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3" ContentType="audio/mp3"/>
  <Default Extension="rels" ContentType="application/vnd.openxmlformats-package.relationships+xml"/>
  <Override PartName="/customXml/itemProps2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1.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5"/>
  </p:notesMasterIdLst>
  <p:sldIdLst>
    <p:sldId id="257" r:id="rId4"/>
    <p:sldId id="258" r:id="rId6"/>
    <p:sldId id="259" r:id="rId7"/>
    <p:sldId id="264" r:id="rId8"/>
    <p:sldId id="281" r:id="rId9"/>
    <p:sldId id="300" r:id="rId10"/>
    <p:sldId id="265" r:id="rId11"/>
    <p:sldId id="279" r:id="rId12"/>
    <p:sldId id="323" r:id="rId13"/>
    <p:sldId id="324" r:id="rId14"/>
    <p:sldId id="325" r:id="rId15"/>
    <p:sldId id="337" r:id="rId16"/>
    <p:sldId id="326" r:id="rId17"/>
    <p:sldId id="280" r:id="rId18"/>
    <p:sldId id="270" r:id="rId19"/>
    <p:sldId id="316" r:id="rId20"/>
    <p:sldId id="318" r:id="rId21"/>
    <p:sldId id="319" r:id="rId22"/>
    <p:sldId id="298" r:id="rId23"/>
    <p:sldId id="334" r:id="rId24"/>
    <p:sldId id="284" r:id="rId25"/>
  </p:sldIdLst>
  <p:sldSz cx="12192000" cy="6858000"/>
  <p:notesSz cx="6858000" cy="9144000"/>
  <p:embeddedFontLst>
    <p:embeddedFont>
      <p:font typeface="北魏楷书超大字库" panose="02010600010101010101" charset="-122"/>
      <p:regular r:id="rId31"/>
    </p:embeddedFont>
    <p:embeddedFont>
      <p:font typeface="字魂35号-经典雅黑" panose="00000500000000000000" pitchFamily="2" charset="-122"/>
      <p:regular r:id="rId32"/>
    </p:embeddedFont>
    <p:embeddedFont>
      <p:font typeface="微软雅黑" panose="020B0503020204020204" pitchFamily="34" charset="-122"/>
      <p:regular r:id="rId33"/>
    </p:embeddedFont>
    <p:embeddedFont>
      <p:font typeface="仿宋" panose="02010609060101010101" charset="-122"/>
      <p:regular r:id="rId34"/>
    </p:embeddedFont>
    <p:embeddedFont>
      <p:font typeface="等线" panose="02010600030101010101" charset="-122"/>
      <p:regular r:id="rId35"/>
    </p:embeddedFont>
    <p:embeddedFont>
      <p:font typeface="等线 Light" panose="02010600030101010101"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0" userDrawn="1">
          <p15:clr>
            <a:srgbClr val="A4A3A4"/>
          </p15:clr>
        </p15:guide>
        <p15:guide id="2" pos="38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03" d="100"/>
          <a:sy n="103" d="100"/>
        </p:scale>
        <p:origin x="216" y="354"/>
      </p:cViewPr>
      <p:guideLst>
        <p:guide orient="horz" pos="2120"/>
        <p:guide pos="38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24.xml"/><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customXml" Target="../customXml/item1.xml"/><Relationship Id="rId3" Type="http://schemas.openxmlformats.org/officeDocument/2006/relationships/slideMaster" Target="slideMasters/slideMaster2.xml"/><Relationship Id="rId29" Type="http://schemas.openxmlformats.org/officeDocument/2006/relationships/customXmlProps" Target="../customXml/itemProps23.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38427-C6DE-454A-BBB4-FFF6BD7EE6D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8E3F9-5158-427E-AEB3-5AFAA28859F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E403792-80AE-42B4-B403-9EE75599D3A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AA64515-D8C7-4BCC-9B7D-7AAD821193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842C1E-5C31-4C14-8778-A1F8893BFBB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A64515-D8C7-4BCC-9B7D-7AAD821193A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42C1E-5C31-4C14-8778-A1F8893BFBB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A64515-D8C7-4BCC-9B7D-7AAD821193A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42C1E-5C31-4C14-8778-A1F8893BFBB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svg"/><Relationship Id="rId7" Type="http://schemas.openxmlformats.org/officeDocument/2006/relationships/image" Target="../media/image20.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3" Type="http://schemas.openxmlformats.org/officeDocument/2006/relationships/image" Target="../media/image16.png"/><Relationship Id="rId2" Type="http://schemas.openxmlformats.org/officeDocument/2006/relationships/image" Target="../media/image15.svg"/><Relationship Id="rId10" Type="http://schemas.openxmlformats.org/officeDocument/2006/relationships/notesSlide" Target="../notesSlides/notesSlide11.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3" Type="http://schemas.openxmlformats.org/officeDocument/2006/relationships/image" Target="../media/image16.png"/><Relationship Id="rId2" Type="http://schemas.openxmlformats.org/officeDocument/2006/relationships/image" Target="../media/image15.svg"/><Relationship Id="rId13" Type="http://schemas.openxmlformats.org/officeDocument/2006/relationships/notesSlide" Target="../notesSlides/notesSlide12.xml"/><Relationship Id="rId12" Type="http://schemas.openxmlformats.org/officeDocument/2006/relationships/slideLayout" Target="../slideLayouts/slideLayout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image" Target="../media/image28.png"/><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9.jpeg"/><Relationship Id="rId2" Type="http://schemas.openxmlformats.org/officeDocument/2006/relationships/tags" Target="../tags/tag11.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image" Target="../media/image31.jpeg"/><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4" Type="http://schemas.openxmlformats.org/officeDocument/2006/relationships/notesSlide" Target="../notesSlides/notesSlide20.xml"/><Relationship Id="rId13" Type="http://schemas.openxmlformats.org/officeDocument/2006/relationships/slideLayout" Target="../slideLayouts/slideLayout2.xml"/><Relationship Id="rId12" Type="http://schemas.openxmlformats.org/officeDocument/2006/relationships/image" Target="../media/image32.png"/><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3.pn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svg"/><Relationship Id="rId7"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0" Type="http://schemas.openxmlformats.org/officeDocument/2006/relationships/notesSlide" Target="../notesSlides/notesSlide9.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81002" y="0"/>
            <a:ext cx="12573002" cy="6858000"/>
            <a:chOff x="-381002" y="0"/>
            <a:chExt cx="12573002" cy="6858000"/>
          </a:xfrm>
        </p:grpSpPr>
        <p:sp>
          <p:nvSpPr>
            <p:cNvPr id="77" name="矩形 76"/>
            <p:cNvSpPr/>
            <p:nvPr/>
          </p:nvSpPr>
          <p:spPr>
            <a:xfrm>
              <a:off x="-376935" y="0"/>
              <a:ext cx="12568935" cy="6858000"/>
            </a:xfrm>
            <a:prstGeom prst="rect">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381002" y="3842795"/>
              <a:ext cx="12568935" cy="3010113"/>
            </a:xfrm>
            <a:prstGeom prst="rect">
              <a:avLst/>
            </a:prstGeom>
            <a:gradFill>
              <a:gsLst>
                <a:gs pos="67000">
                  <a:schemeClr val="bg1">
                    <a:alpha val="51000"/>
                  </a:schemeClr>
                </a:gs>
                <a:gs pos="0">
                  <a:srgbClr val="2572B6">
                    <a:alpha val="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3" name="任意多边形: 形状 52"/>
          <p:cNvSpPr/>
          <p:nvPr/>
        </p:nvSpPr>
        <p:spPr>
          <a:xfrm rot="18882546">
            <a:off x="3157800" y="-1250986"/>
            <a:ext cx="1316181" cy="5174085"/>
          </a:xfrm>
          <a:custGeom>
            <a:avLst/>
            <a:gdLst>
              <a:gd name="connsiteX0" fmla="*/ 0 w 1316181"/>
              <a:gd name="connsiteY0" fmla="*/ 0 h 5174085"/>
              <a:gd name="connsiteX1" fmla="*/ 1316181 w 1316181"/>
              <a:gd name="connsiteY1" fmla="*/ 1329614 h 5174085"/>
              <a:gd name="connsiteX2" fmla="*/ 1316181 w 1316181"/>
              <a:gd name="connsiteY2" fmla="*/ 5174085 h 5174085"/>
              <a:gd name="connsiteX3" fmla="*/ 0 w 1316181"/>
              <a:gd name="connsiteY3" fmla="*/ 5174085 h 5174085"/>
            </a:gdLst>
            <a:ahLst/>
            <a:cxnLst>
              <a:cxn ang="0">
                <a:pos x="connsiteX0" y="connsiteY0"/>
              </a:cxn>
              <a:cxn ang="0">
                <a:pos x="connsiteX1" y="connsiteY1"/>
              </a:cxn>
              <a:cxn ang="0">
                <a:pos x="connsiteX2" y="connsiteY2"/>
              </a:cxn>
              <a:cxn ang="0">
                <a:pos x="connsiteX3" y="connsiteY3"/>
              </a:cxn>
            </a:cxnLst>
            <a:rect l="l" t="t" r="r" b="b"/>
            <a:pathLst>
              <a:path w="1316181" h="5174085">
                <a:moveTo>
                  <a:pt x="0" y="0"/>
                </a:moveTo>
                <a:lnTo>
                  <a:pt x="1316181" y="1329614"/>
                </a:lnTo>
                <a:lnTo>
                  <a:pt x="1316181" y="5174085"/>
                </a:lnTo>
                <a:lnTo>
                  <a:pt x="0" y="5174085"/>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5400000">
            <a:off x="-1814078" y="1955959"/>
            <a:ext cx="5757138" cy="2882851"/>
          </a:xfrm>
          <a:prstGeom prst="triangle">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形状 25"/>
          <p:cNvSpPr/>
          <p:nvPr/>
        </p:nvSpPr>
        <p:spPr>
          <a:xfrm rot="2646992">
            <a:off x="378838" y="2573087"/>
            <a:ext cx="948310"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0">
                <a:srgbClr val="2572B6"/>
              </a:gs>
              <a:gs pos="83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形状 70"/>
          <p:cNvSpPr/>
          <p:nvPr/>
        </p:nvSpPr>
        <p:spPr>
          <a:xfrm rot="2646992">
            <a:off x="1119766" y="2410748"/>
            <a:ext cx="481902"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77000">
                <a:srgbClr val="8EB3D3">
                  <a:alpha val="90000"/>
                </a:srgbClr>
              </a:gs>
              <a:gs pos="23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形状 59"/>
          <p:cNvSpPr/>
          <p:nvPr/>
        </p:nvSpPr>
        <p:spPr>
          <a:xfrm rot="2646992">
            <a:off x="409888" y="3789840"/>
            <a:ext cx="277976" cy="3666833"/>
          </a:xfrm>
          <a:custGeom>
            <a:avLst/>
            <a:gdLst>
              <a:gd name="connsiteX0" fmla="*/ 0 w 277976"/>
              <a:gd name="connsiteY0" fmla="*/ 0 h 3666833"/>
              <a:gd name="connsiteX1" fmla="*/ 277976 w 277976"/>
              <a:gd name="connsiteY1" fmla="*/ 0 h 3666833"/>
              <a:gd name="connsiteX2" fmla="*/ 277976 w 277976"/>
              <a:gd name="connsiteY2" fmla="*/ 3397301 h 3666833"/>
              <a:gd name="connsiteX3" fmla="*/ 0 w 277976"/>
              <a:gd name="connsiteY3" fmla="*/ 3666833 h 3666833"/>
            </a:gdLst>
            <a:ahLst/>
            <a:cxnLst>
              <a:cxn ang="0">
                <a:pos x="connsiteX0" y="connsiteY0"/>
              </a:cxn>
              <a:cxn ang="0">
                <a:pos x="connsiteX1" y="connsiteY1"/>
              </a:cxn>
              <a:cxn ang="0">
                <a:pos x="connsiteX2" y="connsiteY2"/>
              </a:cxn>
              <a:cxn ang="0">
                <a:pos x="connsiteX3" y="connsiteY3"/>
              </a:cxn>
            </a:cxnLst>
            <a:rect l="l" t="t" r="r" b="b"/>
            <a:pathLst>
              <a:path w="277976" h="3666833">
                <a:moveTo>
                  <a:pt x="0" y="0"/>
                </a:moveTo>
                <a:lnTo>
                  <a:pt x="277976" y="0"/>
                </a:lnTo>
                <a:lnTo>
                  <a:pt x="277976" y="3397301"/>
                </a:lnTo>
                <a:lnTo>
                  <a:pt x="0" y="3666833"/>
                </a:lnTo>
                <a:close/>
              </a:path>
            </a:pathLst>
          </a:custGeom>
          <a:gradFill>
            <a:gsLst>
              <a:gs pos="0">
                <a:schemeClr val="bg1">
                  <a:alpha val="6500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任意多边形: 形状 73"/>
          <p:cNvSpPr/>
          <p:nvPr/>
        </p:nvSpPr>
        <p:spPr>
          <a:xfrm rot="16200000" flipV="1">
            <a:off x="4629044" y="-2939007"/>
            <a:ext cx="2552913" cy="12573002"/>
          </a:xfrm>
          <a:custGeom>
            <a:avLst/>
            <a:gdLst>
              <a:gd name="connsiteX0" fmla="*/ 2871535 w 2871535"/>
              <a:gd name="connsiteY0" fmla="*/ 12206565 h 12206565"/>
              <a:gd name="connsiteX1" fmla="*/ 2871535 w 2871535"/>
              <a:gd name="connsiteY1" fmla="*/ 0 h 12206565"/>
              <a:gd name="connsiteX2" fmla="*/ 0 w 2871535"/>
              <a:gd name="connsiteY2" fmla="*/ 0 h 12206565"/>
              <a:gd name="connsiteX3" fmla="*/ 1796 w 2871535"/>
              <a:gd name="connsiteY3" fmla="*/ 1113003 h 12206565"/>
              <a:gd name="connsiteX4" fmla="*/ 13519 w 2871535"/>
              <a:gd name="connsiteY4" fmla="*/ 11167957 h 12206565"/>
              <a:gd name="connsiteX0-1" fmla="*/ 2871535 w 2871535"/>
              <a:gd name="connsiteY0-2" fmla="*/ 12447980 h 12447980"/>
              <a:gd name="connsiteX1-3" fmla="*/ 2871535 w 2871535"/>
              <a:gd name="connsiteY1-4" fmla="*/ 0 h 12447980"/>
              <a:gd name="connsiteX2-5" fmla="*/ 0 w 2871535"/>
              <a:gd name="connsiteY2-6" fmla="*/ 0 h 12447980"/>
              <a:gd name="connsiteX3-7" fmla="*/ 1796 w 2871535"/>
              <a:gd name="connsiteY3-8" fmla="*/ 1113003 h 12447980"/>
              <a:gd name="connsiteX4-9" fmla="*/ 13519 w 2871535"/>
              <a:gd name="connsiteY4-10" fmla="*/ 11167957 h 12447980"/>
              <a:gd name="connsiteX5" fmla="*/ 2871535 w 2871535"/>
              <a:gd name="connsiteY5" fmla="*/ 12447980 h 12447980"/>
              <a:gd name="connsiteX0-11" fmla="*/ 2871535 w 2871535"/>
              <a:gd name="connsiteY0-12" fmla="*/ 12447980 h 12447980"/>
              <a:gd name="connsiteX1-13" fmla="*/ 2871535 w 2871535"/>
              <a:gd name="connsiteY1-14" fmla="*/ 0 h 12447980"/>
              <a:gd name="connsiteX2-15" fmla="*/ 0 w 2871535"/>
              <a:gd name="connsiteY2-16" fmla="*/ 0 h 12447980"/>
              <a:gd name="connsiteX3-17" fmla="*/ 1796 w 2871535"/>
              <a:gd name="connsiteY3-18" fmla="*/ 1113003 h 12447980"/>
              <a:gd name="connsiteX4-19" fmla="*/ 13519 w 2871535"/>
              <a:gd name="connsiteY4-20" fmla="*/ 11110658 h 12447980"/>
              <a:gd name="connsiteX5-21" fmla="*/ 2871535 w 2871535"/>
              <a:gd name="connsiteY5-22" fmla="*/ 12447980 h 12447980"/>
              <a:gd name="connsiteX0-23" fmla="*/ 2871535 w 2871535"/>
              <a:gd name="connsiteY0-24" fmla="*/ 12447980 h 12447980"/>
              <a:gd name="connsiteX1-25" fmla="*/ 2871535 w 2871535"/>
              <a:gd name="connsiteY1-26" fmla="*/ 0 h 12447980"/>
              <a:gd name="connsiteX2-27" fmla="*/ 0 w 2871535"/>
              <a:gd name="connsiteY2-28" fmla="*/ 0 h 12447980"/>
              <a:gd name="connsiteX3-29" fmla="*/ 1796 w 2871535"/>
              <a:gd name="connsiteY3-30" fmla="*/ 1113003 h 12447980"/>
              <a:gd name="connsiteX4-31" fmla="*/ 13519 w 2871535"/>
              <a:gd name="connsiteY4-32" fmla="*/ 11099200 h 12447980"/>
              <a:gd name="connsiteX5-33" fmla="*/ 2871535 w 2871535"/>
              <a:gd name="connsiteY5-34" fmla="*/ 12447980 h 12447980"/>
              <a:gd name="connsiteX0-35" fmla="*/ 2871535 w 2871535"/>
              <a:gd name="connsiteY0-36" fmla="*/ 12447980 h 12447980"/>
              <a:gd name="connsiteX1-37" fmla="*/ 2871535 w 2871535"/>
              <a:gd name="connsiteY1-38" fmla="*/ 0 h 12447980"/>
              <a:gd name="connsiteX2-39" fmla="*/ 0 w 2871535"/>
              <a:gd name="connsiteY2-40" fmla="*/ 0 h 12447980"/>
              <a:gd name="connsiteX3-41" fmla="*/ 1796 w 2871535"/>
              <a:gd name="connsiteY3-42" fmla="*/ 1113003 h 12447980"/>
              <a:gd name="connsiteX4-43" fmla="*/ 13519 w 2871535"/>
              <a:gd name="connsiteY4-44" fmla="*/ 11099200 h 12447980"/>
              <a:gd name="connsiteX5-45" fmla="*/ 2871535 w 2871535"/>
              <a:gd name="connsiteY5-46" fmla="*/ 12447980 h 12447980"/>
              <a:gd name="connsiteX0-47" fmla="*/ 2871535 w 2871535"/>
              <a:gd name="connsiteY0-48" fmla="*/ 12447980 h 12447980"/>
              <a:gd name="connsiteX1-49" fmla="*/ 2871535 w 2871535"/>
              <a:gd name="connsiteY1-50" fmla="*/ 0 h 12447980"/>
              <a:gd name="connsiteX2-51" fmla="*/ 0 w 2871535"/>
              <a:gd name="connsiteY2-52" fmla="*/ 0 h 12447980"/>
              <a:gd name="connsiteX3-53" fmla="*/ 1796 w 2871535"/>
              <a:gd name="connsiteY3-54" fmla="*/ 1113003 h 12447980"/>
              <a:gd name="connsiteX4-55" fmla="*/ 501 w 2871535"/>
              <a:gd name="connsiteY4-56" fmla="*/ 10308488 h 12447980"/>
              <a:gd name="connsiteX5-57" fmla="*/ 2871535 w 2871535"/>
              <a:gd name="connsiteY5-58" fmla="*/ 12447980 h 12447980"/>
              <a:gd name="connsiteX0-59" fmla="*/ 2871535 w 2871535"/>
              <a:gd name="connsiteY0-60" fmla="*/ 12447980 h 12447980"/>
              <a:gd name="connsiteX1-61" fmla="*/ 2871535 w 2871535"/>
              <a:gd name="connsiteY1-62" fmla="*/ 0 h 12447980"/>
              <a:gd name="connsiteX2-63" fmla="*/ 0 w 2871535"/>
              <a:gd name="connsiteY2-64" fmla="*/ 0 h 12447980"/>
              <a:gd name="connsiteX3-65" fmla="*/ 1796 w 2871535"/>
              <a:gd name="connsiteY3-66" fmla="*/ 1113003 h 12447980"/>
              <a:gd name="connsiteX4-67" fmla="*/ 501 w 2871535"/>
              <a:gd name="connsiteY4-68" fmla="*/ 10102215 h 12447980"/>
              <a:gd name="connsiteX5-69" fmla="*/ 2871535 w 2871535"/>
              <a:gd name="connsiteY5-70" fmla="*/ 12447980 h 124479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871535" h="12447980">
                <a:moveTo>
                  <a:pt x="2871535" y="12447980"/>
                </a:moveTo>
                <a:lnTo>
                  <a:pt x="2871535" y="0"/>
                </a:lnTo>
                <a:lnTo>
                  <a:pt x="0" y="0"/>
                </a:lnTo>
                <a:cubicBezTo>
                  <a:pt x="599" y="371001"/>
                  <a:pt x="1197" y="742002"/>
                  <a:pt x="1796" y="1113003"/>
                </a:cubicBezTo>
                <a:cubicBezTo>
                  <a:pt x="7658" y="4730377"/>
                  <a:pt x="501" y="7282009"/>
                  <a:pt x="501" y="10102215"/>
                </a:cubicBezTo>
                <a:lnTo>
                  <a:pt x="2871535" y="12447980"/>
                </a:lnTo>
                <a:close/>
              </a:path>
            </a:pathLst>
          </a:custGeom>
          <a:solidFill>
            <a:schemeClr val="bg1"/>
          </a:solidFill>
          <a:ln>
            <a:noFill/>
          </a:ln>
          <a:effectLst>
            <a:outerShdw blurRad="203200" dist="152400" dir="744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635872" y="1443229"/>
            <a:ext cx="6523014" cy="6456147"/>
            <a:chOff x="-1635872" y="1443229"/>
            <a:chExt cx="6523014" cy="6456147"/>
          </a:xfrm>
        </p:grpSpPr>
        <p:sp>
          <p:nvSpPr>
            <p:cNvPr id="58" name="任意多边形: 形状 57"/>
            <p:cNvSpPr/>
            <p:nvPr/>
          </p:nvSpPr>
          <p:spPr>
            <a:xfrm rot="18882546">
              <a:off x="1128018" y="-1320661"/>
              <a:ext cx="995234" cy="6523014"/>
            </a:xfrm>
            <a:custGeom>
              <a:avLst/>
              <a:gdLst>
                <a:gd name="connsiteX0" fmla="*/ 0 w 995234"/>
                <a:gd name="connsiteY0" fmla="*/ 0 h 6523014"/>
                <a:gd name="connsiteX1" fmla="*/ 995234 w 995234"/>
                <a:gd name="connsiteY1" fmla="*/ 1005391 h 6523014"/>
                <a:gd name="connsiteX2" fmla="*/ 995234 w 995234"/>
                <a:gd name="connsiteY2" fmla="*/ 6523014 h 6523014"/>
                <a:gd name="connsiteX3" fmla="*/ 0 w 995234"/>
                <a:gd name="connsiteY3" fmla="*/ 6523014 h 6523014"/>
              </a:gdLst>
              <a:ahLst/>
              <a:cxnLst>
                <a:cxn ang="0">
                  <a:pos x="connsiteX0" y="connsiteY0"/>
                </a:cxn>
                <a:cxn ang="0">
                  <a:pos x="connsiteX1" y="connsiteY1"/>
                </a:cxn>
                <a:cxn ang="0">
                  <a:pos x="connsiteX2" y="connsiteY2"/>
                </a:cxn>
                <a:cxn ang="0">
                  <a:pos x="connsiteX3" y="connsiteY3"/>
                </a:cxn>
              </a:cxnLst>
              <a:rect l="l" t="t" r="r" b="b"/>
              <a:pathLst>
                <a:path w="995234" h="6523014">
                  <a:moveTo>
                    <a:pt x="0" y="0"/>
                  </a:moveTo>
                  <a:lnTo>
                    <a:pt x="995234" y="1005391"/>
                  </a:lnTo>
                  <a:lnTo>
                    <a:pt x="995234" y="6523014"/>
                  </a:lnTo>
                  <a:lnTo>
                    <a:pt x="0" y="652301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2646992">
              <a:off x="1723661" y="2855982"/>
              <a:ext cx="948310" cy="5043394"/>
            </a:xfrm>
            <a:custGeom>
              <a:avLst/>
              <a:gdLst>
                <a:gd name="connsiteX0" fmla="*/ 0 w 948310"/>
                <a:gd name="connsiteY0" fmla="*/ 0 h 5043394"/>
                <a:gd name="connsiteX1" fmla="*/ 948310 w 948310"/>
                <a:gd name="connsiteY1" fmla="*/ 0 h 5043394"/>
                <a:gd name="connsiteX2" fmla="*/ 948310 w 948310"/>
                <a:gd name="connsiteY2" fmla="*/ 4123887 h 5043394"/>
                <a:gd name="connsiteX3" fmla="*/ 0 w 948310"/>
                <a:gd name="connsiteY3" fmla="*/ 5043394 h 5043394"/>
              </a:gdLst>
              <a:ahLst/>
              <a:cxnLst>
                <a:cxn ang="0">
                  <a:pos x="connsiteX0" y="connsiteY0"/>
                </a:cxn>
                <a:cxn ang="0">
                  <a:pos x="connsiteX1" y="connsiteY1"/>
                </a:cxn>
                <a:cxn ang="0">
                  <a:pos x="connsiteX2" y="connsiteY2"/>
                </a:cxn>
                <a:cxn ang="0">
                  <a:pos x="connsiteX3" y="connsiteY3"/>
                </a:cxn>
              </a:cxnLst>
              <a:rect l="l" t="t" r="r" b="b"/>
              <a:pathLst>
                <a:path w="948310" h="5043394">
                  <a:moveTo>
                    <a:pt x="0" y="0"/>
                  </a:moveTo>
                  <a:lnTo>
                    <a:pt x="948310" y="0"/>
                  </a:lnTo>
                  <a:lnTo>
                    <a:pt x="948310" y="4123887"/>
                  </a:lnTo>
                  <a:lnTo>
                    <a:pt x="0" y="504339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p:cNvGrpSpPr/>
          <p:nvPr/>
        </p:nvGrpSpPr>
        <p:grpSpPr>
          <a:xfrm>
            <a:off x="-241184" y="1443229"/>
            <a:ext cx="6523016" cy="6483153"/>
            <a:chOff x="-241184" y="1443229"/>
            <a:chExt cx="6523016" cy="6483153"/>
          </a:xfrm>
        </p:grpSpPr>
        <p:sp>
          <p:nvSpPr>
            <p:cNvPr id="56" name="任意多边形: 形状 55"/>
            <p:cNvSpPr/>
            <p:nvPr/>
          </p:nvSpPr>
          <p:spPr>
            <a:xfrm rot="18882546">
              <a:off x="2522707" y="-1320662"/>
              <a:ext cx="995234" cy="6523016"/>
            </a:xfrm>
            <a:custGeom>
              <a:avLst/>
              <a:gdLst>
                <a:gd name="connsiteX0" fmla="*/ 0 w 995234"/>
                <a:gd name="connsiteY0" fmla="*/ 0 h 6523016"/>
                <a:gd name="connsiteX1" fmla="*/ 995234 w 995234"/>
                <a:gd name="connsiteY1" fmla="*/ 1005392 h 6523016"/>
                <a:gd name="connsiteX2" fmla="*/ 995234 w 995234"/>
                <a:gd name="connsiteY2" fmla="*/ 6523016 h 6523016"/>
                <a:gd name="connsiteX3" fmla="*/ 0 w 995234"/>
                <a:gd name="connsiteY3" fmla="*/ 6523016 h 6523016"/>
              </a:gdLst>
              <a:ahLst/>
              <a:cxnLst>
                <a:cxn ang="0">
                  <a:pos x="connsiteX0" y="connsiteY0"/>
                </a:cxn>
                <a:cxn ang="0">
                  <a:pos x="connsiteX1" y="connsiteY1"/>
                </a:cxn>
                <a:cxn ang="0">
                  <a:pos x="connsiteX2" y="connsiteY2"/>
                </a:cxn>
                <a:cxn ang="0">
                  <a:pos x="connsiteX3" y="connsiteY3"/>
                </a:cxn>
              </a:cxnLst>
              <a:rect l="l" t="t" r="r" b="b"/>
              <a:pathLst>
                <a:path w="995234" h="6523016">
                  <a:moveTo>
                    <a:pt x="0" y="0"/>
                  </a:moveTo>
                  <a:lnTo>
                    <a:pt x="995234" y="1005392"/>
                  </a:lnTo>
                  <a:lnTo>
                    <a:pt x="995234" y="6523016"/>
                  </a:lnTo>
                  <a:lnTo>
                    <a:pt x="0" y="6523016"/>
                  </a:lnTo>
                  <a:close/>
                </a:path>
              </a:pathLst>
            </a:custGeom>
            <a:solidFill>
              <a:srgbClr val="1D6DB4"/>
            </a:solidFill>
            <a:ln>
              <a:noFill/>
            </a:ln>
            <a:effectLst>
              <a:outerShdw blurRad="317500" dist="254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任意多边形: 形状 71"/>
            <p:cNvSpPr/>
            <p:nvPr/>
          </p:nvSpPr>
          <p:spPr>
            <a:xfrm rot="2646992">
              <a:off x="3051702" y="2828977"/>
              <a:ext cx="1004014" cy="5097405"/>
            </a:xfrm>
            <a:custGeom>
              <a:avLst/>
              <a:gdLst>
                <a:gd name="connsiteX0" fmla="*/ 0 w 1004014"/>
                <a:gd name="connsiteY0" fmla="*/ 0 h 5097405"/>
                <a:gd name="connsiteX1" fmla="*/ 1004014 w 1004014"/>
                <a:gd name="connsiteY1" fmla="*/ 0 h 5097405"/>
                <a:gd name="connsiteX2" fmla="*/ 1004014 w 1004014"/>
                <a:gd name="connsiteY2" fmla="*/ 4123886 h 5097405"/>
                <a:gd name="connsiteX3" fmla="*/ 0 w 1004014"/>
                <a:gd name="connsiteY3" fmla="*/ 5097405 h 5097405"/>
              </a:gdLst>
              <a:ahLst/>
              <a:cxnLst>
                <a:cxn ang="0">
                  <a:pos x="connsiteX0" y="connsiteY0"/>
                </a:cxn>
                <a:cxn ang="0">
                  <a:pos x="connsiteX1" y="connsiteY1"/>
                </a:cxn>
                <a:cxn ang="0">
                  <a:pos x="connsiteX2" y="connsiteY2"/>
                </a:cxn>
                <a:cxn ang="0">
                  <a:pos x="connsiteX3" y="connsiteY3"/>
                </a:cxn>
              </a:cxnLst>
              <a:rect l="l" t="t" r="r" b="b"/>
              <a:pathLst>
                <a:path w="1004014" h="5097405">
                  <a:moveTo>
                    <a:pt x="0" y="0"/>
                  </a:moveTo>
                  <a:lnTo>
                    <a:pt x="1004014" y="0"/>
                  </a:lnTo>
                  <a:lnTo>
                    <a:pt x="1004014" y="4123886"/>
                  </a:lnTo>
                  <a:lnTo>
                    <a:pt x="0" y="5097405"/>
                  </a:lnTo>
                  <a:close/>
                </a:path>
              </a:pathLst>
            </a:cu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等腰三角形 37"/>
          <p:cNvSpPr/>
          <p:nvPr/>
        </p:nvSpPr>
        <p:spPr>
          <a:xfrm rot="10800000">
            <a:off x="9549114" y="-15240"/>
            <a:ext cx="2642886" cy="2552913"/>
          </a:xfrm>
          <a:prstGeom prst="triangle">
            <a:avLst>
              <a:gd name="adj" fmla="val 0"/>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p:cNvSpPr/>
          <p:nvPr/>
        </p:nvSpPr>
        <p:spPr>
          <a:xfrm rot="8056645">
            <a:off x="11109886" y="-776439"/>
            <a:ext cx="277976" cy="4484940"/>
          </a:xfrm>
          <a:custGeom>
            <a:avLst/>
            <a:gdLst>
              <a:gd name="connsiteX0" fmla="*/ 277976 w 277976"/>
              <a:gd name="connsiteY0" fmla="*/ 4484940 h 4484940"/>
              <a:gd name="connsiteX1" fmla="*/ 0 w 277976"/>
              <a:gd name="connsiteY1" fmla="*/ 4199862 h 4484940"/>
              <a:gd name="connsiteX2" fmla="*/ 0 w 277976"/>
              <a:gd name="connsiteY2" fmla="*/ 0 h 4484940"/>
              <a:gd name="connsiteX3" fmla="*/ 277976 w 277976"/>
              <a:gd name="connsiteY3" fmla="*/ 0 h 4484940"/>
            </a:gdLst>
            <a:ahLst/>
            <a:cxnLst>
              <a:cxn ang="0">
                <a:pos x="connsiteX0" y="connsiteY0"/>
              </a:cxn>
              <a:cxn ang="0">
                <a:pos x="connsiteX1" y="connsiteY1"/>
              </a:cxn>
              <a:cxn ang="0">
                <a:pos x="connsiteX2" y="connsiteY2"/>
              </a:cxn>
              <a:cxn ang="0">
                <a:pos x="connsiteX3" y="connsiteY3"/>
              </a:cxn>
            </a:cxnLst>
            <a:rect l="l" t="t" r="r" b="b"/>
            <a:pathLst>
              <a:path w="277976" h="4484940">
                <a:moveTo>
                  <a:pt x="277976" y="4484940"/>
                </a:moveTo>
                <a:lnTo>
                  <a:pt x="0" y="4199862"/>
                </a:lnTo>
                <a:lnTo>
                  <a:pt x="0" y="0"/>
                </a:lnTo>
                <a:lnTo>
                  <a:pt x="277976" y="0"/>
                </a:lnTo>
                <a:close/>
              </a:path>
            </a:pathLst>
          </a:custGeom>
          <a:gradFill>
            <a:gsLst>
              <a:gs pos="45000">
                <a:srgbClr val="2572B6">
                  <a:alpha val="20000"/>
                </a:srgb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49"/>
          <p:cNvSpPr/>
          <p:nvPr/>
        </p:nvSpPr>
        <p:spPr>
          <a:xfrm rot="8056645">
            <a:off x="11459469" y="-806768"/>
            <a:ext cx="277976" cy="4520661"/>
          </a:xfrm>
          <a:custGeom>
            <a:avLst/>
            <a:gdLst>
              <a:gd name="connsiteX0" fmla="*/ 277976 w 277976"/>
              <a:gd name="connsiteY0" fmla="*/ 4520661 h 4520661"/>
              <a:gd name="connsiteX1" fmla="*/ 0 w 277976"/>
              <a:gd name="connsiteY1" fmla="*/ 4235584 h 4520661"/>
              <a:gd name="connsiteX2" fmla="*/ 0 w 277976"/>
              <a:gd name="connsiteY2" fmla="*/ 0 h 4520661"/>
              <a:gd name="connsiteX3" fmla="*/ 277976 w 277976"/>
              <a:gd name="connsiteY3" fmla="*/ 0 h 4520661"/>
            </a:gdLst>
            <a:ahLst/>
            <a:cxnLst>
              <a:cxn ang="0">
                <a:pos x="connsiteX0" y="connsiteY0"/>
              </a:cxn>
              <a:cxn ang="0">
                <a:pos x="connsiteX1" y="connsiteY1"/>
              </a:cxn>
              <a:cxn ang="0">
                <a:pos x="connsiteX2" y="connsiteY2"/>
              </a:cxn>
              <a:cxn ang="0">
                <a:pos x="connsiteX3" y="connsiteY3"/>
              </a:cxn>
            </a:cxnLst>
            <a:rect l="l" t="t" r="r" b="b"/>
            <a:pathLst>
              <a:path w="277976" h="4520661">
                <a:moveTo>
                  <a:pt x="277976" y="4520661"/>
                </a:moveTo>
                <a:lnTo>
                  <a:pt x="0" y="4235584"/>
                </a:lnTo>
                <a:lnTo>
                  <a:pt x="0" y="0"/>
                </a:lnTo>
                <a:lnTo>
                  <a:pt x="277976" y="0"/>
                </a:lnTo>
                <a:close/>
              </a:path>
            </a:pathLst>
          </a:custGeom>
          <a:gradFill>
            <a:gsLst>
              <a:gs pos="45000">
                <a:schemeClr val="bg1">
                  <a:alpha val="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rot="8056645">
            <a:off x="11949170" y="-1522277"/>
            <a:ext cx="277976" cy="5920570"/>
          </a:xfrm>
          <a:prstGeom prst="rect">
            <a:avLst/>
          </a:prstGeom>
          <a:gradFill>
            <a:gsLst>
              <a:gs pos="45000">
                <a:schemeClr val="bg1">
                  <a:alpha val="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rot="21362704">
            <a:off x="2974002" y="468924"/>
            <a:ext cx="1319550" cy="1440142"/>
            <a:chOff x="2878691" y="364902"/>
            <a:chExt cx="1510172" cy="1648185"/>
          </a:xfrm>
        </p:grpSpPr>
        <p:cxnSp>
          <p:nvCxnSpPr>
            <p:cNvPr id="6" name="直接连接符 5"/>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878691" y="364902"/>
              <a:ext cx="1510172" cy="1648185"/>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6005041" y="2387498"/>
            <a:ext cx="62995" cy="1958950"/>
          </a:xfrm>
          <a:prstGeom prst="rect">
            <a:avLst/>
          </a:prstGeom>
          <a:gradFill flip="none" rotWithShape="1">
            <a:gsLst>
              <a:gs pos="0">
                <a:srgbClr val="8EB3D3">
                  <a:alpha val="0"/>
                </a:srgbClr>
              </a:gs>
              <a:gs pos="100000">
                <a:srgbClr val="8EB3D3">
                  <a:alpha val="0"/>
                </a:srgbClr>
              </a:gs>
              <a:gs pos="51000">
                <a:srgbClr val="1D6DB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6068060" y="2626995"/>
            <a:ext cx="5005705" cy="953135"/>
          </a:xfrm>
          <a:prstGeom prst="rect">
            <a:avLst/>
          </a:prstGeom>
          <a:noFill/>
        </p:spPr>
        <p:txBody>
          <a:bodyPr wrap="square" rtlCol="0">
            <a:spAutoFit/>
          </a:bodyPr>
          <a:lstStyle/>
          <a:p>
            <a:pPr algn="dist"/>
            <a:r>
              <a:rPr lang="zh-CN" altLang="en-US" sz="2800" dirty="0">
                <a:solidFill>
                  <a:schemeClr val="tx1">
                    <a:lumMod val="85000"/>
                    <a:lumOff val="15000"/>
                  </a:schemeClr>
                </a:solidFill>
                <a:latin typeface="北魏楷书超大字库" panose="02010600010101010101" charset="-122"/>
                <a:ea typeface="北魏楷书超大字库" panose="02010600010101010101" charset="-122"/>
              </a:rPr>
              <a:t>基于机器学习的分布式</a:t>
            </a:r>
            <a:r>
              <a:rPr lang="zh-CN" altLang="en-US" sz="2800" dirty="0">
                <a:solidFill>
                  <a:schemeClr val="tx1">
                    <a:lumMod val="85000"/>
                    <a:lumOff val="15000"/>
                  </a:schemeClr>
                </a:solidFill>
                <a:latin typeface="北魏楷书超大字库" panose="02010600010101010101" charset="-122"/>
                <a:ea typeface="北魏楷书超大字库" panose="02010600010101010101" charset="-122"/>
              </a:rPr>
              <a:t>系统</a:t>
            </a:r>
            <a:endParaRPr lang="zh-CN" altLang="en-US" sz="2800" dirty="0">
              <a:solidFill>
                <a:schemeClr val="tx1">
                  <a:lumMod val="85000"/>
                  <a:lumOff val="15000"/>
                </a:schemeClr>
              </a:solidFill>
              <a:latin typeface="北魏楷书超大字库" panose="02010600010101010101" charset="-122"/>
              <a:ea typeface="北魏楷书超大字库" panose="02010600010101010101" charset="-122"/>
            </a:endParaRPr>
          </a:p>
          <a:p>
            <a:pPr algn="ctr"/>
            <a:r>
              <a:rPr lang="zh-CN" altLang="en-US" sz="2800" dirty="0">
                <a:solidFill>
                  <a:schemeClr val="tx1">
                    <a:lumMod val="85000"/>
                    <a:lumOff val="15000"/>
                  </a:schemeClr>
                </a:solidFill>
                <a:latin typeface="北魏楷书超大字库" panose="02010600010101010101" charset="-122"/>
                <a:ea typeface="北魏楷书超大字库" panose="02010600010101010101" charset="-122"/>
              </a:rPr>
              <a:t>故障诊断系统</a:t>
            </a:r>
            <a:endParaRPr lang="zh-CN" altLang="en-US" sz="2800" dirty="0">
              <a:solidFill>
                <a:schemeClr val="tx1">
                  <a:lumMod val="85000"/>
                  <a:lumOff val="15000"/>
                </a:schemeClr>
              </a:solidFill>
              <a:latin typeface="北魏楷书超大字库" panose="02010600010101010101" charset="-122"/>
              <a:ea typeface="北魏楷书超大字库" panose="02010600010101010101" charset="-122"/>
            </a:endParaRPr>
          </a:p>
        </p:txBody>
      </p:sp>
      <p:sp>
        <p:nvSpPr>
          <p:cNvPr id="15" name="文本框 14"/>
          <p:cNvSpPr txBox="1"/>
          <p:nvPr/>
        </p:nvSpPr>
        <p:spPr>
          <a:xfrm>
            <a:off x="5594350" y="3763010"/>
            <a:ext cx="6120765" cy="583565"/>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北魏楷书超大字库" panose="02010600010101010101" charset="-122"/>
                <a:ea typeface="北魏楷书超大字库" panose="02010600010101010101" charset="-122"/>
              </a:rPr>
              <a:t>Machine Learning Based Distributed Systems</a:t>
            </a:r>
            <a:endParaRPr lang="en-US" altLang="zh-CN" sz="1600" dirty="0">
              <a:solidFill>
                <a:schemeClr val="tx1">
                  <a:lumMod val="75000"/>
                  <a:lumOff val="25000"/>
                </a:schemeClr>
              </a:solidFill>
              <a:latin typeface="北魏楷书超大字库" panose="02010600010101010101" charset="-122"/>
              <a:ea typeface="北魏楷书超大字库" panose="02010600010101010101" charset="-122"/>
            </a:endParaRPr>
          </a:p>
          <a:p>
            <a:pPr algn="ctr"/>
            <a:r>
              <a:rPr lang="en-US" altLang="zh-CN" sz="1600" dirty="0">
                <a:solidFill>
                  <a:schemeClr val="tx1">
                    <a:lumMod val="75000"/>
                    <a:lumOff val="25000"/>
                  </a:schemeClr>
                </a:solidFill>
                <a:latin typeface="北魏楷书超大字库" panose="02010600010101010101" charset="-122"/>
                <a:ea typeface="北魏楷书超大字库" panose="02010600010101010101" charset="-122"/>
              </a:rPr>
              <a:t>Fault diagnosis system</a:t>
            </a:r>
            <a:endParaRPr lang="en-US" altLang="zh-CN" sz="1600" dirty="0">
              <a:solidFill>
                <a:schemeClr val="tx1">
                  <a:lumMod val="75000"/>
                  <a:lumOff val="25000"/>
                </a:schemeClr>
              </a:solidFill>
              <a:latin typeface="北魏楷书超大字库" panose="02010600010101010101" charset="-122"/>
              <a:ea typeface="北魏楷书超大字库" panose="02010600010101010101" charset="-122"/>
            </a:endParaRPr>
          </a:p>
        </p:txBody>
      </p:sp>
      <p:sp>
        <p:nvSpPr>
          <p:cNvPr id="16" name="椭圆 15"/>
          <p:cNvSpPr/>
          <p:nvPr/>
        </p:nvSpPr>
        <p:spPr>
          <a:xfrm>
            <a:off x="11257287" y="2189566"/>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a:off x="4734560" y="5951220"/>
            <a:ext cx="4559300" cy="729615"/>
          </a:xfrm>
          <a:prstGeom prst="rect">
            <a:avLst/>
          </a:prstGeom>
        </p:spPr>
        <p:txBody>
          <a:bodyPr wrap="square">
            <a:noAutofit/>
          </a:bodyPr>
          <a:lstStyle/>
          <a:p>
            <a:pPr algn="dist"/>
            <a:r>
              <a:rPr lang="zh-CN" altLang="en-US" sz="2800" dirty="0">
                <a:solidFill>
                  <a:schemeClr val="tx1">
                    <a:lumMod val="85000"/>
                    <a:lumOff val="15000"/>
                  </a:schemeClr>
                </a:solidFill>
                <a:latin typeface="北魏楷书超大字库" panose="02010600010101010101" charset="-122"/>
                <a:ea typeface="北魏楷书超大字库" panose="02010600010101010101" charset="-122"/>
              </a:rPr>
              <a:t>汇报团队</a:t>
            </a:r>
            <a:r>
              <a:rPr lang="zh-CN" altLang="en-US" dirty="0" smtClean="0">
                <a:solidFill>
                  <a:schemeClr val="tx1">
                    <a:lumMod val="75000"/>
                    <a:lumOff val="25000"/>
                  </a:schemeClr>
                </a:solidFill>
                <a:latin typeface="字魂35号-经典雅黑" panose="00000500000000000000" pitchFamily="2" charset="-122"/>
                <a:ea typeface="字魂35号-经典雅黑" panose="00000500000000000000" pitchFamily="2" charset="-122"/>
              </a:rPr>
              <a:t>：</a:t>
            </a:r>
            <a:r>
              <a:rPr lang="zh-CN" altLang="en-US" sz="2800" dirty="0">
                <a:solidFill>
                  <a:schemeClr val="tx1">
                    <a:lumMod val="85000"/>
                    <a:lumOff val="15000"/>
                  </a:schemeClr>
                </a:solidFill>
                <a:latin typeface="北魏楷书超大字库" panose="02010600010101010101" charset="-122"/>
                <a:ea typeface="北魏楷书超大字库" panose="02010600010101010101" charset="-122"/>
              </a:rPr>
              <a:t>军师不上战场</a:t>
            </a:r>
            <a:endParaRPr lang="zh-CN" altLang="en-US" dirty="0" smtClean="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cxnSp>
        <p:nvCxnSpPr>
          <p:cNvPr id="39" name="直接连接符 38"/>
          <p:cNvCxnSpPr/>
          <p:nvPr/>
        </p:nvCxnSpPr>
        <p:spPr>
          <a:xfrm>
            <a:off x="4734288" y="5971630"/>
            <a:ext cx="4347845" cy="2222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734288" y="6342207"/>
            <a:ext cx="4458970" cy="2667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5d18099cb3d9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529719" y="-1499968"/>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9"/>
                </p:tgtEl>
              </p:cMediaNode>
            </p:audio>
          </p:childTnLst>
        </p:cTn>
      </p:par>
    </p:tnLst>
    <p:bldLst>
      <p:bldP spid="53" grpId="0" animBg="1"/>
      <p:bldP spid="5" grpId="0" animBg="1"/>
      <p:bldP spid="26" grpId="0" animBg="1"/>
      <p:bldP spid="71" grpId="0" animBg="1"/>
      <p:bldP spid="60" grpId="0" animBg="1"/>
      <p:bldP spid="74" grpId="0" animBg="1"/>
      <p:bldP spid="38" grpId="0" animBg="1"/>
      <p:bldP spid="48" grpId="0" animBg="1"/>
      <p:bldP spid="50" grpId="0" animBg="1"/>
      <p:bldP spid="43" grpId="0" animBg="1"/>
      <p:bldP spid="13" grpId="0" animBg="1"/>
      <p:bldP spid="14" grpId="0"/>
      <p:bldP spid="15" grpId="0"/>
      <p:bldP spid="16" grpId="0" bldLvl="0" animBg="1"/>
      <p:bldP spid="3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50519" y="0"/>
            <a:ext cx="12318742" cy="912495"/>
            <a:chOff x="-350519" y="0"/>
            <a:chExt cx="12318742" cy="912495"/>
          </a:xfrm>
        </p:grpSpPr>
        <p:sp>
          <p:nvSpPr>
            <p:cNvPr id="4" name="平行四边形 3"/>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471626" y="595594"/>
              <a:ext cx="465739" cy="121286"/>
              <a:chOff x="11369042" y="568879"/>
              <a:chExt cx="568324" cy="148001"/>
            </a:xfrm>
          </p:grpSpPr>
          <p:sp>
            <p:nvSpPr>
              <p:cNvPr id="13" name="平行四边形 12"/>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788161" y="189451"/>
              <a:ext cx="178012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实现思路</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文本框 15"/>
            <p:cNvSpPr txBox="1"/>
            <p:nvPr/>
          </p:nvSpPr>
          <p:spPr>
            <a:xfrm>
              <a:off x="2545081" y="405765"/>
              <a:ext cx="2176145" cy="50673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Implementation ideas</a:t>
              </a:r>
              <a:endPar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a:p>
              <a:pPr algn="dist"/>
              <a:endParaRPr lang="zh-CN" altLang="en-US" sz="16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grpSp>
      <p:sp>
        <p:nvSpPr>
          <p:cNvPr id="111" name="任意多边形: 形状 110"/>
          <p:cNvSpPr/>
          <p:nvPr/>
        </p:nvSpPr>
        <p:spPr>
          <a:xfrm>
            <a:off x="2" y="4734047"/>
            <a:ext cx="6632293" cy="1472684"/>
          </a:xfrm>
          <a:custGeom>
            <a:avLst/>
            <a:gdLst>
              <a:gd name="connsiteX0" fmla="*/ 0 w 6632293"/>
              <a:gd name="connsiteY0" fmla="*/ 0 h 1472684"/>
              <a:gd name="connsiteX1" fmla="*/ 5972501 w 6632293"/>
              <a:gd name="connsiteY1" fmla="*/ 0 h 1472684"/>
              <a:gd name="connsiteX2" fmla="*/ 6632293 w 6632293"/>
              <a:gd name="connsiteY2" fmla="*/ 1472684 h 1472684"/>
              <a:gd name="connsiteX3" fmla="*/ 0 w 6632293"/>
              <a:gd name="connsiteY3" fmla="*/ 1472684 h 1472684"/>
            </a:gdLst>
            <a:ahLst/>
            <a:cxnLst>
              <a:cxn ang="0">
                <a:pos x="connsiteX0" y="connsiteY0"/>
              </a:cxn>
              <a:cxn ang="0">
                <a:pos x="connsiteX1" y="connsiteY1"/>
              </a:cxn>
              <a:cxn ang="0">
                <a:pos x="connsiteX2" y="connsiteY2"/>
              </a:cxn>
              <a:cxn ang="0">
                <a:pos x="connsiteX3" y="connsiteY3"/>
              </a:cxn>
            </a:cxnLst>
            <a:rect l="l" t="t" r="r" b="b"/>
            <a:pathLst>
              <a:path w="6632293" h="1472684">
                <a:moveTo>
                  <a:pt x="0" y="0"/>
                </a:moveTo>
                <a:lnTo>
                  <a:pt x="5972501" y="0"/>
                </a:lnTo>
                <a:lnTo>
                  <a:pt x="6632293" y="1472684"/>
                </a:lnTo>
                <a:lnTo>
                  <a:pt x="0" y="1472684"/>
                </a:lnTo>
                <a:close/>
              </a:path>
            </a:pathLst>
          </a:cu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任意多边形: 形状 111"/>
          <p:cNvSpPr/>
          <p:nvPr/>
        </p:nvSpPr>
        <p:spPr>
          <a:xfrm flipV="1">
            <a:off x="5455502" y="1387611"/>
            <a:ext cx="6736499" cy="1472684"/>
          </a:xfrm>
          <a:custGeom>
            <a:avLst/>
            <a:gdLst>
              <a:gd name="connsiteX0" fmla="*/ 0 w 6736499"/>
              <a:gd name="connsiteY0" fmla="*/ 1472684 h 1472684"/>
              <a:gd name="connsiteX1" fmla="*/ 6736499 w 6736499"/>
              <a:gd name="connsiteY1" fmla="*/ 1472684 h 1472684"/>
              <a:gd name="connsiteX2" fmla="*/ 6736499 w 6736499"/>
              <a:gd name="connsiteY2" fmla="*/ 0 h 1472684"/>
              <a:gd name="connsiteX3" fmla="*/ 659792 w 6736499"/>
              <a:gd name="connsiteY3" fmla="*/ 0 h 1472684"/>
            </a:gdLst>
            <a:ahLst/>
            <a:cxnLst>
              <a:cxn ang="0">
                <a:pos x="connsiteX0" y="connsiteY0"/>
              </a:cxn>
              <a:cxn ang="0">
                <a:pos x="connsiteX1" y="connsiteY1"/>
              </a:cxn>
              <a:cxn ang="0">
                <a:pos x="connsiteX2" y="connsiteY2"/>
              </a:cxn>
              <a:cxn ang="0">
                <a:pos x="connsiteX3" y="connsiteY3"/>
              </a:cxn>
            </a:cxnLst>
            <a:rect l="l" t="t" r="r" b="b"/>
            <a:pathLst>
              <a:path w="6736499" h="1472684">
                <a:moveTo>
                  <a:pt x="0" y="1472684"/>
                </a:moveTo>
                <a:lnTo>
                  <a:pt x="6736499" y="1472684"/>
                </a:lnTo>
                <a:lnTo>
                  <a:pt x="6736499" y="0"/>
                </a:lnTo>
                <a:lnTo>
                  <a:pt x="659792" y="0"/>
                </a:lnTo>
                <a:close/>
              </a:path>
            </a:pathLst>
          </a:custGeom>
          <a:blipFill dpi="0" rotWithShape="1">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9" name="直接连接符 28"/>
          <p:cNvCxnSpPr/>
          <p:nvPr/>
        </p:nvCxnSpPr>
        <p:spPr>
          <a:xfrm>
            <a:off x="4645298" y="1516284"/>
            <a:ext cx="2141317" cy="4690447"/>
          </a:xfrm>
          <a:prstGeom prst="line">
            <a:avLst/>
          </a:prstGeom>
          <a:ln w="9525">
            <a:solidFill>
              <a:srgbClr val="6CAFEF"/>
            </a:solidFill>
          </a:ln>
        </p:spPr>
        <p:style>
          <a:lnRef idx="1">
            <a:schemeClr val="accent1"/>
          </a:lnRef>
          <a:fillRef idx="0">
            <a:schemeClr val="accent1"/>
          </a:fillRef>
          <a:effectRef idx="0">
            <a:schemeClr val="accent1"/>
          </a:effectRef>
          <a:fontRef idx="minor">
            <a:schemeClr val="tx1"/>
          </a:fontRef>
        </p:style>
      </p:cxnSp>
      <p:sp>
        <p:nvSpPr>
          <p:cNvPr id="98" name="checkmark_44126"/>
          <p:cNvSpPr>
            <a:spLocks noChangeAspect="1"/>
          </p:cNvSpPr>
          <p:nvPr/>
        </p:nvSpPr>
        <p:spPr bwMode="auto">
          <a:xfrm>
            <a:off x="939812" y="1699140"/>
            <a:ext cx="478508" cy="394221"/>
          </a:xfrm>
          <a:custGeom>
            <a:avLst/>
            <a:gdLst>
              <a:gd name="T0" fmla="*/ 5991 w 7318"/>
              <a:gd name="T1" fmla="*/ 0 h 6039"/>
              <a:gd name="T2" fmla="*/ 2606 w 7318"/>
              <a:gd name="T3" fmla="*/ 3385 h 6039"/>
              <a:gd name="T4" fmla="*/ 1327 w 7318"/>
              <a:gd name="T5" fmla="*/ 2106 h 6039"/>
              <a:gd name="T6" fmla="*/ 0 w 7318"/>
              <a:gd name="T7" fmla="*/ 3433 h 6039"/>
              <a:gd name="T8" fmla="*/ 1279 w 7318"/>
              <a:gd name="T9" fmla="*/ 4712 h 6039"/>
              <a:gd name="T10" fmla="*/ 2606 w 7318"/>
              <a:gd name="T11" fmla="*/ 6039 h 6039"/>
              <a:gd name="T12" fmla="*/ 3933 w 7318"/>
              <a:gd name="T13" fmla="*/ 4712 h 6039"/>
              <a:gd name="T14" fmla="*/ 7318 w 7318"/>
              <a:gd name="T15" fmla="*/ 1327 h 6039"/>
              <a:gd name="T16" fmla="*/ 5991 w 7318"/>
              <a:gd name="T17" fmla="*/ 0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8" h="6039">
                <a:moveTo>
                  <a:pt x="5991" y="0"/>
                </a:moveTo>
                <a:lnTo>
                  <a:pt x="2606" y="3385"/>
                </a:lnTo>
                <a:lnTo>
                  <a:pt x="1327" y="2106"/>
                </a:lnTo>
                <a:lnTo>
                  <a:pt x="0" y="3433"/>
                </a:lnTo>
                <a:lnTo>
                  <a:pt x="1279" y="4712"/>
                </a:lnTo>
                <a:lnTo>
                  <a:pt x="2606" y="6039"/>
                </a:lnTo>
                <a:lnTo>
                  <a:pt x="3933" y="4712"/>
                </a:lnTo>
                <a:lnTo>
                  <a:pt x="7318" y="1327"/>
                </a:lnTo>
                <a:lnTo>
                  <a:pt x="5991" y="0"/>
                </a:lnTo>
                <a:close/>
              </a:path>
            </a:pathLst>
          </a:custGeom>
          <a:solidFill>
            <a:srgbClr val="035CAC"/>
          </a:solidFill>
          <a:ln>
            <a:noFill/>
          </a:ln>
        </p:spPr>
      </p:sp>
      <p:sp>
        <p:nvSpPr>
          <p:cNvPr id="99" name="placeholder-filled-tool-shape-for-maps_57003"/>
          <p:cNvSpPr>
            <a:spLocks noChangeAspect="1"/>
          </p:cNvSpPr>
          <p:nvPr/>
        </p:nvSpPr>
        <p:spPr bwMode="auto">
          <a:xfrm>
            <a:off x="10765807" y="3033967"/>
            <a:ext cx="359668" cy="478508"/>
          </a:xfrm>
          <a:custGeom>
            <a:avLst/>
            <a:gdLst>
              <a:gd name="T0" fmla="*/ 594 w 1188"/>
              <a:gd name="T1" fmla="*/ 0 h 1583"/>
              <a:gd name="T2" fmla="*/ 0 w 1188"/>
              <a:gd name="T3" fmla="*/ 593 h 1583"/>
              <a:gd name="T4" fmla="*/ 170 w 1188"/>
              <a:gd name="T5" fmla="*/ 1061 h 1583"/>
              <a:gd name="T6" fmla="*/ 538 w 1188"/>
              <a:gd name="T7" fmla="*/ 1551 h 1583"/>
              <a:gd name="T8" fmla="*/ 651 w 1188"/>
              <a:gd name="T9" fmla="*/ 1551 h 1583"/>
              <a:gd name="T10" fmla="*/ 980 w 1188"/>
              <a:gd name="T11" fmla="*/ 1137 h 1583"/>
              <a:gd name="T12" fmla="*/ 1188 w 1188"/>
              <a:gd name="T13" fmla="*/ 593 h 1583"/>
              <a:gd name="T14" fmla="*/ 594 w 1188"/>
              <a:gd name="T15" fmla="*/ 0 h 1583"/>
              <a:gd name="T16" fmla="*/ 594 w 1188"/>
              <a:gd name="T17" fmla="*/ 937 h 1583"/>
              <a:gd name="T18" fmla="*/ 234 w 1188"/>
              <a:gd name="T19" fmla="*/ 577 h 1583"/>
              <a:gd name="T20" fmla="*/ 594 w 1188"/>
              <a:gd name="T21" fmla="*/ 217 h 1583"/>
              <a:gd name="T22" fmla="*/ 954 w 1188"/>
              <a:gd name="T23" fmla="*/ 577 h 1583"/>
              <a:gd name="T24" fmla="*/ 594 w 1188"/>
              <a:gd name="T25" fmla="*/ 937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8" h="1583">
                <a:moveTo>
                  <a:pt x="594" y="0"/>
                </a:moveTo>
                <a:cubicBezTo>
                  <a:pt x="266" y="0"/>
                  <a:pt x="0" y="265"/>
                  <a:pt x="0" y="593"/>
                </a:cubicBezTo>
                <a:cubicBezTo>
                  <a:pt x="0" y="764"/>
                  <a:pt x="86" y="919"/>
                  <a:pt x="170" y="1061"/>
                </a:cubicBezTo>
                <a:cubicBezTo>
                  <a:pt x="272" y="1239"/>
                  <a:pt x="395" y="1404"/>
                  <a:pt x="538" y="1551"/>
                </a:cubicBezTo>
                <a:cubicBezTo>
                  <a:pt x="568" y="1583"/>
                  <a:pt x="619" y="1583"/>
                  <a:pt x="651" y="1551"/>
                </a:cubicBezTo>
                <a:cubicBezTo>
                  <a:pt x="776" y="1427"/>
                  <a:pt x="887" y="1287"/>
                  <a:pt x="980" y="1137"/>
                </a:cubicBezTo>
                <a:cubicBezTo>
                  <a:pt x="1080" y="976"/>
                  <a:pt x="1188" y="789"/>
                  <a:pt x="1188" y="593"/>
                </a:cubicBezTo>
                <a:cubicBezTo>
                  <a:pt x="1187" y="267"/>
                  <a:pt x="922" y="0"/>
                  <a:pt x="594" y="0"/>
                </a:cubicBezTo>
                <a:close/>
                <a:moveTo>
                  <a:pt x="594" y="937"/>
                </a:moveTo>
                <a:cubicBezTo>
                  <a:pt x="395" y="937"/>
                  <a:pt x="234" y="776"/>
                  <a:pt x="234" y="577"/>
                </a:cubicBezTo>
                <a:cubicBezTo>
                  <a:pt x="234" y="379"/>
                  <a:pt x="395" y="217"/>
                  <a:pt x="594" y="217"/>
                </a:cubicBezTo>
                <a:cubicBezTo>
                  <a:pt x="792" y="217"/>
                  <a:pt x="954" y="377"/>
                  <a:pt x="954" y="577"/>
                </a:cubicBezTo>
                <a:cubicBezTo>
                  <a:pt x="954" y="777"/>
                  <a:pt x="792" y="937"/>
                  <a:pt x="594" y="937"/>
                </a:cubicBezTo>
                <a:close/>
              </a:path>
            </a:pathLst>
          </a:custGeom>
          <a:solidFill>
            <a:srgbClr val="035CAC"/>
          </a:solidFill>
          <a:ln>
            <a:noFill/>
          </a:ln>
        </p:spPr>
      </p:sp>
      <p:sp>
        <p:nvSpPr>
          <p:cNvPr id="106" name="TextBox 53"/>
          <p:cNvSpPr txBox="1"/>
          <p:nvPr/>
        </p:nvSpPr>
        <p:spPr>
          <a:xfrm>
            <a:off x="600710" y="3282315"/>
            <a:ext cx="4441825" cy="1358900"/>
          </a:xfrm>
          <a:prstGeom prst="rect">
            <a:avLst/>
          </a:prstGeom>
          <a:noFill/>
        </p:spPr>
        <p:txBody>
          <a:bodyPr wrap="square" lIns="0" tIns="0" rIns="0" bIns="0" rtlCol="0">
            <a:no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400" dirty="0">
                <a:solidFill>
                  <a:schemeClr val="tx1">
                    <a:lumMod val="75000"/>
                    <a:lumOff val="25000"/>
                  </a:schemeClr>
                </a:solidFill>
                <a:latin typeface="字魂35号-经典雅黑" panose="00000500000000000000" pitchFamily="2" charset="-122"/>
                <a:ea typeface="字魂35号-经典雅黑" panose="00000500000000000000" pitchFamily="2" charset="-122"/>
              </a:rPr>
              <a:t>    </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利用集成学习</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CatBoost</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模型和特征工程进行数据的训练和预测。</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    </a:t>
            </a:r>
            <a:endPar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grpSp>
        <p:nvGrpSpPr>
          <p:cNvPr id="45" name="组合 44"/>
          <p:cNvGrpSpPr/>
          <p:nvPr/>
        </p:nvGrpSpPr>
        <p:grpSpPr>
          <a:xfrm>
            <a:off x="888598" y="2340200"/>
            <a:ext cx="2632058" cy="637349"/>
            <a:chOff x="888598" y="2340200"/>
            <a:chExt cx="2632058" cy="637349"/>
          </a:xfrm>
        </p:grpSpPr>
        <p:grpSp>
          <p:nvGrpSpPr>
            <p:cNvPr id="34" name="组合 33"/>
            <p:cNvGrpSpPr/>
            <p:nvPr/>
          </p:nvGrpSpPr>
          <p:grpSpPr>
            <a:xfrm>
              <a:off x="888598" y="2340200"/>
              <a:ext cx="2632058" cy="637349"/>
              <a:chOff x="888598" y="2340200"/>
              <a:chExt cx="2632058" cy="637349"/>
            </a:xfrm>
          </p:grpSpPr>
          <p:sp>
            <p:nvSpPr>
              <p:cNvPr id="70" name="任意多边形: 形状 69"/>
              <p:cNvSpPr/>
              <p:nvPr/>
            </p:nvSpPr>
            <p:spPr>
              <a:xfrm>
                <a:off x="888598" y="2384597"/>
                <a:ext cx="2428239" cy="548559"/>
              </a:xfrm>
              <a:custGeom>
                <a:avLst/>
                <a:gdLst>
                  <a:gd name="connsiteX0" fmla="*/ 0 w 3123622"/>
                  <a:gd name="connsiteY0" fmla="*/ 0 h 705652"/>
                  <a:gd name="connsiteX1" fmla="*/ 2807476 w 3123622"/>
                  <a:gd name="connsiteY1" fmla="*/ 0 h 705652"/>
                  <a:gd name="connsiteX2" fmla="*/ 3123622 w 3123622"/>
                  <a:gd name="connsiteY2" fmla="*/ 705652 h 705652"/>
                  <a:gd name="connsiteX3" fmla="*/ 0 w 3123622"/>
                  <a:gd name="connsiteY3" fmla="*/ 705652 h 705652"/>
                </a:gdLst>
                <a:ahLst/>
                <a:cxnLst>
                  <a:cxn ang="0">
                    <a:pos x="connsiteX0" y="connsiteY0"/>
                  </a:cxn>
                  <a:cxn ang="0">
                    <a:pos x="connsiteX1" y="connsiteY1"/>
                  </a:cxn>
                  <a:cxn ang="0">
                    <a:pos x="connsiteX2" y="connsiteY2"/>
                  </a:cxn>
                  <a:cxn ang="0">
                    <a:pos x="connsiteX3" y="connsiteY3"/>
                  </a:cxn>
                </a:cxnLst>
                <a:rect l="l" t="t" r="r" b="b"/>
                <a:pathLst>
                  <a:path w="3123622" h="705652">
                    <a:moveTo>
                      <a:pt x="0" y="0"/>
                    </a:moveTo>
                    <a:lnTo>
                      <a:pt x="2807476" y="0"/>
                    </a:lnTo>
                    <a:lnTo>
                      <a:pt x="3123622" y="705652"/>
                    </a:lnTo>
                    <a:lnTo>
                      <a:pt x="0" y="705652"/>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任意多边形: 形状 95"/>
              <p:cNvSpPr/>
              <p:nvPr/>
            </p:nvSpPr>
            <p:spPr>
              <a:xfrm rot="20132066">
                <a:off x="3293360" y="2340200"/>
                <a:ext cx="76200" cy="637349"/>
              </a:xfrm>
              <a:custGeom>
                <a:avLst/>
                <a:gdLst>
                  <a:gd name="connsiteX0" fmla="*/ 0 w 76200"/>
                  <a:gd name="connsiteY0" fmla="*/ 0 h 637349"/>
                  <a:gd name="connsiteX1" fmla="*/ 76200 w 76200"/>
                  <a:gd name="connsiteY1" fmla="*/ 34671 h 637349"/>
                  <a:gd name="connsiteX2" fmla="*/ 76200 w 76200"/>
                  <a:gd name="connsiteY2" fmla="*/ 637349 h 637349"/>
                  <a:gd name="connsiteX3" fmla="*/ 0 w 76200"/>
                  <a:gd name="connsiteY3" fmla="*/ 602678 h 637349"/>
                </a:gdLst>
                <a:ahLst/>
                <a:cxnLst>
                  <a:cxn ang="0">
                    <a:pos x="connsiteX0" y="connsiteY0"/>
                  </a:cxn>
                  <a:cxn ang="0">
                    <a:pos x="connsiteX1" y="connsiteY1"/>
                  </a:cxn>
                  <a:cxn ang="0">
                    <a:pos x="connsiteX2" y="connsiteY2"/>
                  </a:cxn>
                  <a:cxn ang="0">
                    <a:pos x="connsiteX3" y="connsiteY3"/>
                  </a:cxn>
                </a:cxnLst>
                <a:rect l="l" t="t" r="r" b="b"/>
                <a:pathLst>
                  <a:path w="76200" h="637349">
                    <a:moveTo>
                      <a:pt x="0" y="0"/>
                    </a:moveTo>
                    <a:lnTo>
                      <a:pt x="76200" y="34671"/>
                    </a:lnTo>
                    <a:lnTo>
                      <a:pt x="76200" y="637349"/>
                    </a:lnTo>
                    <a:lnTo>
                      <a:pt x="0" y="602678"/>
                    </a:lnTo>
                    <a:close/>
                  </a:path>
                </a:pathLst>
              </a:custGeom>
              <a:gradFill>
                <a:gsLst>
                  <a:gs pos="0">
                    <a:schemeClr val="accent1">
                      <a:lumMod val="5000"/>
                      <a:lumOff val="95000"/>
                    </a:schemeClr>
                  </a:gs>
                  <a:gs pos="94000">
                    <a:srgbClr val="035CA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形状 96"/>
              <p:cNvSpPr/>
              <p:nvPr/>
            </p:nvSpPr>
            <p:spPr>
              <a:xfrm rot="20132066">
                <a:off x="3444456" y="2340201"/>
                <a:ext cx="76200" cy="637348"/>
              </a:xfrm>
              <a:custGeom>
                <a:avLst/>
                <a:gdLst>
                  <a:gd name="connsiteX0" fmla="*/ 0 w 76200"/>
                  <a:gd name="connsiteY0" fmla="*/ 0 h 637348"/>
                  <a:gd name="connsiteX1" fmla="*/ 76200 w 76200"/>
                  <a:gd name="connsiteY1" fmla="*/ 34671 h 637348"/>
                  <a:gd name="connsiteX2" fmla="*/ 76200 w 76200"/>
                  <a:gd name="connsiteY2" fmla="*/ 637348 h 637348"/>
                  <a:gd name="connsiteX3" fmla="*/ 0 w 76200"/>
                  <a:gd name="connsiteY3" fmla="*/ 602677 h 637348"/>
                </a:gdLst>
                <a:ahLst/>
                <a:cxnLst>
                  <a:cxn ang="0">
                    <a:pos x="connsiteX0" y="connsiteY0"/>
                  </a:cxn>
                  <a:cxn ang="0">
                    <a:pos x="connsiteX1" y="connsiteY1"/>
                  </a:cxn>
                  <a:cxn ang="0">
                    <a:pos x="connsiteX2" y="connsiteY2"/>
                  </a:cxn>
                  <a:cxn ang="0">
                    <a:pos x="connsiteX3" y="connsiteY3"/>
                  </a:cxn>
                </a:cxnLst>
                <a:rect l="l" t="t" r="r" b="b"/>
                <a:pathLst>
                  <a:path w="76200" h="637348">
                    <a:moveTo>
                      <a:pt x="0" y="0"/>
                    </a:moveTo>
                    <a:lnTo>
                      <a:pt x="76200" y="34671"/>
                    </a:lnTo>
                    <a:lnTo>
                      <a:pt x="76200" y="637348"/>
                    </a:lnTo>
                    <a:lnTo>
                      <a:pt x="0" y="602677"/>
                    </a:lnTo>
                    <a:close/>
                  </a:path>
                </a:pathLst>
              </a:custGeom>
              <a:gradFill>
                <a:gsLst>
                  <a:gs pos="100000">
                    <a:srgbClr val="035CAC"/>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TextBox 42"/>
            <p:cNvSpPr txBox="1"/>
            <p:nvPr/>
          </p:nvSpPr>
          <p:spPr>
            <a:xfrm>
              <a:off x="1063837" y="2468614"/>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400" dirty="0">
                  <a:latin typeface="字魂35号-经典雅黑" panose="00000500000000000000" pitchFamily="2" charset="-122"/>
                  <a:ea typeface="字魂35号-经典雅黑" panose="00000500000000000000" pitchFamily="2" charset="-122"/>
                </a:rPr>
                <a:t>模型部分</a:t>
              </a:r>
              <a:endParaRPr lang="zh-CN" altLang="en-US" sz="2400" dirty="0">
                <a:latin typeface="字魂35号-经典雅黑" panose="00000500000000000000" pitchFamily="2" charset="-122"/>
                <a:ea typeface="字魂35号-经典雅黑" panose="00000500000000000000" pitchFamily="2" charset="-122"/>
              </a:endParaRPr>
            </a:p>
          </p:txBody>
        </p:sp>
      </p:grpSp>
      <p:sp>
        <p:nvSpPr>
          <p:cNvPr id="108" name="TextBox 53"/>
          <p:cNvSpPr txBox="1"/>
          <p:nvPr/>
        </p:nvSpPr>
        <p:spPr>
          <a:xfrm>
            <a:off x="6706235" y="4411345"/>
            <a:ext cx="5873115" cy="1888490"/>
          </a:xfrm>
          <a:prstGeom prst="rect">
            <a:avLst/>
          </a:prstGeom>
          <a:noFill/>
        </p:spPr>
        <p:txBody>
          <a:bodyPr wrap="square" lIns="0" tIns="0" rIns="0" bIns="0" rtlCol="0">
            <a:no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indent="457200" algn="l">
              <a:lnSpc>
                <a:spcPct val="150000"/>
              </a:lnSpc>
            </a:pP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Vue框架和element ui组件库，使得前端开发高效</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借助echarts图表库，数据可视化直观且美观</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endPar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indent="457200" algn="l">
              <a:lnSpc>
                <a:spcPct val="150000"/>
              </a:lnSpc>
            </a:pP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后端使用flask+mysql/sqlite，结构清晰且易维护</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      nginx和waitress保证了高效的http服务和负载均衡</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endPar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pPr indent="457200" algn="l">
              <a:lnSpc>
                <a:spcPct val="150000"/>
              </a:lnSpc>
            </a:pP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celery和redis实现了强大的异步任务管理</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endPar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grpSp>
        <p:nvGrpSpPr>
          <p:cNvPr id="46" name="组合 45"/>
          <p:cNvGrpSpPr/>
          <p:nvPr/>
        </p:nvGrpSpPr>
        <p:grpSpPr>
          <a:xfrm>
            <a:off x="8422769" y="3643040"/>
            <a:ext cx="2632058" cy="637349"/>
            <a:chOff x="8551039" y="4046900"/>
            <a:chExt cx="2632058" cy="637349"/>
          </a:xfrm>
        </p:grpSpPr>
        <p:grpSp>
          <p:nvGrpSpPr>
            <p:cNvPr id="100" name="组合 99"/>
            <p:cNvGrpSpPr/>
            <p:nvPr/>
          </p:nvGrpSpPr>
          <p:grpSpPr>
            <a:xfrm flipH="1" flipV="1">
              <a:off x="8551039" y="4046900"/>
              <a:ext cx="2632058" cy="637349"/>
              <a:chOff x="888598" y="2340200"/>
              <a:chExt cx="2632058" cy="637349"/>
            </a:xfrm>
          </p:grpSpPr>
          <p:sp>
            <p:nvSpPr>
              <p:cNvPr id="101" name="任意多边形: 形状 100"/>
              <p:cNvSpPr/>
              <p:nvPr/>
            </p:nvSpPr>
            <p:spPr>
              <a:xfrm>
                <a:off x="888598" y="2384597"/>
                <a:ext cx="2428239" cy="548559"/>
              </a:xfrm>
              <a:custGeom>
                <a:avLst/>
                <a:gdLst>
                  <a:gd name="connsiteX0" fmla="*/ 0 w 3123622"/>
                  <a:gd name="connsiteY0" fmla="*/ 0 h 705652"/>
                  <a:gd name="connsiteX1" fmla="*/ 2807476 w 3123622"/>
                  <a:gd name="connsiteY1" fmla="*/ 0 h 705652"/>
                  <a:gd name="connsiteX2" fmla="*/ 3123622 w 3123622"/>
                  <a:gd name="connsiteY2" fmla="*/ 705652 h 705652"/>
                  <a:gd name="connsiteX3" fmla="*/ 0 w 3123622"/>
                  <a:gd name="connsiteY3" fmla="*/ 705652 h 705652"/>
                </a:gdLst>
                <a:ahLst/>
                <a:cxnLst>
                  <a:cxn ang="0">
                    <a:pos x="connsiteX0" y="connsiteY0"/>
                  </a:cxn>
                  <a:cxn ang="0">
                    <a:pos x="connsiteX1" y="connsiteY1"/>
                  </a:cxn>
                  <a:cxn ang="0">
                    <a:pos x="connsiteX2" y="connsiteY2"/>
                  </a:cxn>
                  <a:cxn ang="0">
                    <a:pos x="connsiteX3" y="connsiteY3"/>
                  </a:cxn>
                </a:cxnLst>
                <a:rect l="l" t="t" r="r" b="b"/>
                <a:pathLst>
                  <a:path w="3123622" h="705652">
                    <a:moveTo>
                      <a:pt x="0" y="0"/>
                    </a:moveTo>
                    <a:lnTo>
                      <a:pt x="2807476" y="0"/>
                    </a:lnTo>
                    <a:lnTo>
                      <a:pt x="3123622" y="705652"/>
                    </a:lnTo>
                    <a:lnTo>
                      <a:pt x="0" y="705652"/>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任意多边形: 形状 101"/>
              <p:cNvSpPr/>
              <p:nvPr/>
            </p:nvSpPr>
            <p:spPr>
              <a:xfrm rot="20132066">
                <a:off x="3293360" y="2340200"/>
                <a:ext cx="76200" cy="637349"/>
              </a:xfrm>
              <a:custGeom>
                <a:avLst/>
                <a:gdLst>
                  <a:gd name="connsiteX0" fmla="*/ 0 w 76200"/>
                  <a:gd name="connsiteY0" fmla="*/ 0 h 637349"/>
                  <a:gd name="connsiteX1" fmla="*/ 76200 w 76200"/>
                  <a:gd name="connsiteY1" fmla="*/ 34671 h 637349"/>
                  <a:gd name="connsiteX2" fmla="*/ 76200 w 76200"/>
                  <a:gd name="connsiteY2" fmla="*/ 637349 h 637349"/>
                  <a:gd name="connsiteX3" fmla="*/ 0 w 76200"/>
                  <a:gd name="connsiteY3" fmla="*/ 602678 h 637349"/>
                </a:gdLst>
                <a:ahLst/>
                <a:cxnLst>
                  <a:cxn ang="0">
                    <a:pos x="connsiteX0" y="connsiteY0"/>
                  </a:cxn>
                  <a:cxn ang="0">
                    <a:pos x="connsiteX1" y="connsiteY1"/>
                  </a:cxn>
                  <a:cxn ang="0">
                    <a:pos x="connsiteX2" y="connsiteY2"/>
                  </a:cxn>
                  <a:cxn ang="0">
                    <a:pos x="connsiteX3" y="connsiteY3"/>
                  </a:cxn>
                </a:cxnLst>
                <a:rect l="l" t="t" r="r" b="b"/>
                <a:pathLst>
                  <a:path w="76200" h="637349">
                    <a:moveTo>
                      <a:pt x="0" y="0"/>
                    </a:moveTo>
                    <a:lnTo>
                      <a:pt x="76200" y="34671"/>
                    </a:lnTo>
                    <a:lnTo>
                      <a:pt x="76200" y="637349"/>
                    </a:lnTo>
                    <a:lnTo>
                      <a:pt x="0" y="602678"/>
                    </a:lnTo>
                    <a:close/>
                  </a:path>
                </a:pathLst>
              </a:custGeom>
              <a:gradFill>
                <a:gsLst>
                  <a:gs pos="0">
                    <a:schemeClr val="accent1">
                      <a:lumMod val="5000"/>
                      <a:lumOff val="95000"/>
                    </a:schemeClr>
                  </a:gs>
                  <a:gs pos="94000">
                    <a:srgbClr val="035CA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任意多边形: 形状 102"/>
              <p:cNvSpPr/>
              <p:nvPr/>
            </p:nvSpPr>
            <p:spPr>
              <a:xfrm rot="20132066">
                <a:off x="3444456" y="2340201"/>
                <a:ext cx="76200" cy="637348"/>
              </a:xfrm>
              <a:custGeom>
                <a:avLst/>
                <a:gdLst>
                  <a:gd name="connsiteX0" fmla="*/ 0 w 76200"/>
                  <a:gd name="connsiteY0" fmla="*/ 0 h 637348"/>
                  <a:gd name="connsiteX1" fmla="*/ 76200 w 76200"/>
                  <a:gd name="connsiteY1" fmla="*/ 34671 h 637348"/>
                  <a:gd name="connsiteX2" fmla="*/ 76200 w 76200"/>
                  <a:gd name="connsiteY2" fmla="*/ 637348 h 637348"/>
                  <a:gd name="connsiteX3" fmla="*/ 0 w 76200"/>
                  <a:gd name="connsiteY3" fmla="*/ 602677 h 637348"/>
                </a:gdLst>
                <a:ahLst/>
                <a:cxnLst>
                  <a:cxn ang="0">
                    <a:pos x="connsiteX0" y="connsiteY0"/>
                  </a:cxn>
                  <a:cxn ang="0">
                    <a:pos x="connsiteX1" y="connsiteY1"/>
                  </a:cxn>
                  <a:cxn ang="0">
                    <a:pos x="connsiteX2" y="connsiteY2"/>
                  </a:cxn>
                  <a:cxn ang="0">
                    <a:pos x="connsiteX3" y="connsiteY3"/>
                  </a:cxn>
                </a:cxnLst>
                <a:rect l="l" t="t" r="r" b="b"/>
                <a:pathLst>
                  <a:path w="76200" h="637348">
                    <a:moveTo>
                      <a:pt x="0" y="0"/>
                    </a:moveTo>
                    <a:lnTo>
                      <a:pt x="76200" y="34671"/>
                    </a:lnTo>
                    <a:lnTo>
                      <a:pt x="76200" y="637348"/>
                    </a:lnTo>
                    <a:lnTo>
                      <a:pt x="0" y="602677"/>
                    </a:lnTo>
                    <a:close/>
                  </a:path>
                </a:pathLst>
              </a:custGeom>
              <a:gradFill>
                <a:gsLst>
                  <a:gs pos="100000">
                    <a:srgbClr val="035CAC"/>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TextBox 42"/>
            <p:cNvSpPr txBox="1"/>
            <p:nvPr/>
          </p:nvSpPr>
          <p:spPr>
            <a:xfrm>
              <a:off x="9431556" y="4154490"/>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r"/>
              <a:r>
                <a:rPr lang="zh-CN" altLang="en-US" sz="2400" dirty="0">
                  <a:latin typeface="字魂35号-经典雅黑" panose="00000500000000000000" pitchFamily="2" charset="-122"/>
                  <a:ea typeface="字魂35号-经典雅黑" panose="00000500000000000000" pitchFamily="2" charset="-122"/>
                </a:rPr>
                <a:t>web部分</a:t>
              </a:r>
              <a:endParaRPr lang="zh-CN" altLang="en-US" sz="2400" b="0" dirty="0">
                <a:latin typeface="字魂35号-经典雅黑" panose="00000500000000000000" pitchFamily="2" charset="-122"/>
                <a:ea typeface="字魂35号-经典雅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bldLst>
      <p:bldP spid="111" grpId="0" bldLvl="0" animBg="1"/>
      <p:bldP spid="112" grpId="0" bldLvl="0" animBg="1"/>
      <p:bldP spid="106" grpId="0"/>
      <p:bldP spid="10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0519" y="0"/>
            <a:ext cx="12318742" cy="912495"/>
            <a:chOff x="-350519" y="0"/>
            <a:chExt cx="12318742" cy="912495"/>
          </a:xfrm>
        </p:grpSpPr>
        <p:sp>
          <p:nvSpPr>
            <p:cNvPr id="5" name="平行四边形 4"/>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平行四边形 10"/>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471626" y="595594"/>
              <a:ext cx="465739" cy="121286"/>
              <a:chOff x="11369042" y="568879"/>
              <a:chExt cx="568324" cy="148001"/>
            </a:xfrm>
          </p:grpSpPr>
          <p:sp>
            <p:nvSpPr>
              <p:cNvPr id="16" name="平行四边形 15"/>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16"/>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文本框 13"/>
            <p:cNvSpPr txBox="1"/>
            <p:nvPr/>
          </p:nvSpPr>
          <p:spPr>
            <a:xfrm>
              <a:off x="788161" y="189451"/>
              <a:ext cx="178012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实现思路</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5" name="文本框 14"/>
            <p:cNvSpPr txBox="1"/>
            <p:nvPr/>
          </p:nvSpPr>
          <p:spPr>
            <a:xfrm>
              <a:off x="2545081" y="405765"/>
              <a:ext cx="2089150" cy="50673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Implementation ideas</a:t>
              </a:r>
              <a:endPar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a:p>
              <a:pPr algn="dist"/>
              <a:endParaRPr lang="zh-CN" altLang="en-US" sz="16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grpSp>
      <p:sp>
        <p:nvSpPr>
          <p:cNvPr id="3" name="矩形 2"/>
          <p:cNvSpPr/>
          <p:nvPr/>
        </p:nvSpPr>
        <p:spPr>
          <a:xfrm>
            <a:off x="0" y="1940962"/>
            <a:ext cx="4333540" cy="1642104"/>
          </a:xfrm>
          <a:prstGeom prst="rect">
            <a:avLst/>
          </a:prstGeom>
          <a:gradFill>
            <a:gsLst>
              <a:gs pos="33000">
                <a:srgbClr val="CADEEE"/>
              </a:gs>
              <a:gs pos="100000">
                <a:schemeClr val="accent1">
                  <a:lumMod val="30000"/>
                  <a:lumOff val="70000"/>
                  <a:alpha val="0"/>
                </a:schemeClr>
              </a:gs>
            </a:gsLst>
            <a:lin ang="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0" y="3850055"/>
            <a:ext cx="4333540" cy="1642104"/>
          </a:xfrm>
          <a:prstGeom prst="rect">
            <a:avLst/>
          </a:prstGeom>
          <a:gradFill>
            <a:gsLst>
              <a:gs pos="33000">
                <a:srgbClr val="CADEEE"/>
              </a:gs>
              <a:gs pos="100000">
                <a:schemeClr val="accent1">
                  <a:lumMod val="30000"/>
                  <a:lumOff val="70000"/>
                  <a:alpha val="0"/>
                </a:schemeClr>
              </a:gs>
            </a:gsLst>
            <a:lin ang="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flipH="1">
            <a:off x="7892725" y="1940962"/>
            <a:ext cx="4333540" cy="1642104"/>
          </a:xfrm>
          <a:prstGeom prst="rect">
            <a:avLst/>
          </a:prstGeom>
          <a:gradFill>
            <a:gsLst>
              <a:gs pos="33000">
                <a:srgbClr val="CADEEE"/>
              </a:gs>
              <a:gs pos="100000">
                <a:schemeClr val="accent1">
                  <a:lumMod val="30000"/>
                  <a:lumOff val="70000"/>
                  <a:alpha val="0"/>
                </a:schemeClr>
              </a:gs>
            </a:gsLst>
            <a:lin ang="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flipH="1">
            <a:off x="7736205" y="3930015"/>
            <a:ext cx="4490720" cy="1642110"/>
          </a:xfrm>
          <a:prstGeom prst="rect">
            <a:avLst/>
          </a:prstGeom>
          <a:gradFill>
            <a:gsLst>
              <a:gs pos="33000">
                <a:srgbClr val="CADEEE"/>
              </a:gs>
              <a:gs pos="100000">
                <a:schemeClr val="accent1">
                  <a:lumMod val="30000"/>
                  <a:lumOff val="70000"/>
                  <a:alpha val="0"/>
                </a:schemeClr>
              </a:gs>
            </a:gsLst>
            <a:lin ang="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42"/>
          <p:cNvSpPr txBox="1"/>
          <p:nvPr/>
        </p:nvSpPr>
        <p:spPr>
          <a:xfrm>
            <a:off x="4413481" y="3165302"/>
            <a:ext cx="58686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en-US" altLang="zh-CN" sz="2400" b="0" dirty="0">
                <a:latin typeface="字魂35号-经典雅黑" panose="00000500000000000000" pitchFamily="2" charset="-122"/>
                <a:ea typeface="字魂35号-经典雅黑" panose="00000500000000000000" pitchFamily="2" charset="-122"/>
              </a:rPr>
              <a:t>01</a:t>
            </a:r>
            <a:endParaRPr lang="zh-CN" altLang="en-US" sz="2400" b="0" dirty="0">
              <a:latin typeface="字魂35号-经典雅黑" panose="00000500000000000000" pitchFamily="2" charset="-122"/>
              <a:ea typeface="字魂35号-经典雅黑" panose="00000500000000000000" pitchFamily="2" charset="-122"/>
            </a:endParaRPr>
          </a:p>
        </p:txBody>
      </p:sp>
      <p:sp>
        <p:nvSpPr>
          <p:cNvPr id="53" name="TextBox 42"/>
          <p:cNvSpPr txBox="1"/>
          <p:nvPr/>
        </p:nvSpPr>
        <p:spPr>
          <a:xfrm>
            <a:off x="7164374" y="3165302"/>
            <a:ext cx="58686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en-US" altLang="zh-CN" sz="2400" b="0" dirty="0">
                <a:latin typeface="字魂35号-经典雅黑" panose="00000500000000000000" pitchFamily="2" charset="-122"/>
                <a:ea typeface="字魂35号-经典雅黑" panose="00000500000000000000" pitchFamily="2" charset="-122"/>
              </a:rPr>
              <a:t>02</a:t>
            </a:r>
            <a:endParaRPr lang="zh-CN" altLang="en-US" sz="2400" b="0" dirty="0">
              <a:latin typeface="字魂35号-经典雅黑" panose="00000500000000000000" pitchFamily="2" charset="-122"/>
              <a:ea typeface="字魂35号-经典雅黑" panose="00000500000000000000" pitchFamily="2" charset="-122"/>
            </a:endParaRPr>
          </a:p>
        </p:txBody>
      </p:sp>
      <p:sp>
        <p:nvSpPr>
          <p:cNvPr id="54" name="TextBox 42"/>
          <p:cNvSpPr txBox="1"/>
          <p:nvPr/>
        </p:nvSpPr>
        <p:spPr>
          <a:xfrm>
            <a:off x="4413481" y="5002029"/>
            <a:ext cx="58686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en-US" altLang="zh-CN" sz="2400" b="0" dirty="0">
                <a:latin typeface="字魂35号-经典雅黑" panose="00000500000000000000" pitchFamily="2" charset="-122"/>
                <a:ea typeface="字魂35号-经典雅黑" panose="00000500000000000000" pitchFamily="2" charset="-122"/>
              </a:rPr>
              <a:t>03</a:t>
            </a:r>
            <a:endParaRPr lang="zh-CN" altLang="en-US" sz="2400" b="0" dirty="0">
              <a:latin typeface="字魂35号-经典雅黑" panose="00000500000000000000" pitchFamily="2" charset="-122"/>
              <a:ea typeface="字魂35号-经典雅黑" panose="00000500000000000000" pitchFamily="2" charset="-122"/>
            </a:endParaRPr>
          </a:p>
        </p:txBody>
      </p:sp>
      <p:sp>
        <p:nvSpPr>
          <p:cNvPr id="55" name="TextBox 42"/>
          <p:cNvSpPr txBox="1"/>
          <p:nvPr/>
        </p:nvSpPr>
        <p:spPr>
          <a:xfrm>
            <a:off x="7164374" y="5002029"/>
            <a:ext cx="58686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en-US" altLang="zh-CN" sz="2400" b="0" dirty="0">
                <a:latin typeface="字魂35号-经典雅黑" panose="00000500000000000000" pitchFamily="2" charset="-122"/>
                <a:ea typeface="字魂35号-经典雅黑" panose="00000500000000000000" pitchFamily="2" charset="-122"/>
              </a:rPr>
              <a:t>04</a:t>
            </a:r>
            <a:endParaRPr lang="zh-CN" altLang="en-US" sz="2400" b="0" dirty="0">
              <a:latin typeface="字魂35号-经典雅黑" panose="00000500000000000000" pitchFamily="2" charset="-122"/>
              <a:ea typeface="字魂35号-经典雅黑" panose="00000500000000000000" pitchFamily="2" charset="-122"/>
            </a:endParaRPr>
          </a:p>
        </p:txBody>
      </p:sp>
      <p:grpSp>
        <p:nvGrpSpPr>
          <p:cNvPr id="56" name="组合 55"/>
          <p:cNvGrpSpPr/>
          <p:nvPr/>
        </p:nvGrpSpPr>
        <p:grpSpPr>
          <a:xfrm>
            <a:off x="277845" y="2167091"/>
            <a:ext cx="3463925" cy="1210310"/>
            <a:chOff x="4263761" y="-597888"/>
            <a:chExt cx="3463925" cy="1210310"/>
          </a:xfrm>
        </p:grpSpPr>
        <p:sp>
          <p:nvSpPr>
            <p:cNvPr id="57" name="TextBox 53"/>
            <p:cNvSpPr txBox="1"/>
            <p:nvPr/>
          </p:nvSpPr>
          <p:spPr>
            <a:xfrm>
              <a:off x="4263761" y="-106398"/>
              <a:ext cx="3463925" cy="718820"/>
            </a:xfrm>
            <a:prstGeom prst="rect">
              <a:avLst/>
            </a:prstGeom>
            <a:noFill/>
          </p:spPr>
          <p:txBody>
            <a:bodyPr wrap="square" lIns="0" tIns="0" rIns="0" bIns="0" rtlCol="0">
              <a:no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在我们的web系统中，数据库主要用来存储用户信息，模型，模型预测结果。</a:t>
              </a:r>
              <a:endParaRPr lang="zh-CN" altLang="en-US" sz="14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58" name="TextBox 42"/>
            <p:cNvSpPr txBox="1"/>
            <p:nvPr/>
          </p:nvSpPr>
          <p:spPr>
            <a:xfrm>
              <a:off x="4616186" y="-597888"/>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400" dirty="0">
                  <a:solidFill>
                    <a:schemeClr val="tx1">
                      <a:lumMod val="85000"/>
                      <a:lumOff val="15000"/>
                    </a:schemeClr>
                  </a:solidFill>
                </a:rPr>
                <a:t>数据库</a:t>
              </a:r>
              <a:endParaRPr lang="zh-CN" altLang="en-US" sz="2400" dirty="0">
                <a:solidFill>
                  <a:schemeClr val="tx1">
                    <a:lumMod val="85000"/>
                    <a:lumOff val="15000"/>
                  </a:schemeClr>
                </a:solidFill>
              </a:endParaRPr>
            </a:p>
          </p:txBody>
        </p:sp>
      </p:grpSp>
      <p:grpSp>
        <p:nvGrpSpPr>
          <p:cNvPr id="59" name="组合 58"/>
          <p:cNvGrpSpPr/>
          <p:nvPr/>
        </p:nvGrpSpPr>
        <p:grpSpPr>
          <a:xfrm>
            <a:off x="347060" y="4131784"/>
            <a:ext cx="3463290" cy="1231265"/>
            <a:chOff x="4332976" y="-597888"/>
            <a:chExt cx="3463290" cy="1231265"/>
          </a:xfrm>
        </p:grpSpPr>
        <p:sp>
          <p:nvSpPr>
            <p:cNvPr id="60" name="TextBox 53"/>
            <p:cNvSpPr txBox="1"/>
            <p:nvPr/>
          </p:nvSpPr>
          <p:spPr>
            <a:xfrm>
              <a:off x="4332976" y="-105128"/>
              <a:ext cx="3463290" cy="738505"/>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celery负责分发和管理异步任务，Redis则作为消息队列和结果存储</a:t>
              </a:r>
              <a:endPar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61" name="TextBox 42"/>
            <p:cNvSpPr txBox="1"/>
            <p:nvPr/>
          </p:nvSpPr>
          <p:spPr>
            <a:xfrm>
              <a:off x="4616186" y="-597888"/>
              <a:ext cx="2273300"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400" dirty="0">
                  <a:solidFill>
                    <a:schemeClr val="tx1">
                      <a:lumMod val="85000"/>
                      <a:lumOff val="15000"/>
                    </a:schemeClr>
                  </a:solidFill>
                </a:rPr>
                <a:t>celery+Redis</a:t>
              </a:r>
              <a:endParaRPr lang="zh-CN" altLang="en-US" sz="2400" dirty="0">
                <a:solidFill>
                  <a:schemeClr val="tx1">
                    <a:lumMod val="85000"/>
                    <a:lumOff val="15000"/>
                  </a:schemeClr>
                </a:solidFill>
              </a:endParaRPr>
            </a:p>
          </p:txBody>
        </p:sp>
      </p:grpSp>
      <p:grpSp>
        <p:nvGrpSpPr>
          <p:cNvPr id="69" name="组合 68"/>
          <p:cNvGrpSpPr/>
          <p:nvPr/>
        </p:nvGrpSpPr>
        <p:grpSpPr>
          <a:xfrm>
            <a:off x="8062117" y="2055331"/>
            <a:ext cx="3995420" cy="1180465"/>
            <a:chOff x="4258046" y="-709648"/>
            <a:chExt cx="3995420" cy="1180465"/>
          </a:xfrm>
        </p:grpSpPr>
        <p:sp>
          <p:nvSpPr>
            <p:cNvPr id="70" name="TextBox 53"/>
            <p:cNvSpPr txBox="1"/>
            <p:nvPr/>
          </p:nvSpPr>
          <p:spPr>
            <a:xfrm>
              <a:off x="4258046" y="-321663"/>
              <a:ext cx="3995420" cy="792480"/>
            </a:xfrm>
            <a:prstGeom prst="rect">
              <a:avLst/>
            </a:prstGeom>
            <a:noFill/>
          </p:spPr>
          <p:txBody>
            <a:bodyPr wrap="square" lIns="0" tIns="0" rIns="0" bIns="0" rtlCol="0">
              <a:no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just">
                <a:lnSpc>
                  <a:spcPct val="150000"/>
                </a:lnSpc>
              </a:pP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waitress作为WSGI服务器，处理请求，而Nginx用于用户请求并转发至Waitress，实现负载均衡和高并发</a:t>
              </a:r>
              <a:endParaRPr lang="zh-CN" altLang="en-US" sz="14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71" name="TextBox 42"/>
            <p:cNvSpPr txBox="1"/>
            <p:nvPr/>
          </p:nvSpPr>
          <p:spPr>
            <a:xfrm>
              <a:off x="4990201" y="-709648"/>
              <a:ext cx="2737485"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r"/>
              <a:r>
                <a:rPr lang="zh-CN" altLang="en-US" sz="2400" dirty="0">
                  <a:solidFill>
                    <a:schemeClr val="tx1">
                      <a:lumMod val="85000"/>
                      <a:lumOff val="15000"/>
                    </a:schemeClr>
                  </a:solidFill>
                </a:rPr>
                <a:t>nginx+waitress</a:t>
              </a:r>
              <a:endParaRPr lang="en-US" altLang="zh-CN" sz="2400" b="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grpSp>
        <p:nvGrpSpPr>
          <p:cNvPr id="72" name="组合 71"/>
          <p:cNvGrpSpPr/>
          <p:nvPr/>
        </p:nvGrpSpPr>
        <p:grpSpPr>
          <a:xfrm>
            <a:off x="7893207" y="4000339"/>
            <a:ext cx="4075430" cy="1362710"/>
            <a:chOff x="4089136" y="-729333"/>
            <a:chExt cx="4075430" cy="1362710"/>
          </a:xfrm>
        </p:grpSpPr>
        <p:sp>
          <p:nvSpPr>
            <p:cNvPr id="73" name="TextBox 53"/>
            <p:cNvSpPr txBox="1"/>
            <p:nvPr/>
          </p:nvSpPr>
          <p:spPr>
            <a:xfrm>
              <a:off x="4089136" y="-300073"/>
              <a:ext cx="4075430" cy="933450"/>
            </a:xfrm>
            <a:prstGeom prst="rect">
              <a:avLst/>
            </a:prstGeom>
            <a:noFill/>
          </p:spPr>
          <p:txBody>
            <a:bodyPr wrap="square" lIns="0" tIns="0" rIns="0" bIns="0" rtlCol="0">
              <a:no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just">
                <a:lnSpc>
                  <a:spcPct val="150000"/>
                </a:lnSpc>
              </a:pP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一种强大的梯度提升算法，专门处理分类问题，适合处理具有大量类别特征的数据，能够自动处理缺失值和类别特征。</a:t>
              </a:r>
              <a:endParaRPr lang="zh-CN" altLang="en-US" sz="14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74" name="TextBox 42"/>
            <p:cNvSpPr txBox="1"/>
            <p:nvPr/>
          </p:nvSpPr>
          <p:spPr>
            <a:xfrm>
              <a:off x="5325481" y="-729333"/>
              <a:ext cx="2067560"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r"/>
              <a:r>
                <a:rPr lang="zh-CN" altLang="en-US" sz="2400" dirty="0">
                  <a:solidFill>
                    <a:schemeClr val="tx1">
                      <a:lumMod val="85000"/>
                      <a:lumOff val="15000"/>
                    </a:schemeClr>
                  </a:solidFill>
                </a:rPr>
                <a:t>catboost</a:t>
              </a:r>
              <a:endParaRPr lang="en-US" altLang="zh-CN" sz="2400" b="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grpSp>
        <p:nvGrpSpPr>
          <p:cNvPr id="79" name="组合 78"/>
          <p:cNvGrpSpPr/>
          <p:nvPr/>
        </p:nvGrpSpPr>
        <p:grpSpPr>
          <a:xfrm>
            <a:off x="3995540" y="1916383"/>
            <a:ext cx="3740952" cy="3481117"/>
            <a:chOff x="4226045" y="2005283"/>
            <a:chExt cx="3740952" cy="3481117"/>
          </a:xfrm>
        </p:grpSpPr>
        <p:grpSp>
          <p:nvGrpSpPr>
            <p:cNvPr id="45" name="组合 44"/>
            <p:cNvGrpSpPr/>
            <p:nvPr/>
          </p:nvGrpSpPr>
          <p:grpSpPr>
            <a:xfrm>
              <a:off x="4386170" y="2011680"/>
              <a:ext cx="3419660" cy="3474720"/>
              <a:chOff x="4041203" y="1661160"/>
              <a:chExt cx="4109592" cy="4175760"/>
            </a:xfrm>
          </p:grpSpPr>
          <p:sp>
            <p:nvSpPr>
              <p:cNvPr id="18" name="Rounded Rectangle 19"/>
              <p:cNvSpPr/>
              <p:nvPr/>
            </p:nvSpPr>
            <p:spPr>
              <a:xfrm>
                <a:off x="6195786" y="1661160"/>
                <a:ext cx="1955009" cy="1973406"/>
              </a:xfrm>
              <a:prstGeom prst="roundRect">
                <a:avLst/>
              </a:prstGeom>
              <a:solidFill>
                <a:srgbClr val="035CAC"/>
              </a:solidFill>
              <a:ln>
                <a:noFill/>
              </a:ln>
              <a:effectLst>
                <a:outerShdw blurRad="190500" dist="25400" algn="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dirty="0">
                  <a:solidFill>
                    <a:prstClr val="white"/>
                  </a:solidFill>
                  <a:latin typeface="Calibri" panose="020F0502020204030204"/>
                </a:endParaRPr>
              </a:p>
            </p:txBody>
          </p:sp>
          <p:sp>
            <p:nvSpPr>
              <p:cNvPr id="19" name="Rounded Rectangle 20"/>
              <p:cNvSpPr/>
              <p:nvPr/>
            </p:nvSpPr>
            <p:spPr>
              <a:xfrm>
                <a:off x="4041203" y="3863514"/>
                <a:ext cx="1955009" cy="1973406"/>
              </a:xfrm>
              <a:prstGeom prst="roundRect">
                <a:avLst/>
              </a:prstGeom>
              <a:solidFill>
                <a:srgbClr val="035CAC"/>
              </a:solidFill>
              <a:ln>
                <a:noFill/>
              </a:ln>
              <a:effectLst>
                <a:outerShdw blurRad="190500" dist="254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a:solidFill>
                    <a:prstClr val="white"/>
                  </a:solidFill>
                  <a:latin typeface="Calibri" panose="020F0502020204030204"/>
                </a:endParaRPr>
              </a:p>
            </p:txBody>
          </p:sp>
          <p:sp>
            <p:nvSpPr>
              <p:cNvPr id="20" name="Rounded Rectangle 21"/>
              <p:cNvSpPr/>
              <p:nvPr/>
            </p:nvSpPr>
            <p:spPr>
              <a:xfrm>
                <a:off x="6195786" y="3863514"/>
                <a:ext cx="1955009" cy="1973406"/>
              </a:xfrm>
              <a:prstGeom prst="roundRect">
                <a:avLst/>
              </a:prstGeom>
              <a:solidFill>
                <a:srgbClr val="035CAC"/>
              </a:solidFill>
              <a:ln>
                <a:noFill/>
              </a:ln>
              <a:effectLst>
                <a:outerShdw blurRad="190500" dist="25400" algn="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a:solidFill>
                    <a:prstClr val="white"/>
                  </a:solidFill>
                  <a:latin typeface="Calibri" panose="020F0502020204030204"/>
                </a:endParaRPr>
              </a:p>
            </p:txBody>
          </p:sp>
          <p:sp>
            <p:nvSpPr>
              <p:cNvPr id="21" name="Rounded Rectangle 9"/>
              <p:cNvSpPr/>
              <p:nvPr/>
            </p:nvSpPr>
            <p:spPr>
              <a:xfrm>
                <a:off x="4041203" y="1661160"/>
                <a:ext cx="1955009" cy="1973406"/>
              </a:xfrm>
              <a:prstGeom prst="roundRect">
                <a:avLst/>
              </a:prstGeom>
              <a:solidFill>
                <a:srgbClr val="035CAC"/>
              </a:solidFill>
              <a:ln>
                <a:noFill/>
              </a:ln>
              <a:effectLst>
                <a:outerShdw blurRad="190500" dist="25400" dir="10800000" algn="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a:solidFill>
                    <a:prstClr val="white"/>
                  </a:solidFill>
                  <a:latin typeface="Calibri" panose="020F0502020204030204"/>
                </a:endParaRPr>
              </a:p>
            </p:txBody>
          </p:sp>
          <p:sp>
            <p:nvSpPr>
              <p:cNvPr id="22" name="Oval 13"/>
              <p:cNvSpPr/>
              <p:nvPr/>
            </p:nvSpPr>
            <p:spPr>
              <a:xfrm>
                <a:off x="5379078" y="3013751"/>
                <a:ext cx="1432035" cy="1432036"/>
              </a:xfrm>
              <a:prstGeom prst="ellipse">
                <a:avLst/>
              </a:prstGeom>
              <a:solidFill>
                <a:srgbClr val="035CAC"/>
              </a:solidFill>
              <a:ln w="57150">
                <a:solidFill>
                  <a:schemeClr val="bg1"/>
                </a:solidFill>
              </a:ln>
              <a:effectLst>
                <a:outerShdw blurRad="76200" dist="12700" dir="5400000" algn="t" rotWithShape="0">
                  <a:prstClr val="black">
                    <a:alpha val="11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7504" tIns="497504" rIns="497504" bIns="497504" numCol="1" spcCol="1270" anchor="ctr" anchorCtr="0">
                <a:noAutofit/>
              </a:bodyPr>
              <a:lstStyle/>
              <a:p>
                <a:pPr defTabSz="3822700" rtl="0">
                  <a:lnSpc>
                    <a:spcPct val="90000"/>
                  </a:lnSpc>
                  <a:spcBef>
                    <a:spcPct val="0"/>
                  </a:spcBef>
                  <a:spcAft>
                    <a:spcPct val="35000"/>
                  </a:spcAft>
                </a:pPr>
                <a:endParaRPr lang="en-US" sz="8600" kern="1200" dirty="0">
                  <a:solidFill>
                    <a:prstClr val="white"/>
                  </a:solidFill>
                  <a:latin typeface="Calibri" panose="020F0502020204030204"/>
                </a:endParaRPr>
              </a:p>
            </p:txBody>
          </p:sp>
          <p:grpSp>
            <p:nvGrpSpPr>
              <p:cNvPr id="40" name="Group 42"/>
              <p:cNvGrpSpPr/>
              <p:nvPr/>
            </p:nvGrpSpPr>
            <p:grpSpPr>
              <a:xfrm>
                <a:off x="5743139" y="3308055"/>
                <a:ext cx="780135" cy="770781"/>
                <a:chOff x="1395413" y="231775"/>
                <a:chExt cx="661987" cy="654050"/>
              </a:xfrm>
              <a:solidFill>
                <a:schemeClr val="bg1"/>
              </a:solidFill>
            </p:grpSpPr>
            <p:sp>
              <p:nvSpPr>
                <p:cNvPr id="41" name="Freeform 43"/>
                <p:cNvSpPr/>
                <p:nvPr/>
              </p:nvSpPr>
              <p:spPr bwMode="auto">
                <a:xfrm>
                  <a:off x="1395413" y="317500"/>
                  <a:ext cx="569913" cy="568325"/>
                </a:xfrm>
                <a:custGeom>
                  <a:avLst/>
                  <a:gdLst>
                    <a:gd name="T0" fmla="*/ 624 w 718"/>
                    <a:gd name="T1" fmla="*/ 230 h 716"/>
                    <a:gd name="T2" fmla="*/ 642 w 718"/>
                    <a:gd name="T3" fmla="*/ 283 h 716"/>
                    <a:gd name="T4" fmla="*/ 652 w 718"/>
                    <a:gd name="T5" fmla="*/ 338 h 716"/>
                    <a:gd name="T6" fmla="*/ 651 w 718"/>
                    <a:gd name="T7" fmla="*/ 387 h 716"/>
                    <a:gd name="T8" fmla="*/ 629 w 718"/>
                    <a:gd name="T9" fmla="*/ 471 h 716"/>
                    <a:gd name="T10" fmla="*/ 585 w 718"/>
                    <a:gd name="T11" fmla="*/ 544 h 716"/>
                    <a:gd name="T12" fmla="*/ 524 w 718"/>
                    <a:gd name="T13" fmla="*/ 600 h 716"/>
                    <a:gd name="T14" fmla="*/ 446 w 718"/>
                    <a:gd name="T15" fmla="*/ 637 h 716"/>
                    <a:gd name="T16" fmla="*/ 359 w 718"/>
                    <a:gd name="T17" fmla="*/ 650 h 716"/>
                    <a:gd name="T18" fmla="*/ 301 w 718"/>
                    <a:gd name="T19" fmla="*/ 644 h 716"/>
                    <a:gd name="T20" fmla="*/ 219 w 718"/>
                    <a:gd name="T21" fmla="*/ 616 h 716"/>
                    <a:gd name="T22" fmla="*/ 152 w 718"/>
                    <a:gd name="T23" fmla="*/ 564 h 716"/>
                    <a:gd name="T24" fmla="*/ 102 w 718"/>
                    <a:gd name="T25" fmla="*/ 497 h 716"/>
                    <a:gd name="T26" fmla="*/ 72 w 718"/>
                    <a:gd name="T27" fmla="*/ 417 h 716"/>
                    <a:gd name="T28" fmla="*/ 66 w 718"/>
                    <a:gd name="T29" fmla="*/ 357 h 716"/>
                    <a:gd name="T30" fmla="*/ 79 w 718"/>
                    <a:gd name="T31" fmla="*/ 270 h 716"/>
                    <a:gd name="T32" fmla="*/ 116 w 718"/>
                    <a:gd name="T33" fmla="*/ 194 h 716"/>
                    <a:gd name="T34" fmla="*/ 173 w 718"/>
                    <a:gd name="T35" fmla="*/ 131 h 716"/>
                    <a:gd name="T36" fmla="*/ 245 w 718"/>
                    <a:gd name="T37" fmla="*/ 87 h 716"/>
                    <a:gd name="T38" fmla="*/ 329 w 718"/>
                    <a:gd name="T39" fmla="*/ 65 h 716"/>
                    <a:gd name="T40" fmla="*/ 381 w 718"/>
                    <a:gd name="T41" fmla="*/ 65 h 716"/>
                    <a:gd name="T42" fmla="*/ 442 w 718"/>
                    <a:gd name="T43" fmla="*/ 77 h 716"/>
                    <a:gd name="T44" fmla="*/ 499 w 718"/>
                    <a:gd name="T45" fmla="*/ 100 h 716"/>
                    <a:gd name="T46" fmla="*/ 564 w 718"/>
                    <a:gd name="T47" fmla="*/ 64 h 716"/>
                    <a:gd name="T48" fmla="*/ 494 w 718"/>
                    <a:gd name="T49" fmla="*/ 25 h 716"/>
                    <a:gd name="T50" fmla="*/ 415 w 718"/>
                    <a:gd name="T51" fmla="*/ 4 h 716"/>
                    <a:gd name="T52" fmla="*/ 359 w 718"/>
                    <a:gd name="T53" fmla="*/ 0 h 716"/>
                    <a:gd name="T54" fmla="*/ 305 w 718"/>
                    <a:gd name="T55" fmla="*/ 2 h 716"/>
                    <a:gd name="T56" fmla="*/ 253 w 718"/>
                    <a:gd name="T57" fmla="*/ 15 h 716"/>
                    <a:gd name="T58" fmla="*/ 189 w 718"/>
                    <a:gd name="T59" fmla="*/ 43 h 716"/>
                    <a:gd name="T60" fmla="*/ 106 w 718"/>
                    <a:gd name="T61" fmla="*/ 104 h 716"/>
                    <a:gd name="T62" fmla="*/ 45 w 718"/>
                    <a:gd name="T63" fmla="*/ 187 h 716"/>
                    <a:gd name="T64" fmla="*/ 18 w 718"/>
                    <a:gd name="T65" fmla="*/ 251 h 716"/>
                    <a:gd name="T66" fmla="*/ 5 w 718"/>
                    <a:gd name="T67" fmla="*/ 303 h 716"/>
                    <a:gd name="T68" fmla="*/ 0 w 718"/>
                    <a:gd name="T69" fmla="*/ 357 h 716"/>
                    <a:gd name="T70" fmla="*/ 3 w 718"/>
                    <a:gd name="T71" fmla="*/ 394 h 716"/>
                    <a:gd name="T72" fmla="*/ 12 w 718"/>
                    <a:gd name="T73" fmla="*/ 447 h 716"/>
                    <a:gd name="T74" fmla="*/ 29 w 718"/>
                    <a:gd name="T75" fmla="*/ 497 h 716"/>
                    <a:gd name="T76" fmla="*/ 83 w 718"/>
                    <a:gd name="T77" fmla="*/ 586 h 716"/>
                    <a:gd name="T78" fmla="*/ 159 w 718"/>
                    <a:gd name="T79" fmla="*/ 654 h 716"/>
                    <a:gd name="T80" fmla="*/ 236 w 718"/>
                    <a:gd name="T81" fmla="*/ 694 h 716"/>
                    <a:gd name="T82" fmla="*/ 288 w 718"/>
                    <a:gd name="T83" fmla="*/ 709 h 716"/>
                    <a:gd name="T84" fmla="*/ 341 w 718"/>
                    <a:gd name="T85" fmla="*/ 716 h 716"/>
                    <a:gd name="T86" fmla="*/ 378 w 718"/>
                    <a:gd name="T87" fmla="*/ 716 h 716"/>
                    <a:gd name="T88" fmla="*/ 432 w 718"/>
                    <a:gd name="T89" fmla="*/ 709 h 716"/>
                    <a:gd name="T90" fmla="*/ 482 w 718"/>
                    <a:gd name="T91" fmla="*/ 694 h 716"/>
                    <a:gd name="T92" fmla="*/ 559 w 718"/>
                    <a:gd name="T93" fmla="*/ 654 h 716"/>
                    <a:gd name="T94" fmla="*/ 635 w 718"/>
                    <a:gd name="T95" fmla="*/ 586 h 716"/>
                    <a:gd name="T96" fmla="*/ 689 w 718"/>
                    <a:gd name="T97" fmla="*/ 497 h 716"/>
                    <a:gd name="T98" fmla="*/ 707 w 718"/>
                    <a:gd name="T99" fmla="*/ 447 h 716"/>
                    <a:gd name="T100" fmla="*/ 717 w 718"/>
                    <a:gd name="T101" fmla="*/ 394 h 716"/>
                    <a:gd name="T102" fmla="*/ 718 w 718"/>
                    <a:gd name="T103" fmla="*/ 357 h 716"/>
                    <a:gd name="T104" fmla="*/ 709 w 718"/>
                    <a:gd name="T105" fmla="*/ 281 h 716"/>
                    <a:gd name="T106" fmla="*/ 687 w 718"/>
                    <a:gd name="T107" fmla="*/ 210 h 716"/>
                    <a:gd name="T108" fmla="*/ 615 w 718"/>
                    <a:gd name="T109" fmla="*/ 214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16">
                      <a:moveTo>
                        <a:pt x="615" y="214"/>
                      </a:moveTo>
                      <a:lnTo>
                        <a:pt x="615" y="214"/>
                      </a:lnTo>
                      <a:lnTo>
                        <a:pt x="624" y="230"/>
                      </a:lnTo>
                      <a:lnTo>
                        <a:pt x="631" y="247"/>
                      </a:lnTo>
                      <a:lnTo>
                        <a:pt x="638" y="264"/>
                      </a:lnTo>
                      <a:lnTo>
                        <a:pt x="642" y="283"/>
                      </a:lnTo>
                      <a:lnTo>
                        <a:pt x="647" y="300"/>
                      </a:lnTo>
                      <a:lnTo>
                        <a:pt x="649" y="318"/>
                      </a:lnTo>
                      <a:lnTo>
                        <a:pt x="652" y="338"/>
                      </a:lnTo>
                      <a:lnTo>
                        <a:pt x="652" y="357"/>
                      </a:lnTo>
                      <a:lnTo>
                        <a:pt x="652" y="357"/>
                      </a:lnTo>
                      <a:lnTo>
                        <a:pt x="651" y="387"/>
                      </a:lnTo>
                      <a:lnTo>
                        <a:pt x="647" y="417"/>
                      </a:lnTo>
                      <a:lnTo>
                        <a:pt x="639" y="444"/>
                      </a:lnTo>
                      <a:lnTo>
                        <a:pt x="629" y="471"/>
                      </a:lnTo>
                      <a:lnTo>
                        <a:pt x="617" y="497"/>
                      </a:lnTo>
                      <a:lnTo>
                        <a:pt x="602" y="521"/>
                      </a:lnTo>
                      <a:lnTo>
                        <a:pt x="585" y="544"/>
                      </a:lnTo>
                      <a:lnTo>
                        <a:pt x="566" y="564"/>
                      </a:lnTo>
                      <a:lnTo>
                        <a:pt x="546" y="584"/>
                      </a:lnTo>
                      <a:lnTo>
                        <a:pt x="524" y="600"/>
                      </a:lnTo>
                      <a:lnTo>
                        <a:pt x="499" y="616"/>
                      </a:lnTo>
                      <a:lnTo>
                        <a:pt x="474" y="627"/>
                      </a:lnTo>
                      <a:lnTo>
                        <a:pt x="446" y="637"/>
                      </a:lnTo>
                      <a:lnTo>
                        <a:pt x="418" y="644"/>
                      </a:lnTo>
                      <a:lnTo>
                        <a:pt x="389" y="649"/>
                      </a:lnTo>
                      <a:lnTo>
                        <a:pt x="359" y="650"/>
                      </a:lnTo>
                      <a:lnTo>
                        <a:pt x="359" y="650"/>
                      </a:lnTo>
                      <a:lnTo>
                        <a:pt x="329" y="649"/>
                      </a:lnTo>
                      <a:lnTo>
                        <a:pt x="301" y="644"/>
                      </a:lnTo>
                      <a:lnTo>
                        <a:pt x="272" y="637"/>
                      </a:lnTo>
                      <a:lnTo>
                        <a:pt x="245" y="627"/>
                      </a:lnTo>
                      <a:lnTo>
                        <a:pt x="219" y="616"/>
                      </a:lnTo>
                      <a:lnTo>
                        <a:pt x="195" y="600"/>
                      </a:lnTo>
                      <a:lnTo>
                        <a:pt x="173" y="584"/>
                      </a:lnTo>
                      <a:lnTo>
                        <a:pt x="152" y="564"/>
                      </a:lnTo>
                      <a:lnTo>
                        <a:pt x="133" y="544"/>
                      </a:lnTo>
                      <a:lnTo>
                        <a:pt x="116" y="521"/>
                      </a:lnTo>
                      <a:lnTo>
                        <a:pt x="102" y="497"/>
                      </a:lnTo>
                      <a:lnTo>
                        <a:pt x="89" y="471"/>
                      </a:lnTo>
                      <a:lnTo>
                        <a:pt x="79" y="444"/>
                      </a:lnTo>
                      <a:lnTo>
                        <a:pt x="72" y="417"/>
                      </a:lnTo>
                      <a:lnTo>
                        <a:pt x="68" y="387"/>
                      </a:lnTo>
                      <a:lnTo>
                        <a:pt x="66" y="357"/>
                      </a:lnTo>
                      <a:lnTo>
                        <a:pt x="66" y="357"/>
                      </a:lnTo>
                      <a:lnTo>
                        <a:pt x="68" y="327"/>
                      </a:lnTo>
                      <a:lnTo>
                        <a:pt x="72" y="298"/>
                      </a:lnTo>
                      <a:lnTo>
                        <a:pt x="79" y="270"/>
                      </a:lnTo>
                      <a:lnTo>
                        <a:pt x="89" y="243"/>
                      </a:lnTo>
                      <a:lnTo>
                        <a:pt x="102" y="218"/>
                      </a:lnTo>
                      <a:lnTo>
                        <a:pt x="116" y="194"/>
                      </a:lnTo>
                      <a:lnTo>
                        <a:pt x="133" y="171"/>
                      </a:lnTo>
                      <a:lnTo>
                        <a:pt x="152" y="150"/>
                      </a:lnTo>
                      <a:lnTo>
                        <a:pt x="173" y="131"/>
                      </a:lnTo>
                      <a:lnTo>
                        <a:pt x="195" y="114"/>
                      </a:lnTo>
                      <a:lnTo>
                        <a:pt x="219" y="100"/>
                      </a:lnTo>
                      <a:lnTo>
                        <a:pt x="245" y="87"/>
                      </a:lnTo>
                      <a:lnTo>
                        <a:pt x="272" y="77"/>
                      </a:lnTo>
                      <a:lnTo>
                        <a:pt x="301" y="70"/>
                      </a:lnTo>
                      <a:lnTo>
                        <a:pt x="329" y="65"/>
                      </a:lnTo>
                      <a:lnTo>
                        <a:pt x="359" y="64"/>
                      </a:lnTo>
                      <a:lnTo>
                        <a:pt x="359" y="64"/>
                      </a:lnTo>
                      <a:lnTo>
                        <a:pt x="381" y="65"/>
                      </a:lnTo>
                      <a:lnTo>
                        <a:pt x="402" y="67"/>
                      </a:lnTo>
                      <a:lnTo>
                        <a:pt x="422" y="71"/>
                      </a:lnTo>
                      <a:lnTo>
                        <a:pt x="442" y="77"/>
                      </a:lnTo>
                      <a:lnTo>
                        <a:pt x="462" y="83"/>
                      </a:lnTo>
                      <a:lnTo>
                        <a:pt x="481" y="91"/>
                      </a:lnTo>
                      <a:lnTo>
                        <a:pt x="499" y="100"/>
                      </a:lnTo>
                      <a:lnTo>
                        <a:pt x="516" y="110"/>
                      </a:lnTo>
                      <a:lnTo>
                        <a:pt x="564" y="64"/>
                      </a:lnTo>
                      <a:lnTo>
                        <a:pt x="564" y="64"/>
                      </a:lnTo>
                      <a:lnTo>
                        <a:pt x="542" y="50"/>
                      </a:lnTo>
                      <a:lnTo>
                        <a:pt x="518" y="37"/>
                      </a:lnTo>
                      <a:lnTo>
                        <a:pt x="494" y="25"/>
                      </a:lnTo>
                      <a:lnTo>
                        <a:pt x="468" y="15"/>
                      </a:lnTo>
                      <a:lnTo>
                        <a:pt x="442" y="8"/>
                      </a:lnTo>
                      <a:lnTo>
                        <a:pt x="415" y="4"/>
                      </a:lnTo>
                      <a:lnTo>
                        <a:pt x="388" y="0"/>
                      </a:lnTo>
                      <a:lnTo>
                        <a:pt x="359" y="0"/>
                      </a:lnTo>
                      <a:lnTo>
                        <a:pt x="359" y="0"/>
                      </a:lnTo>
                      <a:lnTo>
                        <a:pt x="341" y="0"/>
                      </a:lnTo>
                      <a:lnTo>
                        <a:pt x="322" y="1"/>
                      </a:lnTo>
                      <a:lnTo>
                        <a:pt x="305" y="2"/>
                      </a:lnTo>
                      <a:lnTo>
                        <a:pt x="288" y="7"/>
                      </a:lnTo>
                      <a:lnTo>
                        <a:pt x="269" y="10"/>
                      </a:lnTo>
                      <a:lnTo>
                        <a:pt x="253" y="15"/>
                      </a:lnTo>
                      <a:lnTo>
                        <a:pt x="236" y="21"/>
                      </a:lnTo>
                      <a:lnTo>
                        <a:pt x="221" y="27"/>
                      </a:lnTo>
                      <a:lnTo>
                        <a:pt x="189" y="43"/>
                      </a:lnTo>
                      <a:lnTo>
                        <a:pt x="159" y="60"/>
                      </a:lnTo>
                      <a:lnTo>
                        <a:pt x="132" y="81"/>
                      </a:lnTo>
                      <a:lnTo>
                        <a:pt x="106" y="104"/>
                      </a:lnTo>
                      <a:lnTo>
                        <a:pt x="83" y="130"/>
                      </a:lnTo>
                      <a:lnTo>
                        <a:pt x="62" y="157"/>
                      </a:lnTo>
                      <a:lnTo>
                        <a:pt x="45" y="187"/>
                      </a:lnTo>
                      <a:lnTo>
                        <a:pt x="29" y="218"/>
                      </a:lnTo>
                      <a:lnTo>
                        <a:pt x="23" y="234"/>
                      </a:lnTo>
                      <a:lnTo>
                        <a:pt x="18" y="251"/>
                      </a:lnTo>
                      <a:lnTo>
                        <a:pt x="12" y="268"/>
                      </a:lnTo>
                      <a:lnTo>
                        <a:pt x="8" y="285"/>
                      </a:lnTo>
                      <a:lnTo>
                        <a:pt x="5" y="303"/>
                      </a:lnTo>
                      <a:lnTo>
                        <a:pt x="3" y="321"/>
                      </a:lnTo>
                      <a:lnTo>
                        <a:pt x="2" y="338"/>
                      </a:lnTo>
                      <a:lnTo>
                        <a:pt x="0" y="357"/>
                      </a:lnTo>
                      <a:lnTo>
                        <a:pt x="0" y="357"/>
                      </a:lnTo>
                      <a:lnTo>
                        <a:pt x="2" y="376"/>
                      </a:lnTo>
                      <a:lnTo>
                        <a:pt x="3" y="394"/>
                      </a:lnTo>
                      <a:lnTo>
                        <a:pt x="5" y="411"/>
                      </a:lnTo>
                      <a:lnTo>
                        <a:pt x="8" y="430"/>
                      </a:lnTo>
                      <a:lnTo>
                        <a:pt x="12" y="447"/>
                      </a:lnTo>
                      <a:lnTo>
                        <a:pt x="18" y="464"/>
                      </a:lnTo>
                      <a:lnTo>
                        <a:pt x="23" y="480"/>
                      </a:lnTo>
                      <a:lnTo>
                        <a:pt x="29" y="497"/>
                      </a:lnTo>
                      <a:lnTo>
                        <a:pt x="45" y="528"/>
                      </a:lnTo>
                      <a:lnTo>
                        <a:pt x="62" y="557"/>
                      </a:lnTo>
                      <a:lnTo>
                        <a:pt x="83" y="586"/>
                      </a:lnTo>
                      <a:lnTo>
                        <a:pt x="106" y="611"/>
                      </a:lnTo>
                      <a:lnTo>
                        <a:pt x="132" y="634"/>
                      </a:lnTo>
                      <a:lnTo>
                        <a:pt x="159" y="654"/>
                      </a:lnTo>
                      <a:lnTo>
                        <a:pt x="189" y="673"/>
                      </a:lnTo>
                      <a:lnTo>
                        <a:pt x="221" y="687"/>
                      </a:lnTo>
                      <a:lnTo>
                        <a:pt x="236" y="694"/>
                      </a:lnTo>
                      <a:lnTo>
                        <a:pt x="253" y="700"/>
                      </a:lnTo>
                      <a:lnTo>
                        <a:pt x="269" y="704"/>
                      </a:lnTo>
                      <a:lnTo>
                        <a:pt x="288" y="709"/>
                      </a:lnTo>
                      <a:lnTo>
                        <a:pt x="305" y="711"/>
                      </a:lnTo>
                      <a:lnTo>
                        <a:pt x="322" y="714"/>
                      </a:lnTo>
                      <a:lnTo>
                        <a:pt x="341" y="716"/>
                      </a:lnTo>
                      <a:lnTo>
                        <a:pt x="359" y="716"/>
                      </a:lnTo>
                      <a:lnTo>
                        <a:pt x="359" y="716"/>
                      </a:lnTo>
                      <a:lnTo>
                        <a:pt x="378" y="716"/>
                      </a:lnTo>
                      <a:lnTo>
                        <a:pt x="396" y="714"/>
                      </a:lnTo>
                      <a:lnTo>
                        <a:pt x="414" y="711"/>
                      </a:lnTo>
                      <a:lnTo>
                        <a:pt x="432" y="709"/>
                      </a:lnTo>
                      <a:lnTo>
                        <a:pt x="449" y="704"/>
                      </a:lnTo>
                      <a:lnTo>
                        <a:pt x="466" y="700"/>
                      </a:lnTo>
                      <a:lnTo>
                        <a:pt x="482" y="694"/>
                      </a:lnTo>
                      <a:lnTo>
                        <a:pt x="499" y="687"/>
                      </a:lnTo>
                      <a:lnTo>
                        <a:pt x="529" y="673"/>
                      </a:lnTo>
                      <a:lnTo>
                        <a:pt x="559" y="654"/>
                      </a:lnTo>
                      <a:lnTo>
                        <a:pt x="586" y="634"/>
                      </a:lnTo>
                      <a:lnTo>
                        <a:pt x="612" y="611"/>
                      </a:lnTo>
                      <a:lnTo>
                        <a:pt x="635" y="586"/>
                      </a:lnTo>
                      <a:lnTo>
                        <a:pt x="657" y="557"/>
                      </a:lnTo>
                      <a:lnTo>
                        <a:pt x="674" y="528"/>
                      </a:lnTo>
                      <a:lnTo>
                        <a:pt x="689" y="497"/>
                      </a:lnTo>
                      <a:lnTo>
                        <a:pt x="697" y="480"/>
                      </a:lnTo>
                      <a:lnTo>
                        <a:pt x="702" y="464"/>
                      </a:lnTo>
                      <a:lnTo>
                        <a:pt x="707" y="447"/>
                      </a:lnTo>
                      <a:lnTo>
                        <a:pt x="711" y="430"/>
                      </a:lnTo>
                      <a:lnTo>
                        <a:pt x="714" y="411"/>
                      </a:lnTo>
                      <a:lnTo>
                        <a:pt x="717" y="394"/>
                      </a:lnTo>
                      <a:lnTo>
                        <a:pt x="717" y="376"/>
                      </a:lnTo>
                      <a:lnTo>
                        <a:pt x="718" y="357"/>
                      </a:lnTo>
                      <a:lnTo>
                        <a:pt x="718" y="357"/>
                      </a:lnTo>
                      <a:lnTo>
                        <a:pt x="717" y="331"/>
                      </a:lnTo>
                      <a:lnTo>
                        <a:pt x="714" y="305"/>
                      </a:lnTo>
                      <a:lnTo>
                        <a:pt x="709" y="281"/>
                      </a:lnTo>
                      <a:lnTo>
                        <a:pt x="704" y="257"/>
                      </a:lnTo>
                      <a:lnTo>
                        <a:pt x="695" y="233"/>
                      </a:lnTo>
                      <a:lnTo>
                        <a:pt x="687" y="210"/>
                      </a:lnTo>
                      <a:lnTo>
                        <a:pt x="675" y="188"/>
                      </a:lnTo>
                      <a:lnTo>
                        <a:pt x="662" y="167"/>
                      </a:lnTo>
                      <a:lnTo>
                        <a:pt x="615"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black"/>
                    </a:solidFill>
                    <a:latin typeface="Calibri" panose="020F0502020204030204"/>
                  </a:endParaRPr>
                </a:p>
              </p:txBody>
            </p:sp>
            <p:sp>
              <p:nvSpPr>
                <p:cNvPr id="42" name="Freeform 44"/>
                <p:cNvSpPr/>
                <p:nvPr/>
              </p:nvSpPr>
              <p:spPr bwMode="auto">
                <a:xfrm>
                  <a:off x="1492250" y="414338"/>
                  <a:ext cx="376238" cy="376238"/>
                </a:xfrm>
                <a:custGeom>
                  <a:avLst/>
                  <a:gdLst>
                    <a:gd name="T0" fmla="*/ 254 w 474"/>
                    <a:gd name="T1" fmla="*/ 66 h 473"/>
                    <a:gd name="T2" fmla="*/ 303 w 474"/>
                    <a:gd name="T3" fmla="*/ 77 h 473"/>
                    <a:gd name="T4" fmla="*/ 340 w 474"/>
                    <a:gd name="T5" fmla="*/ 23 h 473"/>
                    <a:gd name="T6" fmla="*/ 299 w 474"/>
                    <a:gd name="T7" fmla="*/ 7 h 473"/>
                    <a:gd name="T8" fmla="*/ 253 w 474"/>
                    <a:gd name="T9" fmla="*/ 0 h 473"/>
                    <a:gd name="T10" fmla="*/ 213 w 474"/>
                    <a:gd name="T11" fmla="*/ 0 h 473"/>
                    <a:gd name="T12" fmla="*/ 146 w 474"/>
                    <a:gd name="T13" fmla="*/ 19 h 473"/>
                    <a:gd name="T14" fmla="*/ 87 w 474"/>
                    <a:gd name="T15" fmla="*/ 53 h 473"/>
                    <a:gd name="T16" fmla="*/ 41 w 474"/>
                    <a:gd name="T17" fmla="*/ 104 h 473"/>
                    <a:gd name="T18" fmla="*/ 11 w 474"/>
                    <a:gd name="T19" fmla="*/ 166 h 473"/>
                    <a:gd name="T20" fmla="*/ 0 w 474"/>
                    <a:gd name="T21" fmla="*/ 236 h 473"/>
                    <a:gd name="T22" fmla="*/ 6 w 474"/>
                    <a:gd name="T23" fmla="*/ 285 h 473"/>
                    <a:gd name="T24" fmla="*/ 29 w 474"/>
                    <a:gd name="T25" fmla="*/ 349 h 473"/>
                    <a:gd name="T26" fmla="*/ 70 w 474"/>
                    <a:gd name="T27" fmla="*/ 403 h 473"/>
                    <a:gd name="T28" fmla="*/ 124 w 474"/>
                    <a:gd name="T29" fmla="*/ 445 h 473"/>
                    <a:gd name="T30" fmla="*/ 190 w 474"/>
                    <a:gd name="T31" fmla="*/ 469 h 473"/>
                    <a:gd name="T32" fmla="*/ 237 w 474"/>
                    <a:gd name="T33" fmla="*/ 473 h 473"/>
                    <a:gd name="T34" fmla="*/ 307 w 474"/>
                    <a:gd name="T35" fmla="*/ 463 h 473"/>
                    <a:gd name="T36" fmla="*/ 370 w 474"/>
                    <a:gd name="T37" fmla="*/ 433 h 473"/>
                    <a:gd name="T38" fmla="*/ 420 w 474"/>
                    <a:gd name="T39" fmla="*/ 387 h 473"/>
                    <a:gd name="T40" fmla="*/ 456 w 474"/>
                    <a:gd name="T41" fmla="*/ 329 h 473"/>
                    <a:gd name="T42" fmla="*/ 473 w 474"/>
                    <a:gd name="T43" fmla="*/ 260 h 473"/>
                    <a:gd name="T44" fmla="*/ 473 w 474"/>
                    <a:gd name="T45" fmla="*/ 209 h 473"/>
                    <a:gd name="T46" fmla="*/ 452 w 474"/>
                    <a:gd name="T47" fmla="*/ 134 h 473"/>
                    <a:gd name="T48" fmla="*/ 404 w 474"/>
                    <a:gd name="T49" fmla="*/ 196 h 473"/>
                    <a:gd name="T50" fmla="*/ 409 w 474"/>
                    <a:gd name="T51" fmla="*/ 236 h 473"/>
                    <a:gd name="T52" fmla="*/ 406 w 474"/>
                    <a:gd name="T53" fmla="*/ 272 h 473"/>
                    <a:gd name="T54" fmla="*/ 389 w 474"/>
                    <a:gd name="T55" fmla="*/ 319 h 473"/>
                    <a:gd name="T56" fmla="*/ 359 w 474"/>
                    <a:gd name="T57" fmla="*/ 357 h 473"/>
                    <a:gd name="T58" fmla="*/ 319 w 474"/>
                    <a:gd name="T59" fmla="*/ 387 h 473"/>
                    <a:gd name="T60" fmla="*/ 272 w 474"/>
                    <a:gd name="T61" fmla="*/ 405 h 473"/>
                    <a:gd name="T62" fmla="*/ 237 w 474"/>
                    <a:gd name="T63" fmla="*/ 407 h 473"/>
                    <a:gd name="T64" fmla="*/ 186 w 474"/>
                    <a:gd name="T65" fmla="*/ 400 h 473"/>
                    <a:gd name="T66" fmla="*/ 141 w 474"/>
                    <a:gd name="T67" fmla="*/ 379 h 473"/>
                    <a:gd name="T68" fmla="*/ 104 w 474"/>
                    <a:gd name="T69" fmla="*/ 346 h 473"/>
                    <a:gd name="T70" fmla="*/ 79 w 474"/>
                    <a:gd name="T71" fmla="*/ 303 h 473"/>
                    <a:gd name="T72" fmla="*/ 67 w 474"/>
                    <a:gd name="T73" fmla="*/ 255 h 473"/>
                    <a:gd name="T74" fmla="*/ 67 w 474"/>
                    <a:gd name="T75" fmla="*/ 219 h 473"/>
                    <a:gd name="T76" fmla="*/ 79 w 474"/>
                    <a:gd name="T77" fmla="*/ 170 h 473"/>
                    <a:gd name="T78" fmla="*/ 104 w 474"/>
                    <a:gd name="T79" fmla="*/ 127 h 473"/>
                    <a:gd name="T80" fmla="*/ 141 w 474"/>
                    <a:gd name="T81" fmla="*/ 94 h 473"/>
                    <a:gd name="T82" fmla="*/ 186 w 474"/>
                    <a:gd name="T83" fmla="*/ 73 h 473"/>
                    <a:gd name="T84" fmla="*/ 237 w 474"/>
                    <a:gd name="T85" fmla="*/ 64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4" h="473">
                      <a:moveTo>
                        <a:pt x="237" y="64"/>
                      </a:moveTo>
                      <a:lnTo>
                        <a:pt x="237" y="64"/>
                      </a:lnTo>
                      <a:lnTo>
                        <a:pt x="254" y="66"/>
                      </a:lnTo>
                      <a:lnTo>
                        <a:pt x="272" y="69"/>
                      </a:lnTo>
                      <a:lnTo>
                        <a:pt x="287" y="72"/>
                      </a:lnTo>
                      <a:lnTo>
                        <a:pt x="303" y="77"/>
                      </a:lnTo>
                      <a:lnTo>
                        <a:pt x="353" y="30"/>
                      </a:lnTo>
                      <a:lnTo>
                        <a:pt x="353" y="30"/>
                      </a:lnTo>
                      <a:lnTo>
                        <a:pt x="340" y="23"/>
                      </a:lnTo>
                      <a:lnTo>
                        <a:pt x="326" y="17"/>
                      </a:lnTo>
                      <a:lnTo>
                        <a:pt x="313" y="12"/>
                      </a:lnTo>
                      <a:lnTo>
                        <a:pt x="299" y="7"/>
                      </a:lnTo>
                      <a:lnTo>
                        <a:pt x="283" y="4"/>
                      </a:lnTo>
                      <a:lnTo>
                        <a:pt x="269" y="2"/>
                      </a:lnTo>
                      <a:lnTo>
                        <a:pt x="253" y="0"/>
                      </a:lnTo>
                      <a:lnTo>
                        <a:pt x="237" y="0"/>
                      </a:lnTo>
                      <a:lnTo>
                        <a:pt x="237" y="0"/>
                      </a:lnTo>
                      <a:lnTo>
                        <a:pt x="213" y="0"/>
                      </a:lnTo>
                      <a:lnTo>
                        <a:pt x="190" y="4"/>
                      </a:lnTo>
                      <a:lnTo>
                        <a:pt x="167" y="10"/>
                      </a:lnTo>
                      <a:lnTo>
                        <a:pt x="146" y="19"/>
                      </a:lnTo>
                      <a:lnTo>
                        <a:pt x="124" y="29"/>
                      </a:lnTo>
                      <a:lnTo>
                        <a:pt x="104" y="40"/>
                      </a:lnTo>
                      <a:lnTo>
                        <a:pt x="87" y="53"/>
                      </a:lnTo>
                      <a:lnTo>
                        <a:pt x="70" y="69"/>
                      </a:lnTo>
                      <a:lnTo>
                        <a:pt x="54" y="86"/>
                      </a:lnTo>
                      <a:lnTo>
                        <a:pt x="41" y="104"/>
                      </a:lnTo>
                      <a:lnTo>
                        <a:pt x="29" y="123"/>
                      </a:lnTo>
                      <a:lnTo>
                        <a:pt x="19" y="144"/>
                      </a:lnTo>
                      <a:lnTo>
                        <a:pt x="11" y="166"/>
                      </a:lnTo>
                      <a:lnTo>
                        <a:pt x="6" y="189"/>
                      </a:lnTo>
                      <a:lnTo>
                        <a:pt x="1" y="212"/>
                      </a:lnTo>
                      <a:lnTo>
                        <a:pt x="0" y="236"/>
                      </a:lnTo>
                      <a:lnTo>
                        <a:pt x="0" y="236"/>
                      </a:lnTo>
                      <a:lnTo>
                        <a:pt x="1" y="260"/>
                      </a:lnTo>
                      <a:lnTo>
                        <a:pt x="6" y="285"/>
                      </a:lnTo>
                      <a:lnTo>
                        <a:pt x="11" y="307"/>
                      </a:lnTo>
                      <a:lnTo>
                        <a:pt x="19" y="329"/>
                      </a:lnTo>
                      <a:lnTo>
                        <a:pt x="29" y="349"/>
                      </a:lnTo>
                      <a:lnTo>
                        <a:pt x="41" y="369"/>
                      </a:lnTo>
                      <a:lnTo>
                        <a:pt x="54" y="387"/>
                      </a:lnTo>
                      <a:lnTo>
                        <a:pt x="70" y="403"/>
                      </a:lnTo>
                      <a:lnTo>
                        <a:pt x="87" y="419"/>
                      </a:lnTo>
                      <a:lnTo>
                        <a:pt x="104" y="433"/>
                      </a:lnTo>
                      <a:lnTo>
                        <a:pt x="124" y="445"/>
                      </a:lnTo>
                      <a:lnTo>
                        <a:pt x="146" y="455"/>
                      </a:lnTo>
                      <a:lnTo>
                        <a:pt x="167" y="463"/>
                      </a:lnTo>
                      <a:lnTo>
                        <a:pt x="190" y="469"/>
                      </a:lnTo>
                      <a:lnTo>
                        <a:pt x="213" y="472"/>
                      </a:lnTo>
                      <a:lnTo>
                        <a:pt x="237" y="473"/>
                      </a:lnTo>
                      <a:lnTo>
                        <a:pt x="237" y="473"/>
                      </a:lnTo>
                      <a:lnTo>
                        <a:pt x="262" y="472"/>
                      </a:lnTo>
                      <a:lnTo>
                        <a:pt x="284" y="469"/>
                      </a:lnTo>
                      <a:lnTo>
                        <a:pt x="307" y="463"/>
                      </a:lnTo>
                      <a:lnTo>
                        <a:pt x="330" y="455"/>
                      </a:lnTo>
                      <a:lnTo>
                        <a:pt x="350" y="445"/>
                      </a:lnTo>
                      <a:lnTo>
                        <a:pt x="370" y="433"/>
                      </a:lnTo>
                      <a:lnTo>
                        <a:pt x="387" y="419"/>
                      </a:lnTo>
                      <a:lnTo>
                        <a:pt x="404" y="403"/>
                      </a:lnTo>
                      <a:lnTo>
                        <a:pt x="420" y="387"/>
                      </a:lnTo>
                      <a:lnTo>
                        <a:pt x="434" y="369"/>
                      </a:lnTo>
                      <a:lnTo>
                        <a:pt x="446" y="349"/>
                      </a:lnTo>
                      <a:lnTo>
                        <a:pt x="456" y="329"/>
                      </a:lnTo>
                      <a:lnTo>
                        <a:pt x="463" y="307"/>
                      </a:lnTo>
                      <a:lnTo>
                        <a:pt x="469" y="285"/>
                      </a:lnTo>
                      <a:lnTo>
                        <a:pt x="473" y="260"/>
                      </a:lnTo>
                      <a:lnTo>
                        <a:pt x="474" y="236"/>
                      </a:lnTo>
                      <a:lnTo>
                        <a:pt x="474" y="236"/>
                      </a:lnTo>
                      <a:lnTo>
                        <a:pt x="473" y="209"/>
                      </a:lnTo>
                      <a:lnTo>
                        <a:pt x="469" y="183"/>
                      </a:lnTo>
                      <a:lnTo>
                        <a:pt x="460" y="157"/>
                      </a:lnTo>
                      <a:lnTo>
                        <a:pt x="452" y="134"/>
                      </a:lnTo>
                      <a:lnTo>
                        <a:pt x="400" y="183"/>
                      </a:lnTo>
                      <a:lnTo>
                        <a:pt x="400" y="183"/>
                      </a:lnTo>
                      <a:lnTo>
                        <a:pt x="404" y="196"/>
                      </a:lnTo>
                      <a:lnTo>
                        <a:pt x="407" y="209"/>
                      </a:lnTo>
                      <a:lnTo>
                        <a:pt x="409" y="223"/>
                      </a:lnTo>
                      <a:lnTo>
                        <a:pt x="409" y="236"/>
                      </a:lnTo>
                      <a:lnTo>
                        <a:pt x="409" y="236"/>
                      </a:lnTo>
                      <a:lnTo>
                        <a:pt x="409" y="255"/>
                      </a:lnTo>
                      <a:lnTo>
                        <a:pt x="406" y="272"/>
                      </a:lnTo>
                      <a:lnTo>
                        <a:pt x="402" y="287"/>
                      </a:lnTo>
                      <a:lnTo>
                        <a:pt x="396" y="303"/>
                      </a:lnTo>
                      <a:lnTo>
                        <a:pt x="389" y="319"/>
                      </a:lnTo>
                      <a:lnTo>
                        <a:pt x="380" y="332"/>
                      </a:lnTo>
                      <a:lnTo>
                        <a:pt x="370" y="346"/>
                      </a:lnTo>
                      <a:lnTo>
                        <a:pt x="359" y="357"/>
                      </a:lnTo>
                      <a:lnTo>
                        <a:pt x="346" y="369"/>
                      </a:lnTo>
                      <a:lnTo>
                        <a:pt x="333" y="379"/>
                      </a:lnTo>
                      <a:lnTo>
                        <a:pt x="319" y="387"/>
                      </a:lnTo>
                      <a:lnTo>
                        <a:pt x="304" y="395"/>
                      </a:lnTo>
                      <a:lnTo>
                        <a:pt x="289" y="400"/>
                      </a:lnTo>
                      <a:lnTo>
                        <a:pt x="272" y="405"/>
                      </a:lnTo>
                      <a:lnTo>
                        <a:pt x="254" y="407"/>
                      </a:lnTo>
                      <a:lnTo>
                        <a:pt x="237" y="407"/>
                      </a:lnTo>
                      <a:lnTo>
                        <a:pt x="237" y="407"/>
                      </a:lnTo>
                      <a:lnTo>
                        <a:pt x="220" y="407"/>
                      </a:lnTo>
                      <a:lnTo>
                        <a:pt x="203" y="405"/>
                      </a:lnTo>
                      <a:lnTo>
                        <a:pt x="186" y="400"/>
                      </a:lnTo>
                      <a:lnTo>
                        <a:pt x="170" y="395"/>
                      </a:lnTo>
                      <a:lnTo>
                        <a:pt x="156" y="387"/>
                      </a:lnTo>
                      <a:lnTo>
                        <a:pt x="141" y="379"/>
                      </a:lnTo>
                      <a:lnTo>
                        <a:pt x="129" y="369"/>
                      </a:lnTo>
                      <a:lnTo>
                        <a:pt x="116" y="357"/>
                      </a:lnTo>
                      <a:lnTo>
                        <a:pt x="104" y="346"/>
                      </a:lnTo>
                      <a:lnTo>
                        <a:pt x="94" y="332"/>
                      </a:lnTo>
                      <a:lnTo>
                        <a:pt x="86" y="319"/>
                      </a:lnTo>
                      <a:lnTo>
                        <a:pt x="79" y="303"/>
                      </a:lnTo>
                      <a:lnTo>
                        <a:pt x="73" y="287"/>
                      </a:lnTo>
                      <a:lnTo>
                        <a:pt x="69" y="272"/>
                      </a:lnTo>
                      <a:lnTo>
                        <a:pt x="67" y="255"/>
                      </a:lnTo>
                      <a:lnTo>
                        <a:pt x="66" y="236"/>
                      </a:lnTo>
                      <a:lnTo>
                        <a:pt x="66" y="236"/>
                      </a:lnTo>
                      <a:lnTo>
                        <a:pt x="67" y="219"/>
                      </a:lnTo>
                      <a:lnTo>
                        <a:pt x="69" y="202"/>
                      </a:lnTo>
                      <a:lnTo>
                        <a:pt x="73" y="186"/>
                      </a:lnTo>
                      <a:lnTo>
                        <a:pt x="79" y="170"/>
                      </a:lnTo>
                      <a:lnTo>
                        <a:pt x="86" y="154"/>
                      </a:lnTo>
                      <a:lnTo>
                        <a:pt x="94" y="140"/>
                      </a:lnTo>
                      <a:lnTo>
                        <a:pt x="104" y="127"/>
                      </a:lnTo>
                      <a:lnTo>
                        <a:pt x="116" y="114"/>
                      </a:lnTo>
                      <a:lnTo>
                        <a:pt x="129" y="104"/>
                      </a:lnTo>
                      <a:lnTo>
                        <a:pt x="141" y="94"/>
                      </a:lnTo>
                      <a:lnTo>
                        <a:pt x="156" y="86"/>
                      </a:lnTo>
                      <a:lnTo>
                        <a:pt x="170" y="79"/>
                      </a:lnTo>
                      <a:lnTo>
                        <a:pt x="186" y="73"/>
                      </a:lnTo>
                      <a:lnTo>
                        <a:pt x="203" y="69"/>
                      </a:lnTo>
                      <a:lnTo>
                        <a:pt x="220" y="66"/>
                      </a:lnTo>
                      <a:lnTo>
                        <a:pt x="237" y="64"/>
                      </a:lnTo>
                      <a:lnTo>
                        <a:pt x="237"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black"/>
                    </a:solidFill>
                    <a:latin typeface="Calibri" panose="020F0502020204030204"/>
                  </a:endParaRPr>
                </a:p>
              </p:txBody>
            </p:sp>
            <p:sp>
              <p:nvSpPr>
                <p:cNvPr id="43" name="Freeform 45"/>
                <p:cNvSpPr>
                  <a:spLocks noEditPoints="1"/>
                </p:cNvSpPr>
                <p:nvPr/>
              </p:nvSpPr>
              <p:spPr bwMode="auto">
                <a:xfrm>
                  <a:off x="1584325" y="231775"/>
                  <a:ext cx="473075" cy="466725"/>
                </a:xfrm>
                <a:custGeom>
                  <a:avLst/>
                  <a:gdLst>
                    <a:gd name="T0" fmla="*/ 409 w 596"/>
                    <a:gd name="T1" fmla="*/ 91 h 587"/>
                    <a:gd name="T2" fmla="*/ 308 w 596"/>
                    <a:gd name="T3" fmla="*/ 242 h 587"/>
                    <a:gd name="T4" fmla="*/ 188 w 596"/>
                    <a:gd name="T5" fmla="*/ 359 h 587"/>
                    <a:gd name="T6" fmla="*/ 170 w 596"/>
                    <a:gd name="T7" fmla="*/ 356 h 587"/>
                    <a:gd name="T8" fmla="*/ 121 w 596"/>
                    <a:gd name="T9" fmla="*/ 344 h 587"/>
                    <a:gd name="T10" fmla="*/ 97 w 596"/>
                    <a:gd name="T11" fmla="*/ 347 h 587"/>
                    <a:gd name="T12" fmla="*/ 64 w 596"/>
                    <a:gd name="T13" fmla="*/ 360 h 587"/>
                    <a:gd name="T14" fmla="*/ 35 w 596"/>
                    <a:gd name="T15" fmla="*/ 380 h 587"/>
                    <a:gd name="T16" fmla="*/ 14 w 596"/>
                    <a:gd name="T17" fmla="*/ 409 h 587"/>
                    <a:gd name="T18" fmla="*/ 3 w 596"/>
                    <a:gd name="T19" fmla="*/ 442 h 587"/>
                    <a:gd name="T20" fmla="*/ 0 w 596"/>
                    <a:gd name="T21" fmla="*/ 466 h 587"/>
                    <a:gd name="T22" fmla="*/ 5 w 596"/>
                    <a:gd name="T23" fmla="*/ 503 h 587"/>
                    <a:gd name="T24" fmla="*/ 21 w 596"/>
                    <a:gd name="T25" fmla="*/ 535 h 587"/>
                    <a:gd name="T26" fmla="*/ 44 w 596"/>
                    <a:gd name="T27" fmla="*/ 560 h 587"/>
                    <a:gd name="T28" fmla="*/ 74 w 596"/>
                    <a:gd name="T29" fmla="*/ 579 h 587"/>
                    <a:gd name="T30" fmla="*/ 108 w 596"/>
                    <a:gd name="T31" fmla="*/ 587 h 587"/>
                    <a:gd name="T32" fmla="*/ 134 w 596"/>
                    <a:gd name="T33" fmla="*/ 587 h 587"/>
                    <a:gd name="T34" fmla="*/ 168 w 596"/>
                    <a:gd name="T35" fmla="*/ 579 h 587"/>
                    <a:gd name="T36" fmla="*/ 198 w 596"/>
                    <a:gd name="T37" fmla="*/ 560 h 587"/>
                    <a:gd name="T38" fmla="*/ 221 w 596"/>
                    <a:gd name="T39" fmla="*/ 535 h 587"/>
                    <a:gd name="T40" fmla="*/ 237 w 596"/>
                    <a:gd name="T41" fmla="*/ 503 h 587"/>
                    <a:gd name="T42" fmla="*/ 243 w 596"/>
                    <a:gd name="T43" fmla="*/ 466 h 587"/>
                    <a:gd name="T44" fmla="*/ 238 w 596"/>
                    <a:gd name="T45" fmla="*/ 434 h 587"/>
                    <a:gd name="T46" fmla="*/ 227 w 596"/>
                    <a:gd name="T47" fmla="*/ 406 h 587"/>
                    <a:gd name="T48" fmla="*/ 351 w 596"/>
                    <a:gd name="T49" fmla="*/ 284 h 587"/>
                    <a:gd name="T50" fmla="*/ 493 w 596"/>
                    <a:gd name="T51" fmla="*/ 186 h 587"/>
                    <a:gd name="T52" fmla="*/ 507 w 596"/>
                    <a:gd name="T53" fmla="*/ 89 h 587"/>
                    <a:gd name="T54" fmla="*/ 186 w 596"/>
                    <a:gd name="T55" fmla="*/ 466 h 587"/>
                    <a:gd name="T56" fmla="*/ 174 w 596"/>
                    <a:gd name="T57" fmla="*/ 502 h 587"/>
                    <a:gd name="T58" fmla="*/ 146 w 596"/>
                    <a:gd name="T59" fmla="*/ 525 h 587"/>
                    <a:gd name="T60" fmla="*/ 121 w 596"/>
                    <a:gd name="T61" fmla="*/ 530 h 587"/>
                    <a:gd name="T62" fmla="*/ 85 w 596"/>
                    <a:gd name="T63" fmla="*/ 519 h 587"/>
                    <a:gd name="T64" fmla="*/ 63 w 596"/>
                    <a:gd name="T65" fmla="*/ 492 h 587"/>
                    <a:gd name="T66" fmla="*/ 58 w 596"/>
                    <a:gd name="T67" fmla="*/ 466 h 587"/>
                    <a:gd name="T68" fmla="*/ 68 w 596"/>
                    <a:gd name="T69" fmla="*/ 430 h 587"/>
                    <a:gd name="T70" fmla="*/ 97 w 596"/>
                    <a:gd name="T71" fmla="*/ 407 h 587"/>
                    <a:gd name="T72" fmla="*/ 121 w 596"/>
                    <a:gd name="T73" fmla="*/ 403 h 587"/>
                    <a:gd name="T74" fmla="*/ 103 w 596"/>
                    <a:gd name="T75" fmla="*/ 443 h 587"/>
                    <a:gd name="T76" fmla="*/ 103 w 596"/>
                    <a:gd name="T77" fmla="*/ 462 h 587"/>
                    <a:gd name="T78" fmla="*/ 118 w 596"/>
                    <a:gd name="T79" fmla="*/ 482 h 587"/>
                    <a:gd name="T80" fmla="*/ 146 w 596"/>
                    <a:gd name="T81" fmla="*/ 486 h 587"/>
                    <a:gd name="T82" fmla="*/ 184 w 596"/>
                    <a:gd name="T83" fmla="*/ 45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6" h="587">
                      <a:moveTo>
                        <a:pt x="491" y="0"/>
                      </a:moveTo>
                      <a:lnTo>
                        <a:pt x="410" y="80"/>
                      </a:lnTo>
                      <a:lnTo>
                        <a:pt x="409" y="91"/>
                      </a:lnTo>
                      <a:lnTo>
                        <a:pt x="404" y="147"/>
                      </a:lnTo>
                      <a:lnTo>
                        <a:pt x="356" y="196"/>
                      </a:lnTo>
                      <a:lnTo>
                        <a:pt x="308" y="242"/>
                      </a:lnTo>
                      <a:lnTo>
                        <a:pt x="268" y="280"/>
                      </a:lnTo>
                      <a:lnTo>
                        <a:pt x="221" y="327"/>
                      </a:lnTo>
                      <a:lnTo>
                        <a:pt x="188" y="359"/>
                      </a:lnTo>
                      <a:lnTo>
                        <a:pt x="184" y="363"/>
                      </a:lnTo>
                      <a:lnTo>
                        <a:pt x="184" y="363"/>
                      </a:lnTo>
                      <a:lnTo>
                        <a:pt x="170" y="356"/>
                      </a:lnTo>
                      <a:lnTo>
                        <a:pt x="154" y="350"/>
                      </a:lnTo>
                      <a:lnTo>
                        <a:pt x="138" y="346"/>
                      </a:lnTo>
                      <a:lnTo>
                        <a:pt x="121" y="344"/>
                      </a:lnTo>
                      <a:lnTo>
                        <a:pt x="121" y="344"/>
                      </a:lnTo>
                      <a:lnTo>
                        <a:pt x="108" y="346"/>
                      </a:lnTo>
                      <a:lnTo>
                        <a:pt x="97" y="347"/>
                      </a:lnTo>
                      <a:lnTo>
                        <a:pt x="85" y="350"/>
                      </a:lnTo>
                      <a:lnTo>
                        <a:pt x="74" y="354"/>
                      </a:lnTo>
                      <a:lnTo>
                        <a:pt x="64" y="360"/>
                      </a:lnTo>
                      <a:lnTo>
                        <a:pt x="54" y="366"/>
                      </a:lnTo>
                      <a:lnTo>
                        <a:pt x="44" y="373"/>
                      </a:lnTo>
                      <a:lnTo>
                        <a:pt x="35" y="380"/>
                      </a:lnTo>
                      <a:lnTo>
                        <a:pt x="28" y="389"/>
                      </a:lnTo>
                      <a:lnTo>
                        <a:pt x="21" y="399"/>
                      </a:lnTo>
                      <a:lnTo>
                        <a:pt x="14" y="409"/>
                      </a:lnTo>
                      <a:lnTo>
                        <a:pt x="10" y="419"/>
                      </a:lnTo>
                      <a:lnTo>
                        <a:pt x="5" y="430"/>
                      </a:lnTo>
                      <a:lnTo>
                        <a:pt x="3" y="442"/>
                      </a:lnTo>
                      <a:lnTo>
                        <a:pt x="1" y="455"/>
                      </a:lnTo>
                      <a:lnTo>
                        <a:pt x="0" y="466"/>
                      </a:lnTo>
                      <a:lnTo>
                        <a:pt x="0" y="466"/>
                      </a:lnTo>
                      <a:lnTo>
                        <a:pt x="1" y="479"/>
                      </a:lnTo>
                      <a:lnTo>
                        <a:pt x="3" y="490"/>
                      </a:lnTo>
                      <a:lnTo>
                        <a:pt x="5" y="503"/>
                      </a:lnTo>
                      <a:lnTo>
                        <a:pt x="10" y="513"/>
                      </a:lnTo>
                      <a:lnTo>
                        <a:pt x="14" y="525"/>
                      </a:lnTo>
                      <a:lnTo>
                        <a:pt x="21" y="535"/>
                      </a:lnTo>
                      <a:lnTo>
                        <a:pt x="28" y="543"/>
                      </a:lnTo>
                      <a:lnTo>
                        <a:pt x="35" y="552"/>
                      </a:lnTo>
                      <a:lnTo>
                        <a:pt x="44" y="560"/>
                      </a:lnTo>
                      <a:lnTo>
                        <a:pt x="54" y="567"/>
                      </a:lnTo>
                      <a:lnTo>
                        <a:pt x="64" y="573"/>
                      </a:lnTo>
                      <a:lnTo>
                        <a:pt x="74" y="579"/>
                      </a:lnTo>
                      <a:lnTo>
                        <a:pt x="85" y="582"/>
                      </a:lnTo>
                      <a:lnTo>
                        <a:pt x="97" y="585"/>
                      </a:lnTo>
                      <a:lnTo>
                        <a:pt x="108" y="587"/>
                      </a:lnTo>
                      <a:lnTo>
                        <a:pt x="121" y="587"/>
                      </a:lnTo>
                      <a:lnTo>
                        <a:pt x="121" y="587"/>
                      </a:lnTo>
                      <a:lnTo>
                        <a:pt x="134" y="587"/>
                      </a:lnTo>
                      <a:lnTo>
                        <a:pt x="146" y="585"/>
                      </a:lnTo>
                      <a:lnTo>
                        <a:pt x="157" y="582"/>
                      </a:lnTo>
                      <a:lnTo>
                        <a:pt x="168" y="579"/>
                      </a:lnTo>
                      <a:lnTo>
                        <a:pt x="180" y="573"/>
                      </a:lnTo>
                      <a:lnTo>
                        <a:pt x="190" y="567"/>
                      </a:lnTo>
                      <a:lnTo>
                        <a:pt x="198" y="560"/>
                      </a:lnTo>
                      <a:lnTo>
                        <a:pt x="207" y="552"/>
                      </a:lnTo>
                      <a:lnTo>
                        <a:pt x="216" y="543"/>
                      </a:lnTo>
                      <a:lnTo>
                        <a:pt x="221" y="535"/>
                      </a:lnTo>
                      <a:lnTo>
                        <a:pt x="228" y="525"/>
                      </a:lnTo>
                      <a:lnTo>
                        <a:pt x="233" y="513"/>
                      </a:lnTo>
                      <a:lnTo>
                        <a:pt x="237" y="503"/>
                      </a:lnTo>
                      <a:lnTo>
                        <a:pt x="240" y="490"/>
                      </a:lnTo>
                      <a:lnTo>
                        <a:pt x="243" y="479"/>
                      </a:lnTo>
                      <a:lnTo>
                        <a:pt x="243" y="466"/>
                      </a:lnTo>
                      <a:lnTo>
                        <a:pt x="243" y="466"/>
                      </a:lnTo>
                      <a:lnTo>
                        <a:pt x="241" y="450"/>
                      </a:lnTo>
                      <a:lnTo>
                        <a:pt x="238" y="434"/>
                      </a:lnTo>
                      <a:lnTo>
                        <a:pt x="233" y="420"/>
                      </a:lnTo>
                      <a:lnTo>
                        <a:pt x="227" y="406"/>
                      </a:lnTo>
                      <a:lnTo>
                        <a:pt x="227" y="406"/>
                      </a:lnTo>
                      <a:lnTo>
                        <a:pt x="263" y="370"/>
                      </a:lnTo>
                      <a:lnTo>
                        <a:pt x="310" y="323"/>
                      </a:lnTo>
                      <a:lnTo>
                        <a:pt x="351" y="284"/>
                      </a:lnTo>
                      <a:lnTo>
                        <a:pt x="397" y="239"/>
                      </a:lnTo>
                      <a:lnTo>
                        <a:pt x="447" y="190"/>
                      </a:lnTo>
                      <a:lnTo>
                        <a:pt x="493" y="186"/>
                      </a:lnTo>
                      <a:lnTo>
                        <a:pt x="514" y="184"/>
                      </a:lnTo>
                      <a:lnTo>
                        <a:pt x="596" y="106"/>
                      </a:lnTo>
                      <a:lnTo>
                        <a:pt x="507" y="89"/>
                      </a:lnTo>
                      <a:lnTo>
                        <a:pt x="491" y="0"/>
                      </a:lnTo>
                      <a:close/>
                      <a:moveTo>
                        <a:pt x="186" y="466"/>
                      </a:moveTo>
                      <a:lnTo>
                        <a:pt x="186" y="466"/>
                      </a:lnTo>
                      <a:lnTo>
                        <a:pt x="184" y="479"/>
                      </a:lnTo>
                      <a:lnTo>
                        <a:pt x="180" y="492"/>
                      </a:lnTo>
                      <a:lnTo>
                        <a:pt x="174" y="502"/>
                      </a:lnTo>
                      <a:lnTo>
                        <a:pt x="167" y="512"/>
                      </a:lnTo>
                      <a:lnTo>
                        <a:pt x="157" y="519"/>
                      </a:lnTo>
                      <a:lnTo>
                        <a:pt x="146" y="525"/>
                      </a:lnTo>
                      <a:lnTo>
                        <a:pt x="134" y="529"/>
                      </a:lnTo>
                      <a:lnTo>
                        <a:pt x="121" y="530"/>
                      </a:lnTo>
                      <a:lnTo>
                        <a:pt x="121" y="530"/>
                      </a:lnTo>
                      <a:lnTo>
                        <a:pt x="108" y="529"/>
                      </a:lnTo>
                      <a:lnTo>
                        <a:pt x="97" y="525"/>
                      </a:lnTo>
                      <a:lnTo>
                        <a:pt x="85" y="519"/>
                      </a:lnTo>
                      <a:lnTo>
                        <a:pt x="77" y="512"/>
                      </a:lnTo>
                      <a:lnTo>
                        <a:pt x="68" y="502"/>
                      </a:lnTo>
                      <a:lnTo>
                        <a:pt x="63" y="492"/>
                      </a:lnTo>
                      <a:lnTo>
                        <a:pt x="58" y="479"/>
                      </a:lnTo>
                      <a:lnTo>
                        <a:pt x="58" y="466"/>
                      </a:lnTo>
                      <a:lnTo>
                        <a:pt x="58" y="466"/>
                      </a:lnTo>
                      <a:lnTo>
                        <a:pt x="58" y="453"/>
                      </a:lnTo>
                      <a:lnTo>
                        <a:pt x="63" y="442"/>
                      </a:lnTo>
                      <a:lnTo>
                        <a:pt x="68" y="430"/>
                      </a:lnTo>
                      <a:lnTo>
                        <a:pt x="77" y="422"/>
                      </a:lnTo>
                      <a:lnTo>
                        <a:pt x="85" y="413"/>
                      </a:lnTo>
                      <a:lnTo>
                        <a:pt x="97" y="407"/>
                      </a:lnTo>
                      <a:lnTo>
                        <a:pt x="108" y="404"/>
                      </a:lnTo>
                      <a:lnTo>
                        <a:pt x="121" y="403"/>
                      </a:lnTo>
                      <a:lnTo>
                        <a:pt x="121" y="403"/>
                      </a:lnTo>
                      <a:lnTo>
                        <a:pt x="131" y="403"/>
                      </a:lnTo>
                      <a:lnTo>
                        <a:pt x="141" y="406"/>
                      </a:lnTo>
                      <a:lnTo>
                        <a:pt x="103" y="443"/>
                      </a:lnTo>
                      <a:lnTo>
                        <a:pt x="103" y="443"/>
                      </a:lnTo>
                      <a:lnTo>
                        <a:pt x="101" y="453"/>
                      </a:lnTo>
                      <a:lnTo>
                        <a:pt x="103" y="462"/>
                      </a:lnTo>
                      <a:lnTo>
                        <a:pt x="106" y="470"/>
                      </a:lnTo>
                      <a:lnTo>
                        <a:pt x="111" y="477"/>
                      </a:lnTo>
                      <a:lnTo>
                        <a:pt x="118" y="482"/>
                      </a:lnTo>
                      <a:lnTo>
                        <a:pt x="126" y="486"/>
                      </a:lnTo>
                      <a:lnTo>
                        <a:pt x="136" y="487"/>
                      </a:lnTo>
                      <a:lnTo>
                        <a:pt x="146" y="486"/>
                      </a:lnTo>
                      <a:lnTo>
                        <a:pt x="183" y="449"/>
                      </a:lnTo>
                      <a:lnTo>
                        <a:pt x="183" y="449"/>
                      </a:lnTo>
                      <a:lnTo>
                        <a:pt x="184" y="457"/>
                      </a:lnTo>
                      <a:lnTo>
                        <a:pt x="186" y="466"/>
                      </a:lnTo>
                      <a:lnTo>
                        <a:pt x="186" y="4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black"/>
                    </a:solidFill>
                    <a:latin typeface="Calibri" panose="020F0502020204030204"/>
                  </a:endParaRPr>
                </a:p>
              </p:txBody>
            </p:sp>
          </p:grpSp>
        </p:grpSp>
        <p:sp>
          <p:nvSpPr>
            <p:cNvPr id="75" name="任意多边形: 形状 74"/>
            <p:cNvSpPr/>
            <p:nvPr/>
          </p:nvSpPr>
          <p:spPr>
            <a:xfrm>
              <a:off x="7362231" y="2005283"/>
              <a:ext cx="604766" cy="432710"/>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任意多边形: 形状 75"/>
            <p:cNvSpPr/>
            <p:nvPr/>
          </p:nvSpPr>
          <p:spPr>
            <a:xfrm>
              <a:off x="7362231" y="3848044"/>
              <a:ext cx="604766" cy="432710"/>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任意多边形: 形状 76"/>
            <p:cNvSpPr/>
            <p:nvPr/>
          </p:nvSpPr>
          <p:spPr>
            <a:xfrm flipH="1">
              <a:off x="4226045" y="2005283"/>
              <a:ext cx="604766" cy="432710"/>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任意多边形: 形状 77"/>
            <p:cNvSpPr/>
            <p:nvPr/>
          </p:nvSpPr>
          <p:spPr>
            <a:xfrm flipH="1">
              <a:off x="4226045" y="3848044"/>
              <a:ext cx="604766" cy="432710"/>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 name="图片 1" descr="数据库,数据"/>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574540" y="2348865"/>
            <a:ext cx="788035" cy="788035"/>
          </a:xfrm>
          <a:prstGeom prst="rect">
            <a:avLst/>
          </a:prstGeom>
        </p:spPr>
      </p:pic>
      <p:pic>
        <p:nvPicPr>
          <p:cNvPr id="23" name="图片 22" descr="模型"/>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9200" y="4191635"/>
            <a:ext cx="926465" cy="895350"/>
          </a:xfrm>
          <a:prstGeom prst="rect">
            <a:avLst/>
          </a:prstGeom>
        </p:spPr>
      </p:pic>
      <p:pic>
        <p:nvPicPr>
          <p:cNvPr id="24" name="图片 23" descr="消息队列"/>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3240" y="4090670"/>
            <a:ext cx="1272540" cy="1272540"/>
          </a:xfrm>
          <a:prstGeom prst="rect">
            <a:avLst/>
          </a:prstGeom>
        </p:spPr>
      </p:pic>
      <p:pic>
        <p:nvPicPr>
          <p:cNvPr id="25" name="图片 24" descr="服务器"/>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8080" y="2167255"/>
            <a:ext cx="1068705" cy="1068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bldLst>
      <p:bldP spid="3" grpId="0" bldLvl="0" animBg="1"/>
      <p:bldP spid="44" grpId="0" bldLvl="0" animBg="1"/>
      <p:bldP spid="46" grpId="0" bldLvl="0" animBg="1"/>
      <p:bldP spid="4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0519" y="0"/>
            <a:ext cx="12318742" cy="912495"/>
            <a:chOff x="-350519" y="0"/>
            <a:chExt cx="12318742" cy="912495"/>
          </a:xfrm>
        </p:grpSpPr>
        <p:sp>
          <p:nvSpPr>
            <p:cNvPr id="5" name="平行四边形 4"/>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平行四边形 10"/>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471626" y="595594"/>
              <a:ext cx="465739" cy="121286"/>
              <a:chOff x="11369042" y="568879"/>
              <a:chExt cx="568324" cy="148001"/>
            </a:xfrm>
          </p:grpSpPr>
          <p:sp>
            <p:nvSpPr>
              <p:cNvPr id="16" name="平行四边形 15"/>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16"/>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文本框 13"/>
            <p:cNvSpPr txBox="1"/>
            <p:nvPr/>
          </p:nvSpPr>
          <p:spPr>
            <a:xfrm>
              <a:off x="788161" y="189451"/>
              <a:ext cx="178012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实现思路</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5" name="文本框 14"/>
            <p:cNvSpPr txBox="1"/>
            <p:nvPr/>
          </p:nvSpPr>
          <p:spPr>
            <a:xfrm>
              <a:off x="2545081" y="405765"/>
              <a:ext cx="2089150" cy="50673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Implementation ideas</a:t>
              </a:r>
              <a:endPar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a:p>
              <a:pPr algn="dist"/>
              <a:endParaRPr lang="zh-CN" altLang="en-US" sz="16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grpSp>
      <p:sp>
        <p:nvSpPr>
          <p:cNvPr id="52" name="TextBox 42"/>
          <p:cNvSpPr txBox="1"/>
          <p:nvPr/>
        </p:nvSpPr>
        <p:spPr>
          <a:xfrm>
            <a:off x="4413481" y="3165302"/>
            <a:ext cx="58686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en-US" altLang="zh-CN" sz="2400" b="0" dirty="0">
                <a:latin typeface="字魂35号-经典雅黑" panose="00000500000000000000" pitchFamily="2" charset="-122"/>
                <a:ea typeface="字魂35号-经典雅黑" panose="00000500000000000000" pitchFamily="2" charset="-122"/>
              </a:rPr>
              <a:t>01</a:t>
            </a:r>
            <a:endParaRPr lang="zh-CN" altLang="en-US" sz="2400" b="0" dirty="0">
              <a:latin typeface="字魂35号-经典雅黑" panose="00000500000000000000" pitchFamily="2" charset="-122"/>
              <a:ea typeface="字魂35号-经典雅黑" panose="00000500000000000000" pitchFamily="2" charset="-122"/>
            </a:endParaRPr>
          </a:p>
        </p:txBody>
      </p:sp>
      <p:sp>
        <p:nvSpPr>
          <p:cNvPr id="53" name="TextBox 42"/>
          <p:cNvSpPr txBox="1"/>
          <p:nvPr/>
        </p:nvSpPr>
        <p:spPr>
          <a:xfrm>
            <a:off x="7164374" y="3165302"/>
            <a:ext cx="58686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en-US" altLang="zh-CN" sz="2400" b="0" dirty="0">
                <a:latin typeface="字魂35号-经典雅黑" panose="00000500000000000000" pitchFamily="2" charset="-122"/>
                <a:ea typeface="字魂35号-经典雅黑" panose="00000500000000000000" pitchFamily="2" charset="-122"/>
              </a:rPr>
              <a:t>02</a:t>
            </a:r>
            <a:endParaRPr lang="zh-CN" altLang="en-US" sz="2400" b="0" dirty="0">
              <a:latin typeface="字魂35号-经典雅黑" panose="00000500000000000000" pitchFamily="2" charset="-122"/>
              <a:ea typeface="字魂35号-经典雅黑" panose="00000500000000000000" pitchFamily="2" charset="-122"/>
            </a:endParaRPr>
          </a:p>
        </p:txBody>
      </p:sp>
      <p:sp>
        <p:nvSpPr>
          <p:cNvPr id="54" name="TextBox 42"/>
          <p:cNvSpPr txBox="1"/>
          <p:nvPr/>
        </p:nvSpPr>
        <p:spPr>
          <a:xfrm>
            <a:off x="4413481" y="5002029"/>
            <a:ext cx="58686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en-US" altLang="zh-CN" sz="2400" b="0" dirty="0">
                <a:latin typeface="字魂35号-经典雅黑" panose="00000500000000000000" pitchFamily="2" charset="-122"/>
                <a:ea typeface="字魂35号-经典雅黑" panose="00000500000000000000" pitchFamily="2" charset="-122"/>
              </a:rPr>
              <a:t>03</a:t>
            </a:r>
            <a:endParaRPr lang="zh-CN" altLang="en-US" sz="2400" b="0" dirty="0">
              <a:latin typeface="字魂35号-经典雅黑" panose="00000500000000000000" pitchFamily="2" charset="-122"/>
              <a:ea typeface="字魂35号-经典雅黑" panose="00000500000000000000" pitchFamily="2" charset="-122"/>
            </a:endParaRPr>
          </a:p>
        </p:txBody>
      </p:sp>
      <p:sp>
        <p:nvSpPr>
          <p:cNvPr id="55" name="TextBox 42"/>
          <p:cNvSpPr txBox="1"/>
          <p:nvPr/>
        </p:nvSpPr>
        <p:spPr>
          <a:xfrm>
            <a:off x="7164374" y="5002029"/>
            <a:ext cx="586868" cy="369332"/>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en-US" altLang="zh-CN" sz="2400" b="0" dirty="0">
                <a:latin typeface="字魂35号-经典雅黑" panose="00000500000000000000" pitchFamily="2" charset="-122"/>
                <a:ea typeface="字魂35号-经典雅黑" panose="00000500000000000000" pitchFamily="2" charset="-122"/>
              </a:rPr>
              <a:t>04</a:t>
            </a:r>
            <a:endParaRPr lang="zh-CN" altLang="en-US" sz="2400" b="0" dirty="0">
              <a:latin typeface="字魂35号-经典雅黑" panose="00000500000000000000" pitchFamily="2" charset="-122"/>
              <a:ea typeface="字魂35号-经典雅黑" panose="00000500000000000000" pitchFamily="2" charset="-122"/>
            </a:endParaRPr>
          </a:p>
        </p:txBody>
      </p:sp>
      <p:pic>
        <p:nvPicPr>
          <p:cNvPr id="2" name="图片 1" descr="数据库,数据"/>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574540" y="2348865"/>
            <a:ext cx="788035" cy="788035"/>
          </a:xfrm>
          <a:prstGeom prst="rect">
            <a:avLst/>
          </a:prstGeom>
        </p:spPr>
      </p:pic>
      <p:pic>
        <p:nvPicPr>
          <p:cNvPr id="23" name="图片 22" descr="模型"/>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9200" y="4191635"/>
            <a:ext cx="926465" cy="895350"/>
          </a:xfrm>
          <a:prstGeom prst="rect">
            <a:avLst/>
          </a:prstGeom>
        </p:spPr>
      </p:pic>
      <p:pic>
        <p:nvPicPr>
          <p:cNvPr id="24" name="图片 23" descr="消息队列"/>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3240" y="4090670"/>
            <a:ext cx="1272540" cy="1272540"/>
          </a:xfrm>
          <a:prstGeom prst="rect">
            <a:avLst/>
          </a:prstGeom>
        </p:spPr>
      </p:pic>
      <p:pic>
        <p:nvPicPr>
          <p:cNvPr id="26" name="图片 25"/>
          <p:cNvPicPr>
            <a:picLocks noChangeAspect="1"/>
          </p:cNvPicPr>
          <p:nvPr/>
        </p:nvPicPr>
        <p:blipFill>
          <a:blip r:embed="rId7"/>
          <a:stretch>
            <a:fillRect/>
          </a:stretch>
        </p:blipFill>
        <p:spPr>
          <a:xfrm>
            <a:off x="605790" y="908685"/>
            <a:ext cx="8524240" cy="4178300"/>
          </a:xfrm>
          <a:prstGeom prst="rect">
            <a:avLst/>
          </a:prstGeom>
        </p:spPr>
      </p:pic>
      <p:pic>
        <p:nvPicPr>
          <p:cNvPr id="27" name="图片 26"/>
          <p:cNvPicPr>
            <a:picLocks noChangeAspect="1"/>
          </p:cNvPicPr>
          <p:nvPr/>
        </p:nvPicPr>
        <p:blipFill>
          <a:blip r:embed="rId8"/>
          <a:stretch>
            <a:fillRect/>
          </a:stretch>
        </p:blipFill>
        <p:spPr>
          <a:xfrm>
            <a:off x="3256280" y="852170"/>
            <a:ext cx="8935720" cy="4375150"/>
          </a:xfrm>
          <a:prstGeom prst="rect">
            <a:avLst/>
          </a:prstGeom>
        </p:spPr>
      </p:pic>
      <p:pic>
        <p:nvPicPr>
          <p:cNvPr id="28" name="图片 27"/>
          <p:cNvPicPr>
            <a:picLocks noChangeAspect="1"/>
          </p:cNvPicPr>
          <p:nvPr/>
        </p:nvPicPr>
        <p:blipFill>
          <a:blip r:embed="rId9"/>
          <a:stretch>
            <a:fillRect/>
          </a:stretch>
        </p:blipFill>
        <p:spPr>
          <a:xfrm>
            <a:off x="942975" y="2453005"/>
            <a:ext cx="8187055" cy="4089400"/>
          </a:xfrm>
          <a:prstGeom prst="rect">
            <a:avLst/>
          </a:prstGeom>
        </p:spPr>
      </p:pic>
      <p:pic>
        <p:nvPicPr>
          <p:cNvPr id="29" name="图片 28"/>
          <p:cNvPicPr>
            <a:picLocks noChangeAspect="1"/>
          </p:cNvPicPr>
          <p:nvPr/>
        </p:nvPicPr>
        <p:blipFill>
          <a:blip r:embed="rId10"/>
          <a:stretch>
            <a:fillRect/>
          </a:stretch>
        </p:blipFill>
        <p:spPr>
          <a:xfrm>
            <a:off x="3573780" y="1318895"/>
            <a:ext cx="8248015" cy="4057015"/>
          </a:xfrm>
          <a:prstGeom prst="rect">
            <a:avLst/>
          </a:prstGeom>
        </p:spPr>
      </p:pic>
      <p:pic>
        <p:nvPicPr>
          <p:cNvPr id="30" name="图片 29"/>
          <p:cNvPicPr>
            <a:picLocks noChangeAspect="1"/>
          </p:cNvPicPr>
          <p:nvPr/>
        </p:nvPicPr>
        <p:blipFill>
          <a:blip r:embed="rId11"/>
          <a:stretch>
            <a:fillRect/>
          </a:stretch>
        </p:blipFill>
        <p:spPr>
          <a:xfrm>
            <a:off x="1372235" y="1715770"/>
            <a:ext cx="9447530" cy="4669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checkerboard(across)">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形状 31"/>
          <p:cNvSpPr/>
          <p:nvPr/>
        </p:nvSpPr>
        <p:spPr>
          <a:xfrm>
            <a:off x="2" y="3040141"/>
            <a:ext cx="12191999" cy="3817859"/>
          </a:xfrm>
          <a:custGeom>
            <a:avLst/>
            <a:gdLst>
              <a:gd name="connsiteX0" fmla="*/ 6167438 w 12191999"/>
              <a:gd name="connsiteY0" fmla="*/ 0 h 4383337"/>
              <a:gd name="connsiteX1" fmla="*/ 11862045 w 12191999"/>
              <a:gd name="connsiteY1" fmla="*/ 1513617 h 4383337"/>
              <a:gd name="connsiteX2" fmla="*/ 12191999 w 12191999"/>
              <a:gd name="connsiteY2" fmla="*/ 1762306 h 4383337"/>
              <a:gd name="connsiteX3" fmla="*/ 12191999 w 12191999"/>
              <a:gd name="connsiteY3" fmla="*/ 4383337 h 4383337"/>
              <a:gd name="connsiteX4" fmla="*/ 0 w 12191999"/>
              <a:gd name="connsiteY4" fmla="*/ 4383337 h 4383337"/>
              <a:gd name="connsiteX5" fmla="*/ 0 w 12191999"/>
              <a:gd name="connsiteY5" fmla="*/ 1876014 h 4383337"/>
              <a:gd name="connsiteX6" fmla="*/ 47996 w 12191999"/>
              <a:gd name="connsiteY6" fmla="*/ 1833817 h 4383337"/>
              <a:gd name="connsiteX7" fmla="*/ 6167438 w 12191999"/>
              <a:gd name="connsiteY7" fmla="*/ 0 h 438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383337">
                <a:moveTo>
                  <a:pt x="6167438" y="0"/>
                </a:moveTo>
                <a:cubicBezTo>
                  <a:pt x="8460046" y="0"/>
                  <a:pt x="10508482" y="589213"/>
                  <a:pt x="11862045" y="1513617"/>
                </a:cubicBezTo>
                <a:lnTo>
                  <a:pt x="12191999" y="1762306"/>
                </a:lnTo>
                <a:lnTo>
                  <a:pt x="12191999" y="4383337"/>
                </a:lnTo>
                <a:lnTo>
                  <a:pt x="0" y="4383337"/>
                </a:lnTo>
                <a:lnTo>
                  <a:pt x="0" y="1876014"/>
                </a:lnTo>
                <a:lnTo>
                  <a:pt x="47996" y="1833817"/>
                </a:lnTo>
                <a:cubicBezTo>
                  <a:pt x="1374199" y="727424"/>
                  <a:pt x="3620095" y="0"/>
                  <a:pt x="6167438" y="0"/>
                </a:cubicBezTo>
                <a:close/>
              </a:path>
            </a:pathLst>
          </a:custGeom>
          <a:gradFill flip="none" rotWithShape="1">
            <a:gsLst>
              <a:gs pos="0">
                <a:srgbClr val="CADEEE"/>
              </a:gs>
              <a:gs pos="96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形状 30"/>
          <p:cNvSpPr/>
          <p:nvPr/>
        </p:nvSpPr>
        <p:spPr>
          <a:xfrm>
            <a:off x="860266" y="4890740"/>
            <a:ext cx="10471471" cy="1967260"/>
          </a:xfrm>
          <a:custGeom>
            <a:avLst/>
            <a:gdLst>
              <a:gd name="connsiteX0" fmla="*/ 5235736 w 10471471"/>
              <a:gd name="connsiteY0" fmla="*/ 0 h 2684585"/>
              <a:gd name="connsiteX1" fmla="*/ 10369683 w 10471471"/>
              <a:gd name="connsiteY1" fmla="*/ 2429913 h 2684585"/>
              <a:gd name="connsiteX2" fmla="*/ 10471471 w 10471471"/>
              <a:gd name="connsiteY2" fmla="*/ 2684585 h 2684585"/>
              <a:gd name="connsiteX3" fmla="*/ 0 w 10471471"/>
              <a:gd name="connsiteY3" fmla="*/ 2684585 h 2684585"/>
              <a:gd name="connsiteX4" fmla="*/ 101787 w 10471471"/>
              <a:gd name="connsiteY4" fmla="*/ 2429913 h 2684585"/>
              <a:gd name="connsiteX5" fmla="*/ 5235736 w 10471471"/>
              <a:gd name="connsiteY5" fmla="*/ 0 h 268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1471" h="2684585">
                <a:moveTo>
                  <a:pt x="5235736" y="0"/>
                </a:moveTo>
                <a:cubicBezTo>
                  <a:pt x="7647947" y="0"/>
                  <a:pt x="9689068" y="1022145"/>
                  <a:pt x="10369683" y="2429913"/>
                </a:cubicBezTo>
                <a:lnTo>
                  <a:pt x="10471471" y="2684585"/>
                </a:lnTo>
                <a:lnTo>
                  <a:pt x="0" y="2684585"/>
                </a:lnTo>
                <a:lnTo>
                  <a:pt x="101787" y="2429913"/>
                </a:lnTo>
                <a:cubicBezTo>
                  <a:pt x="782403" y="1022145"/>
                  <a:pt x="2823524" y="0"/>
                  <a:pt x="5235736" y="0"/>
                </a:cubicBezTo>
                <a:close/>
              </a:path>
            </a:pathLst>
          </a:custGeom>
          <a:gradFill flip="none" rotWithShape="1">
            <a:gsLst>
              <a:gs pos="0">
                <a:srgbClr val="CADEEE"/>
              </a:gs>
              <a:gs pos="96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350519" y="0"/>
            <a:ext cx="12318742" cy="912495"/>
            <a:chOff x="-350519" y="0"/>
            <a:chExt cx="12318742" cy="912495"/>
          </a:xfrm>
        </p:grpSpPr>
        <p:sp>
          <p:nvSpPr>
            <p:cNvPr id="5" name="平行四边形 4"/>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平行四边形 10"/>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471626" y="595594"/>
              <a:ext cx="465739" cy="121286"/>
              <a:chOff x="11369042" y="568879"/>
              <a:chExt cx="568324" cy="148001"/>
            </a:xfrm>
          </p:grpSpPr>
          <p:sp>
            <p:nvSpPr>
              <p:cNvPr id="16" name="平行四边形 15"/>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16"/>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文本框 13"/>
            <p:cNvSpPr txBox="1"/>
            <p:nvPr/>
          </p:nvSpPr>
          <p:spPr>
            <a:xfrm>
              <a:off x="788161" y="189451"/>
              <a:ext cx="178012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实现思路</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5" name="文本框 14"/>
            <p:cNvSpPr txBox="1"/>
            <p:nvPr/>
          </p:nvSpPr>
          <p:spPr>
            <a:xfrm>
              <a:off x="2545081" y="405765"/>
              <a:ext cx="2289810" cy="50673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Implementation ideas</a:t>
              </a:r>
              <a:endPar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a:p>
              <a:pPr algn="dist"/>
              <a:endParaRPr lang="zh-CN" altLang="en-US" sz="16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grpSp>
      <p:sp>
        <p:nvSpPr>
          <p:cNvPr id="30" name="任意多边形: 形状 29"/>
          <p:cNvSpPr/>
          <p:nvPr/>
        </p:nvSpPr>
        <p:spPr>
          <a:xfrm>
            <a:off x="3161284" y="5780786"/>
            <a:ext cx="5869434" cy="1077215"/>
          </a:xfrm>
          <a:custGeom>
            <a:avLst/>
            <a:gdLst>
              <a:gd name="connsiteX0" fmla="*/ 2934717 w 5869434"/>
              <a:gd name="connsiteY0" fmla="*/ 0 h 1254369"/>
              <a:gd name="connsiteX1" fmla="*/ 5858582 w 5869434"/>
              <a:gd name="connsiteY1" fmla="*/ 1230232 h 1254369"/>
              <a:gd name="connsiteX2" fmla="*/ 5869434 w 5869434"/>
              <a:gd name="connsiteY2" fmla="*/ 1254369 h 1254369"/>
              <a:gd name="connsiteX3" fmla="*/ 0 w 5869434"/>
              <a:gd name="connsiteY3" fmla="*/ 1254369 h 1254369"/>
              <a:gd name="connsiteX4" fmla="*/ 10852 w 5869434"/>
              <a:gd name="connsiteY4" fmla="*/ 1230232 h 1254369"/>
              <a:gd name="connsiteX5" fmla="*/ 2934717 w 5869434"/>
              <a:gd name="connsiteY5" fmla="*/ 0 h 125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9434" h="1254369">
                <a:moveTo>
                  <a:pt x="2934717" y="0"/>
                </a:moveTo>
                <a:cubicBezTo>
                  <a:pt x="4308510" y="0"/>
                  <a:pt x="5470960" y="517498"/>
                  <a:pt x="5858582" y="1230232"/>
                </a:cubicBezTo>
                <a:lnTo>
                  <a:pt x="5869434" y="1254369"/>
                </a:lnTo>
                <a:lnTo>
                  <a:pt x="0" y="1254369"/>
                </a:lnTo>
                <a:lnTo>
                  <a:pt x="10852" y="1230232"/>
                </a:lnTo>
                <a:cubicBezTo>
                  <a:pt x="398474" y="517498"/>
                  <a:pt x="1560925" y="0"/>
                  <a:pt x="2934717" y="0"/>
                </a:cubicBez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4492625" y="6082030"/>
            <a:ext cx="3368040" cy="368300"/>
          </a:xfrm>
          <a:prstGeom prst="rect">
            <a:avLst/>
          </a:prstGeom>
          <a:noFill/>
        </p:spPr>
        <p:txBody>
          <a:bodyPr wrap="square" rtlCol="0">
            <a:spAutoFit/>
          </a:bodyPr>
          <a:p>
            <a:pPr algn="ctr"/>
            <a:r>
              <a:rPr lang="zh-CN" altLang="en-US">
                <a:solidFill>
                  <a:schemeClr val="bg1"/>
                </a:solidFill>
              </a:rPr>
              <a:t>平台架构图</a:t>
            </a:r>
            <a:endParaRPr lang="zh-CN" altLang="en-US">
              <a:solidFill>
                <a:schemeClr val="bg1"/>
              </a:solidFill>
            </a:endParaRPr>
          </a:p>
        </p:txBody>
      </p:sp>
      <p:pic>
        <p:nvPicPr>
          <p:cNvPr id="18" name="图片 17" descr="未命名文件 (1)"/>
          <p:cNvPicPr>
            <a:picLocks noChangeAspect="1"/>
          </p:cNvPicPr>
          <p:nvPr/>
        </p:nvPicPr>
        <p:blipFill>
          <a:blip r:embed="rId1"/>
          <a:stretch>
            <a:fillRect/>
          </a:stretch>
        </p:blipFill>
        <p:spPr>
          <a:xfrm>
            <a:off x="1737360" y="762000"/>
            <a:ext cx="8878570" cy="4891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bldLst>
      <p:bldP spid="32" grpId="0" bldLvl="0" animBg="1"/>
      <p:bldP spid="31" grpId="0" bldLvl="0" animBg="1"/>
      <p:bldP spid="30"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6817748" y="3392488"/>
            <a:ext cx="4896343" cy="2977832"/>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449520">
            <a:off x="-1304147" y="2172699"/>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8738885" y="3740844"/>
            <a:ext cx="3573222" cy="3117156"/>
          </a:xfrm>
          <a:prstGeom prst="parallelogram">
            <a:avLst>
              <a:gd name="adj" fmla="val 72791"/>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382182" y="0"/>
            <a:ext cx="1684639" cy="1238491"/>
          </a:xfrm>
          <a:prstGeom prst="parallelogram">
            <a:avLst>
              <a:gd name="adj" fmla="val 83444"/>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a:off x="-548640" y="548641"/>
            <a:ext cx="4556761" cy="3459480"/>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16200000">
            <a:off x="8788792" y="3454790"/>
            <a:ext cx="3880338" cy="2926082"/>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rot="18449520">
            <a:off x="-1587978" y="1756137"/>
            <a:ext cx="6431280" cy="499414"/>
          </a:xfrm>
          <a:prstGeom prst="rect">
            <a:avLst/>
          </a:prstGeom>
          <a:solidFill>
            <a:srgbClr val="257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449520">
            <a:off x="8359937" y="5349516"/>
            <a:ext cx="6431280" cy="499414"/>
          </a:xfrm>
          <a:prstGeom prst="rect">
            <a:avLst/>
          </a:prstGeom>
          <a:gradFill>
            <a:gsLst>
              <a:gs pos="19000">
                <a:srgbClr val="8EB3D3">
                  <a:alpha val="90000"/>
                </a:srgbClr>
              </a:gs>
              <a:gs pos="71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18449520">
            <a:off x="-273998" y="1638384"/>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9189720" y="-416203"/>
            <a:ext cx="6004560" cy="4686909"/>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408953" y="1987029"/>
            <a:ext cx="1374094" cy="1015663"/>
          </a:xfrm>
          <a:prstGeom prst="rect">
            <a:avLst/>
          </a:prstGeom>
          <a:noFill/>
        </p:spPr>
        <p:txBody>
          <a:bodyPr wrap="none" rtlCol="0">
            <a:spAutoFit/>
          </a:bodyPr>
          <a:lstStyle/>
          <a:p>
            <a:r>
              <a:rPr lang="en-US" altLang="zh-CN" sz="6000" dirty="0">
                <a:solidFill>
                  <a:schemeClr val="tx1">
                    <a:lumMod val="75000"/>
                    <a:lumOff val="25000"/>
                  </a:schemeClr>
                </a:solidFill>
                <a:latin typeface="字魂35号-经典雅黑" panose="00000500000000000000" pitchFamily="2" charset="-122"/>
                <a:ea typeface="字魂35号-经典雅黑" panose="00000500000000000000" pitchFamily="2" charset="-122"/>
              </a:rPr>
              <a:t>04</a:t>
            </a:r>
            <a:endParaRPr lang="zh-CN" altLang="en-US" sz="60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TextBox 7"/>
          <p:cNvSpPr txBox="1"/>
          <p:nvPr/>
        </p:nvSpPr>
        <p:spPr>
          <a:xfrm>
            <a:off x="3841951" y="3291206"/>
            <a:ext cx="4508098" cy="783590"/>
          </a:xfrm>
          <a:prstGeom prst="rect">
            <a:avLst/>
          </a:prstGeom>
        </p:spPr>
        <p:txBody>
          <a:bodyPr wrap="square" rtlCol="0">
            <a:spAutoFit/>
          </a:bodyPr>
          <a:lstStyle/>
          <a:p>
            <a:pPr algn="ctr"/>
            <a:r>
              <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rPr>
              <a:t>原理分析</a:t>
            </a:r>
            <a:endPar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nvGrpSpPr>
          <p:cNvPr id="18" name="组合 17"/>
          <p:cNvGrpSpPr/>
          <p:nvPr/>
        </p:nvGrpSpPr>
        <p:grpSpPr>
          <a:xfrm rot="15923104">
            <a:off x="8959707" y="1056188"/>
            <a:ext cx="1372914" cy="1165663"/>
            <a:chOff x="3433242" y="1092916"/>
            <a:chExt cx="1013266" cy="860307"/>
          </a:xfrm>
        </p:grpSpPr>
        <p:cxnSp>
          <p:nvCxnSpPr>
            <p:cNvPr id="19" name="直接连接符 18"/>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4985025">
            <a:off x="862626" y="4865283"/>
            <a:ext cx="1074318" cy="748661"/>
            <a:chOff x="3433242" y="1092916"/>
            <a:chExt cx="1013266" cy="860307"/>
          </a:xfrm>
        </p:grpSpPr>
        <p:cxnSp>
          <p:nvCxnSpPr>
            <p:cNvPr id="23" name="直接连接符 22"/>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32" name="椭圆 31"/>
          <p:cNvSpPr/>
          <p:nvPr/>
        </p:nvSpPr>
        <p:spPr>
          <a:xfrm>
            <a:off x="6658995" y="2149268"/>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bldLst>
      <p:bldP spid="15" grpId="0"/>
      <p:bldP spid="16" grpId="0"/>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0519" y="0"/>
            <a:ext cx="12318742" cy="761999"/>
            <a:chOff x="-350519" y="0"/>
            <a:chExt cx="12318742" cy="761999"/>
          </a:xfrm>
        </p:grpSpPr>
        <p:sp>
          <p:nvSpPr>
            <p:cNvPr id="5" name="平行四边形 4"/>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平行四边形 10"/>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471626" y="595594"/>
              <a:ext cx="465739" cy="121286"/>
              <a:chOff x="11369042" y="568879"/>
              <a:chExt cx="568324" cy="148001"/>
            </a:xfrm>
          </p:grpSpPr>
          <p:sp>
            <p:nvSpPr>
              <p:cNvPr id="16" name="平行四边形 15"/>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16"/>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文本框 13"/>
            <p:cNvSpPr txBox="1"/>
            <p:nvPr/>
          </p:nvSpPr>
          <p:spPr>
            <a:xfrm>
              <a:off x="788161" y="189451"/>
              <a:ext cx="178012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原理分析</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5" name="文本框 14"/>
            <p:cNvSpPr txBox="1"/>
            <p:nvPr/>
          </p:nvSpPr>
          <p:spPr>
            <a:xfrm>
              <a:off x="2544797" y="405460"/>
              <a:ext cx="1780120" cy="26035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rPr>
                <a:t>Principle analysis</a:t>
              </a:r>
              <a:endPar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grpSp>
      <p:grpSp>
        <p:nvGrpSpPr>
          <p:cNvPr id="57" name="组合 56"/>
          <p:cNvGrpSpPr/>
          <p:nvPr/>
        </p:nvGrpSpPr>
        <p:grpSpPr>
          <a:xfrm>
            <a:off x="686442" y="891340"/>
            <a:ext cx="2632058" cy="685800"/>
            <a:chOff x="1021722" y="4360980"/>
            <a:chExt cx="2632058" cy="685800"/>
          </a:xfrm>
        </p:grpSpPr>
        <p:grpSp>
          <p:nvGrpSpPr>
            <p:cNvPr id="45" name="组合 44"/>
            <p:cNvGrpSpPr/>
            <p:nvPr/>
          </p:nvGrpSpPr>
          <p:grpSpPr>
            <a:xfrm>
              <a:off x="1021722" y="4360980"/>
              <a:ext cx="2632058" cy="637349"/>
              <a:chOff x="888598" y="2340200"/>
              <a:chExt cx="2632058" cy="637349"/>
            </a:xfrm>
          </p:grpSpPr>
          <p:sp>
            <p:nvSpPr>
              <p:cNvPr id="46" name="任意多边形: 形状 45"/>
              <p:cNvSpPr/>
              <p:nvPr/>
            </p:nvSpPr>
            <p:spPr>
              <a:xfrm>
                <a:off x="888598" y="2384597"/>
                <a:ext cx="2428239" cy="548559"/>
              </a:xfrm>
              <a:custGeom>
                <a:avLst/>
                <a:gdLst>
                  <a:gd name="connsiteX0" fmla="*/ 0 w 3123622"/>
                  <a:gd name="connsiteY0" fmla="*/ 0 h 705652"/>
                  <a:gd name="connsiteX1" fmla="*/ 2807476 w 3123622"/>
                  <a:gd name="connsiteY1" fmla="*/ 0 h 705652"/>
                  <a:gd name="connsiteX2" fmla="*/ 3123622 w 3123622"/>
                  <a:gd name="connsiteY2" fmla="*/ 705652 h 705652"/>
                  <a:gd name="connsiteX3" fmla="*/ 0 w 3123622"/>
                  <a:gd name="connsiteY3" fmla="*/ 705652 h 705652"/>
                </a:gdLst>
                <a:ahLst/>
                <a:cxnLst>
                  <a:cxn ang="0">
                    <a:pos x="connsiteX0" y="connsiteY0"/>
                  </a:cxn>
                  <a:cxn ang="0">
                    <a:pos x="connsiteX1" y="connsiteY1"/>
                  </a:cxn>
                  <a:cxn ang="0">
                    <a:pos x="connsiteX2" y="connsiteY2"/>
                  </a:cxn>
                  <a:cxn ang="0">
                    <a:pos x="connsiteX3" y="connsiteY3"/>
                  </a:cxn>
                </a:cxnLst>
                <a:rect l="l" t="t" r="r" b="b"/>
                <a:pathLst>
                  <a:path w="3123622" h="705652">
                    <a:moveTo>
                      <a:pt x="0" y="0"/>
                    </a:moveTo>
                    <a:lnTo>
                      <a:pt x="2807476" y="0"/>
                    </a:lnTo>
                    <a:lnTo>
                      <a:pt x="3123622" y="705652"/>
                    </a:lnTo>
                    <a:lnTo>
                      <a:pt x="0" y="705652"/>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形状 46"/>
              <p:cNvSpPr/>
              <p:nvPr/>
            </p:nvSpPr>
            <p:spPr>
              <a:xfrm rot="20132066">
                <a:off x="3293360" y="2340200"/>
                <a:ext cx="76200" cy="637349"/>
              </a:xfrm>
              <a:custGeom>
                <a:avLst/>
                <a:gdLst>
                  <a:gd name="connsiteX0" fmla="*/ 0 w 76200"/>
                  <a:gd name="connsiteY0" fmla="*/ 0 h 637349"/>
                  <a:gd name="connsiteX1" fmla="*/ 76200 w 76200"/>
                  <a:gd name="connsiteY1" fmla="*/ 34671 h 637349"/>
                  <a:gd name="connsiteX2" fmla="*/ 76200 w 76200"/>
                  <a:gd name="connsiteY2" fmla="*/ 637349 h 637349"/>
                  <a:gd name="connsiteX3" fmla="*/ 0 w 76200"/>
                  <a:gd name="connsiteY3" fmla="*/ 602678 h 637349"/>
                </a:gdLst>
                <a:ahLst/>
                <a:cxnLst>
                  <a:cxn ang="0">
                    <a:pos x="connsiteX0" y="connsiteY0"/>
                  </a:cxn>
                  <a:cxn ang="0">
                    <a:pos x="connsiteX1" y="connsiteY1"/>
                  </a:cxn>
                  <a:cxn ang="0">
                    <a:pos x="connsiteX2" y="connsiteY2"/>
                  </a:cxn>
                  <a:cxn ang="0">
                    <a:pos x="connsiteX3" y="connsiteY3"/>
                  </a:cxn>
                </a:cxnLst>
                <a:rect l="l" t="t" r="r" b="b"/>
                <a:pathLst>
                  <a:path w="76200" h="637349">
                    <a:moveTo>
                      <a:pt x="0" y="0"/>
                    </a:moveTo>
                    <a:lnTo>
                      <a:pt x="76200" y="34671"/>
                    </a:lnTo>
                    <a:lnTo>
                      <a:pt x="76200" y="637349"/>
                    </a:lnTo>
                    <a:lnTo>
                      <a:pt x="0" y="602678"/>
                    </a:lnTo>
                    <a:close/>
                  </a:path>
                </a:pathLst>
              </a:custGeom>
              <a:gradFill>
                <a:gsLst>
                  <a:gs pos="0">
                    <a:schemeClr val="accent1">
                      <a:lumMod val="5000"/>
                      <a:lumOff val="95000"/>
                    </a:schemeClr>
                  </a:gs>
                  <a:gs pos="94000">
                    <a:srgbClr val="035CA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p:cNvSpPr/>
              <p:nvPr/>
            </p:nvSpPr>
            <p:spPr>
              <a:xfrm rot="20132066">
                <a:off x="3444456" y="2340201"/>
                <a:ext cx="76200" cy="637348"/>
              </a:xfrm>
              <a:custGeom>
                <a:avLst/>
                <a:gdLst>
                  <a:gd name="connsiteX0" fmla="*/ 0 w 76200"/>
                  <a:gd name="connsiteY0" fmla="*/ 0 h 637348"/>
                  <a:gd name="connsiteX1" fmla="*/ 76200 w 76200"/>
                  <a:gd name="connsiteY1" fmla="*/ 34671 h 637348"/>
                  <a:gd name="connsiteX2" fmla="*/ 76200 w 76200"/>
                  <a:gd name="connsiteY2" fmla="*/ 637348 h 637348"/>
                  <a:gd name="connsiteX3" fmla="*/ 0 w 76200"/>
                  <a:gd name="connsiteY3" fmla="*/ 602677 h 637348"/>
                </a:gdLst>
                <a:ahLst/>
                <a:cxnLst>
                  <a:cxn ang="0">
                    <a:pos x="connsiteX0" y="connsiteY0"/>
                  </a:cxn>
                  <a:cxn ang="0">
                    <a:pos x="connsiteX1" y="connsiteY1"/>
                  </a:cxn>
                  <a:cxn ang="0">
                    <a:pos x="connsiteX2" y="connsiteY2"/>
                  </a:cxn>
                  <a:cxn ang="0">
                    <a:pos x="connsiteX3" y="connsiteY3"/>
                  </a:cxn>
                </a:cxnLst>
                <a:rect l="l" t="t" r="r" b="b"/>
                <a:pathLst>
                  <a:path w="76200" h="637348">
                    <a:moveTo>
                      <a:pt x="0" y="0"/>
                    </a:moveTo>
                    <a:lnTo>
                      <a:pt x="76200" y="34671"/>
                    </a:lnTo>
                    <a:lnTo>
                      <a:pt x="76200" y="637348"/>
                    </a:lnTo>
                    <a:lnTo>
                      <a:pt x="0" y="602677"/>
                    </a:lnTo>
                    <a:close/>
                  </a:path>
                </a:pathLst>
              </a:custGeom>
              <a:gradFill>
                <a:gsLst>
                  <a:gs pos="100000">
                    <a:srgbClr val="035CAC"/>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42"/>
            <p:cNvSpPr txBox="1"/>
            <p:nvPr/>
          </p:nvSpPr>
          <p:spPr>
            <a:xfrm>
              <a:off x="1196982" y="4489250"/>
              <a:ext cx="2433955" cy="557530"/>
            </a:xfrm>
            <a:prstGeom prst="rect">
              <a:avLst/>
            </a:prstGeom>
            <a:noFill/>
          </p:spPr>
          <p:txBody>
            <a:bodyPr wrap="square" lIns="0" tIns="0" rIns="0" bIns="0" rtlCol="0">
              <a:no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en-US" altLang="zh-CN" sz="2800" dirty="0"/>
                <a:t>GBDT</a:t>
              </a:r>
              <a:r>
                <a:rPr lang="zh-CN" altLang="en-US" sz="2800" dirty="0"/>
                <a:t>算法</a:t>
              </a:r>
              <a:endParaRPr lang="zh-CN" altLang="en-US" sz="2800" dirty="0"/>
            </a:p>
          </p:txBody>
        </p:sp>
      </p:grpSp>
      <p:sp>
        <p:nvSpPr>
          <p:cNvPr id="50" name="TextBox 53"/>
          <p:cNvSpPr txBox="1"/>
          <p:nvPr/>
        </p:nvSpPr>
        <p:spPr>
          <a:xfrm>
            <a:off x="1021066" y="1754117"/>
            <a:ext cx="9614454" cy="923290"/>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GBDT（Gradient Boosting Decision Trees）是一种集成学习算法，它通过迭代训练一系列的决策树模型，并以梯度下降的方式不断优化模型的预测能力。</a:t>
            </a:r>
            <a:endPar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pic>
        <p:nvPicPr>
          <p:cNvPr id="2" name="ECB019B1-382A-4266-B25C-5B523AA43C14-1" descr="wps"/>
          <p:cNvPicPr>
            <a:picLocks noChangeAspect="1"/>
          </p:cNvPicPr>
          <p:nvPr>
            <p:custDataLst>
              <p:tags r:id="rId1"/>
            </p:custDataLst>
          </p:nvPr>
        </p:nvPicPr>
        <p:blipFill>
          <a:blip r:embed="rId2"/>
          <a:stretch>
            <a:fillRect/>
          </a:stretch>
        </p:blipFill>
        <p:spPr>
          <a:xfrm>
            <a:off x="861695" y="4013200"/>
            <a:ext cx="10839450" cy="1592580"/>
          </a:xfrm>
          <a:prstGeom prst="rect">
            <a:avLst/>
          </a:prstGeom>
        </p:spPr>
      </p:pic>
      <p:sp>
        <p:nvSpPr>
          <p:cNvPr id="21" name="placeholder-filled-tool-shape-for-maps_57003"/>
          <p:cNvSpPr>
            <a:spLocks noChangeAspect="1"/>
          </p:cNvSpPr>
          <p:nvPr>
            <p:custDataLst>
              <p:tags r:id="rId3"/>
            </p:custDataLst>
          </p:nvPr>
        </p:nvSpPr>
        <p:spPr bwMode="auto">
          <a:xfrm>
            <a:off x="787190" y="3428919"/>
            <a:ext cx="261746" cy="348230"/>
          </a:xfrm>
          <a:custGeom>
            <a:avLst/>
            <a:gdLst>
              <a:gd name="T0" fmla="*/ 594 w 1188"/>
              <a:gd name="T1" fmla="*/ 0 h 1583"/>
              <a:gd name="T2" fmla="*/ 0 w 1188"/>
              <a:gd name="T3" fmla="*/ 593 h 1583"/>
              <a:gd name="T4" fmla="*/ 170 w 1188"/>
              <a:gd name="T5" fmla="*/ 1061 h 1583"/>
              <a:gd name="T6" fmla="*/ 538 w 1188"/>
              <a:gd name="T7" fmla="*/ 1551 h 1583"/>
              <a:gd name="T8" fmla="*/ 651 w 1188"/>
              <a:gd name="T9" fmla="*/ 1551 h 1583"/>
              <a:gd name="T10" fmla="*/ 980 w 1188"/>
              <a:gd name="T11" fmla="*/ 1137 h 1583"/>
              <a:gd name="T12" fmla="*/ 1188 w 1188"/>
              <a:gd name="T13" fmla="*/ 593 h 1583"/>
              <a:gd name="T14" fmla="*/ 594 w 1188"/>
              <a:gd name="T15" fmla="*/ 0 h 1583"/>
              <a:gd name="T16" fmla="*/ 594 w 1188"/>
              <a:gd name="T17" fmla="*/ 937 h 1583"/>
              <a:gd name="T18" fmla="*/ 234 w 1188"/>
              <a:gd name="T19" fmla="*/ 577 h 1583"/>
              <a:gd name="T20" fmla="*/ 594 w 1188"/>
              <a:gd name="T21" fmla="*/ 217 h 1583"/>
              <a:gd name="T22" fmla="*/ 954 w 1188"/>
              <a:gd name="T23" fmla="*/ 577 h 1583"/>
              <a:gd name="T24" fmla="*/ 594 w 1188"/>
              <a:gd name="T25" fmla="*/ 937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8" h="1583">
                <a:moveTo>
                  <a:pt x="594" y="0"/>
                </a:moveTo>
                <a:cubicBezTo>
                  <a:pt x="266" y="0"/>
                  <a:pt x="0" y="265"/>
                  <a:pt x="0" y="593"/>
                </a:cubicBezTo>
                <a:cubicBezTo>
                  <a:pt x="0" y="764"/>
                  <a:pt x="86" y="919"/>
                  <a:pt x="170" y="1061"/>
                </a:cubicBezTo>
                <a:cubicBezTo>
                  <a:pt x="272" y="1239"/>
                  <a:pt x="395" y="1404"/>
                  <a:pt x="538" y="1551"/>
                </a:cubicBezTo>
                <a:cubicBezTo>
                  <a:pt x="568" y="1583"/>
                  <a:pt x="619" y="1583"/>
                  <a:pt x="651" y="1551"/>
                </a:cubicBezTo>
                <a:cubicBezTo>
                  <a:pt x="776" y="1427"/>
                  <a:pt x="887" y="1287"/>
                  <a:pt x="980" y="1137"/>
                </a:cubicBezTo>
                <a:cubicBezTo>
                  <a:pt x="1080" y="976"/>
                  <a:pt x="1188" y="789"/>
                  <a:pt x="1188" y="593"/>
                </a:cubicBezTo>
                <a:cubicBezTo>
                  <a:pt x="1187" y="267"/>
                  <a:pt x="922" y="0"/>
                  <a:pt x="594" y="0"/>
                </a:cubicBezTo>
                <a:close/>
                <a:moveTo>
                  <a:pt x="594" y="937"/>
                </a:moveTo>
                <a:cubicBezTo>
                  <a:pt x="395" y="937"/>
                  <a:pt x="234" y="776"/>
                  <a:pt x="234" y="577"/>
                </a:cubicBezTo>
                <a:cubicBezTo>
                  <a:pt x="234" y="379"/>
                  <a:pt x="395" y="217"/>
                  <a:pt x="594" y="217"/>
                </a:cubicBezTo>
                <a:cubicBezTo>
                  <a:pt x="792" y="217"/>
                  <a:pt x="954" y="377"/>
                  <a:pt x="954" y="577"/>
                </a:cubicBezTo>
                <a:cubicBezTo>
                  <a:pt x="954" y="777"/>
                  <a:pt x="792" y="937"/>
                  <a:pt x="594" y="937"/>
                </a:cubicBezTo>
                <a:close/>
              </a:path>
            </a:pathLst>
          </a:custGeom>
          <a:solidFill>
            <a:srgbClr val="035CAC"/>
          </a:solidFill>
          <a:ln>
            <a:noFill/>
          </a:ln>
        </p:spPr>
      </p:sp>
      <p:sp>
        <p:nvSpPr>
          <p:cNvPr id="25" name="文本框 24"/>
          <p:cNvSpPr txBox="1"/>
          <p:nvPr/>
        </p:nvSpPr>
        <p:spPr>
          <a:xfrm>
            <a:off x="1454150" y="3350260"/>
            <a:ext cx="2787650" cy="521970"/>
          </a:xfrm>
          <a:prstGeom prst="rect">
            <a:avLst/>
          </a:prstGeom>
          <a:noFill/>
        </p:spPr>
        <p:txBody>
          <a:bodyPr wrap="square" rtlCol="0">
            <a:spAutoFit/>
          </a:bodyPr>
          <a:p>
            <a:r>
              <a:rPr lang="zh-CN" altLang="en-US" sz="2800" b="1"/>
              <a:t>训练过程</a:t>
            </a:r>
            <a:endParaRPr lang="zh-CN" altLang="en-US" sz="2800" b="1"/>
          </a:p>
        </p:txBody>
      </p:sp>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bldLst>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0519" y="0"/>
            <a:ext cx="12318742" cy="761999"/>
            <a:chOff x="-350519" y="0"/>
            <a:chExt cx="12318742" cy="761999"/>
          </a:xfrm>
        </p:grpSpPr>
        <p:sp>
          <p:nvSpPr>
            <p:cNvPr id="5" name="平行四边形 4"/>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平行四边形 10"/>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471626" y="595594"/>
              <a:ext cx="465739" cy="121286"/>
              <a:chOff x="11369042" y="568879"/>
              <a:chExt cx="568324" cy="148001"/>
            </a:xfrm>
          </p:grpSpPr>
          <p:sp>
            <p:nvSpPr>
              <p:cNvPr id="16" name="平行四边形 15"/>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16"/>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文本框 13"/>
            <p:cNvSpPr txBox="1"/>
            <p:nvPr/>
          </p:nvSpPr>
          <p:spPr>
            <a:xfrm>
              <a:off x="788161" y="189451"/>
              <a:ext cx="178012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原理分析</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5" name="文本框 14"/>
            <p:cNvSpPr txBox="1"/>
            <p:nvPr/>
          </p:nvSpPr>
          <p:spPr>
            <a:xfrm>
              <a:off x="2544797" y="405460"/>
              <a:ext cx="1780120" cy="26035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rPr>
                <a:t>Principle analysis</a:t>
              </a:r>
              <a:endPar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grpSp>
      <p:grpSp>
        <p:nvGrpSpPr>
          <p:cNvPr id="57" name="组合 56"/>
          <p:cNvGrpSpPr/>
          <p:nvPr/>
        </p:nvGrpSpPr>
        <p:grpSpPr>
          <a:xfrm>
            <a:off x="686442" y="891340"/>
            <a:ext cx="2632058" cy="685800"/>
            <a:chOff x="1021722" y="4360980"/>
            <a:chExt cx="2632058" cy="685800"/>
          </a:xfrm>
        </p:grpSpPr>
        <p:grpSp>
          <p:nvGrpSpPr>
            <p:cNvPr id="45" name="组合 44"/>
            <p:cNvGrpSpPr/>
            <p:nvPr/>
          </p:nvGrpSpPr>
          <p:grpSpPr>
            <a:xfrm>
              <a:off x="1021722" y="4360980"/>
              <a:ext cx="2632058" cy="637349"/>
              <a:chOff x="888598" y="2340200"/>
              <a:chExt cx="2632058" cy="637349"/>
            </a:xfrm>
          </p:grpSpPr>
          <p:sp>
            <p:nvSpPr>
              <p:cNvPr id="46" name="任意多边形: 形状 45"/>
              <p:cNvSpPr/>
              <p:nvPr/>
            </p:nvSpPr>
            <p:spPr>
              <a:xfrm>
                <a:off x="888598" y="2384597"/>
                <a:ext cx="2428239" cy="548559"/>
              </a:xfrm>
              <a:custGeom>
                <a:avLst/>
                <a:gdLst>
                  <a:gd name="connsiteX0" fmla="*/ 0 w 3123622"/>
                  <a:gd name="connsiteY0" fmla="*/ 0 h 705652"/>
                  <a:gd name="connsiteX1" fmla="*/ 2807476 w 3123622"/>
                  <a:gd name="connsiteY1" fmla="*/ 0 h 705652"/>
                  <a:gd name="connsiteX2" fmla="*/ 3123622 w 3123622"/>
                  <a:gd name="connsiteY2" fmla="*/ 705652 h 705652"/>
                  <a:gd name="connsiteX3" fmla="*/ 0 w 3123622"/>
                  <a:gd name="connsiteY3" fmla="*/ 705652 h 705652"/>
                </a:gdLst>
                <a:ahLst/>
                <a:cxnLst>
                  <a:cxn ang="0">
                    <a:pos x="connsiteX0" y="connsiteY0"/>
                  </a:cxn>
                  <a:cxn ang="0">
                    <a:pos x="connsiteX1" y="connsiteY1"/>
                  </a:cxn>
                  <a:cxn ang="0">
                    <a:pos x="connsiteX2" y="connsiteY2"/>
                  </a:cxn>
                  <a:cxn ang="0">
                    <a:pos x="connsiteX3" y="connsiteY3"/>
                  </a:cxn>
                </a:cxnLst>
                <a:rect l="l" t="t" r="r" b="b"/>
                <a:pathLst>
                  <a:path w="3123622" h="705652">
                    <a:moveTo>
                      <a:pt x="0" y="0"/>
                    </a:moveTo>
                    <a:lnTo>
                      <a:pt x="2807476" y="0"/>
                    </a:lnTo>
                    <a:lnTo>
                      <a:pt x="3123622" y="705652"/>
                    </a:lnTo>
                    <a:lnTo>
                      <a:pt x="0" y="705652"/>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形状 46"/>
              <p:cNvSpPr/>
              <p:nvPr/>
            </p:nvSpPr>
            <p:spPr>
              <a:xfrm rot="20132066">
                <a:off x="3293360" y="2340200"/>
                <a:ext cx="76200" cy="637349"/>
              </a:xfrm>
              <a:custGeom>
                <a:avLst/>
                <a:gdLst>
                  <a:gd name="connsiteX0" fmla="*/ 0 w 76200"/>
                  <a:gd name="connsiteY0" fmla="*/ 0 h 637349"/>
                  <a:gd name="connsiteX1" fmla="*/ 76200 w 76200"/>
                  <a:gd name="connsiteY1" fmla="*/ 34671 h 637349"/>
                  <a:gd name="connsiteX2" fmla="*/ 76200 w 76200"/>
                  <a:gd name="connsiteY2" fmla="*/ 637349 h 637349"/>
                  <a:gd name="connsiteX3" fmla="*/ 0 w 76200"/>
                  <a:gd name="connsiteY3" fmla="*/ 602678 h 637349"/>
                </a:gdLst>
                <a:ahLst/>
                <a:cxnLst>
                  <a:cxn ang="0">
                    <a:pos x="connsiteX0" y="connsiteY0"/>
                  </a:cxn>
                  <a:cxn ang="0">
                    <a:pos x="connsiteX1" y="connsiteY1"/>
                  </a:cxn>
                  <a:cxn ang="0">
                    <a:pos x="connsiteX2" y="connsiteY2"/>
                  </a:cxn>
                  <a:cxn ang="0">
                    <a:pos x="connsiteX3" y="connsiteY3"/>
                  </a:cxn>
                </a:cxnLst>
                <a:rect l="l" t="t" r="r" b="b"/>
                <a:pathLst>
                  <a:path w="76200" h="637349">
                    <a:moveTo>
                      <a:pt x="0" y="0"/>
                    </a:moveTo>
                    <a:lnTo>
                      <a:pt x="76200" y="34671"/>
                    </a:lnTo>
                    <a:lnTo>
                      <a:pt x="76200" y="637349"/>
                    </a:lnTo>
                    <a:lnTo>
                      <a:pt x="0" y="602678"/>
                    </a:lnTo>
                    <a:close/>
                  </a:path>
                </a:pathLst>
              </a:custGeom>
              <a:gradFill>
                <a:gsLst>
                  <a:gs pos="0">
                    <a:schemeClr val="accent1">
                      <a:lumMod val="5000"/>
                      <a:lumOff val="95000"/>
                    </a:schemeClr>
                  </a:gs>
                  <a:gs pos="94000">
                    <a:srgbClr val="035CA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p:cNvSpPr/>
              <p:nvPr/>
            </p:nvSpPr>
            <p:spPr>
              <a:xfrm rot="20132066">
                <a:off x="3444456" y="2340201"/>
                <a:ext cx="76200" cy="637348"/>
              </a:xfrm>
              <a:custGeom>
                <a:avLst/>
                <a:gdLst>
                  <a:gd name="connsiteX0" fmla="*/ 0 w 76200"/>
                  <a:gd name="connsiteY0" fmla="*/ 0 h 637348"/>
                  <a:gd name="connsiteX1" fmla="*/ 76200 w 76200"/>
                  <a:gd name="connsiteY1" fmla="*/ 34671 h 637348"/>
                  <a:gd name="connsiteX2" fmla="*/ 76200 w 76200"/>
                  <a:gd name="connsiteY2" fmla="*/ 637348 h 637348"/>
                  <a:gd name="connsiteX3" fmla="*/ 0 w 76200"/>
                  <a:gd name="connsiteY3" fmla="*/ 602677 h 637348"/>
                </a:gdLst>
                <a:ahLst/>
                <a:cxnLst>
                  <a:cxn ang="0">
                    <a:pos x="connsiteX0" y="connsiteY0"/>
                  </a:cxn>
                  <a:cxn ang="0">
                    <a:pos x="connsiteX1" y="connsiteY1"/>
                  </a:cxn>
                  <a:cxn ang="0">
                    <a:pos x="connsiteX2" y="connsiteY2"/>
                  </a:cxn>
                  <a:cxn ang="0">
                    <a:pos x="connsiteX3" y="connsiteY3"/>
                  </a:cxn>
                </a:cxnLst>
                <a:rect l="l" t="t" r="r" b="b"/>
                <a:pathLst>
                  <a:path w="76200" h="637348">
                    <a:moveTo>
                      <a:pt x="0" y="0"/>
                    </a:moveTo>
                    <a:lnTo>
                      <a:pt x="76200" y="34671"/>
                    </a:lnTo>
                    <a:lnTo>
                      <a:pt x="76200" y="637348"/>
                    </a:lnTo>
                    <a:lnTo>
                      <a:pt x="0" y="602677"/>
                    </a:lnTo>
                    <a:close/>
                  </a:path>
                </a:pathLst>
              </a:custGeom>
              <a:gradFill>
                <a:gsLst>
                  <a:gs pos="100000">
                    <a:srgbClr val="035CAC"/>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42"/>
            <p:cNvSpPr txBox="1"/>
            <p:nvPr/>
          </p:nvSpPr>
          <p:spPr>
            <a:xfrm>
              <a:off x="1196982" y="4526080"/>
              <a:ext cx="2089150" cy="520700"/>
            </a:xfrm>
            <a:prstGeom prst="rect">
              <a:avLst/>
            </a:prstGeom>
            <a:noFill/>
          </p:spPr>
          <p:txBody>
            <a:bodyPr wrap="square" lIns="0" tIns="0" rIns="0" bIns="0" rtlCol="0">
              <a:no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en-US" altLang="zh-CN" sz="2400" dirty="0"/>
                <a:t>CatBoost</a:t>
              </a:r>
              <a:r>
                <a:rPr lang="zh-CN" altLang="en-US" sz="2400" dirty="0"/>
                <a:t>算法</a:t>
              </a:r>
              <a:endParaRPr lang="zh-CN" altLang="en-US" sz="2400" dirty="0"/>
            </a:p>
          </p:txBody>
        </p:sp>
      </p:grpSp>
      <p:sp>
        <p:nvSpPr>
          <p:cNvPr id="50" name="TextBox 53"/>
          <p:cNvSpPr txBox="1"/>
          <p:nvPr/>
        </p:nvSpPr>
        <p:spPr>
          <a:xfrm>
            <a:off x="1021066" y="1787772"/>
            <a:ext cx="9614454" cy="923290"/>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基于平衡树构造的GBDT算法CatBoost因其独特优势，各行业研究人员成功地将 CatBoost 用于涉及不同领域数据的机器学习研究。</a:t>
            </a:r>
            <a:endPar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sp>
        <p:nvSpPr>
          <p:cNvPr id="21" name="placeholder-filled-tool-shape-for-maps_57003"/>
          <p:cNvSpPr>
            <a:spLocks noChangeAspect="1"/>
          </p:cNvSpPr>
          <p:nvPr>
            <p:custDataLst>
              <p:tags r:id="rId1"/>
            </p:custDataLst>
          </p:nvPr>
        </p:nvSpPr>
        <p:spPr bwMode="auto">
          <a:xfrm>
            <a:off x="787190" y="3080939"/>
            <a:ext cx="261746" cy="348230"/>
          </a:xfrm>
          <a:custGeom>
            <a:avLst/>
            <a:gdLst>
              <a:gd name="T0" fmla="*/ 594 w 1188"/>
              <a:gd name="T1" fmla="*/ 0 h 1583"/>
              <a:gd name="T2" fmla="*/ 0 w 1188"/>
              <a:gd name="T3" fmla="*/ 593 h 1583"/>
              <a:gd name="T4" fmla="*/ 170 w 1188"/>
              <a:gd name="T5" fmla="*/ 1061 h 1583"/>
              <a:gd name="T6" fmla="*/ 538 w 1188"/>
              <a:gd name="T7" fmla="*/ 1551 h 1583"/>
              <a:gd name="T8" fmla="*/ 651 w 1188"/>
              <a:gd name="T9" fmla="*/ 1551 h 1583"/>
              <a:gd name="T10" fmla="*/ 980 w 1188"/>
              <a:gd name="T11" fmla="*/ 1137 h 1583"/>
              <a:gd name="T12" fmla="*/ 1188 w 1188"/>
              <a:gd name="T13" fmla="*/ 593 h 1583"/>
              <a:gd name="T14" fmla="*/ 594 w 1188"/>
              <a:gd name="T15" fmla="*/ 0 h 1583"/>
              <a:gd name="T16" fmla="*/ 594 w 1188"/>
              <a:gd name="T17" fmla="*/ 937 h 1583"/>
              <a:gd name="T18" fmla="*/ 234 w 1188"/>
              <a:gd name="T19" fmla="*/ 577 h 1583"/>
              <a:gd name="T20" fmla="*/ 594 w 1188"/>
              <a:gd name="T21" fmla="*/ 217 h 1583"/>
              <a:gd name="T22" fmla="*/ 954 w 1188"/>
              <a:gd name="T23" fmla="*/ 577 h 1583"/>
              <a:gd name="T24" fmla="*/ 594 w 1188"/>
              <a:gd name="T25" fmla="*/ 937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8" h="1583">
                <a:moveTo>
                  <a:pt x="594" y="0"/>
                </a:moveTo>
                <a:cubicBezTo>
                  <a:pt x="266" y="0"/>
                  <a:pt x="0" y="265"/>
                  <a:pt x="0" y="593"/>
                </a:cubicBezTo>
                <a:cubicBezTo>
                  <a:pt x="0" y="764"/>
                  <a:pt x="86" y="919"/>
                  <a:pt x="170" y="1061"/>
                </a:cubicBezTo>
                <a:cubicBezTo>
                  <a:pt x="272" y="1239"/>
                  <a:pt x="395" y="1404"/>
                  <a:pt x="538" y="1551"/>
                </a:cubicBezTo>
                <a:cubicBezTo>
                  <a:pt x="568" y="1583"/>
                  <a:pt x="619" y="1583"/>
                  <a:pt x="651" y="1551"/>
                </a:cubicBezTo>
                <a:cubicBezTo>
                  <a:pt x="776" y="1427"/>
                  <a:pt x="887" y="1287"/>
                  <a:pt x="980" y="1137"/>
                </a:cubicBezTo>
                <a:cubicBezTo>
                  <a:pt x="1080" y="976"/>
                  <a:pt x="1188" y="789"/>
                  <a:pt x="1188" y="593"/>
                </a:cubicBezTo>
                <a:cubicBezTo>
                  <a:pt x="1187" y="267"/>
                  <a:pt x="922" y="0"/>
                  <a:pt x="594" y="0"/>
                </a:cubicBezTo>
                <a:close/>
                <a:moveTo>
                  <a:pt x="594" y="937"/>
                </a:moveTo>
                <a:cubicBezTo>
                  <a:pt x="395" y="937"/>
                  <a:pt x="234" y="776"/>
                  <a:pt x="234" y="577"/>
                </a:cubicBezTo>
                <a:cubicBezTo>
                  <a:pt x="234" y="379"/>
                  <a:pt x="395" y="217"/>
                  <a:pt x="594" y="217"/>
                </a:cubicBezTo>
                <a:cubicBezTo>
                  <a:pt x="792" y="217"/>
                  <a:pt x="954" y="377"/>
                  <a:pt x="954" y="577"/>
                </a:cubicBezTo>
                <a:cubicBezTo>
                  <a:pt x="954" y="777"/>
                  <a:pt x="792" y="937"/>
                  <a:pt x="594" y="937"/>
                </a:cubicBezTo>
                <a:close/>
              </a:path>
            </a:pathLst>
          </a:custGeom>
          <a:solidFill>
            <a:srgbClr val="035CAC"/>
          </a:solidFill>
          <a:ln>
            <a:noFill/>
          </a:ln>
        </p:spPr>
      </p:sp>
      <p:sp>
        <p:nvSpPr>
          <p:cNvPr id="25" name="文本框 24"/>
          <p:cNvSpPr txBox="1"/>
          <p:nvPr/>
        </p:nvSpPr>
        <p:spPr>
          <a:xfrm>
            <a:off x="1297305" y="3014345"/>
            <a:ext cx="2787650" cy="521970"/>
          </a:xfrm>
          <a:prstGeom prst="rect">
            <a:avLst/>
          </a:prstGeom>
          <a:noFill/>
        </p:spPr>
        <p:txBody>
          <a:bodyPr wrap="square" rtlCol="0">
            <a:spAutoFit/>
          </a:bodyPr>
          <a:p>
            <a:r>
              <a:rPr lang="en-US" altLang="zh-CN" sz="2800" b="1"/>
              <a:t>CatBoost</a:t>
            </a:r>
            <a:r>
              <a:rPr lang="zh-CN" altLang="en-US" sz="2800" b="1"/>
              <a:t>优势</a:t>
            </a:r>
            <a:endParaRPr lang="zh-CN" altLang="en-US" sz="2800" b="1"/>
          </a:p>
        </p:txBody>
      </p:sp>
      <p:pic>
        <p:nvPicPr>
          <p:cNvPr id="3" name="图片 3" descr="Python的对象类型"/>
          <p:cNvPicPr>
            <a:picLocks noChangeAspect="1"/>
          </p:cNvPicPr>
          <p:nvPr>
            <p:custDataLst>
              <p:tags r:id="rId2"/>
            </p:custDataLst>
          </p:nvPr>
        </p:nvPicPr>
        <p:blipFill>
          <a:blip r:embed="rId3"/>
          <a:stretch>
            <a:fillRect/>
          </a:stretch>
        </p:blipFill>
        <p:spPr>
          <a:xfrm>
            <a:off x="3562350" y="2982595"/>
            <a:ext cx="7632700" cy="3281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471626" y="595594"/>
            <a:ext cx="465739" cy="121286"/>
            <a:chOff x="11369042" y="568879"/>
            <a:chExt cx="568324" cy="148001"/>
          </a:xfrm>
        </p:grpSpPr>
        <p:sp>
          <p:nvSpPr>
            <p:cNvPr id="13" name="平行四边形 12"/>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788161" y="189451"/>
            <a:ext cx="1780120" cy="953135"/>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原理分析</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a:p>
            <a:pPr algn="dist"/>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文本框 15"/>
          <p:cNvSpPr txBox="1"/>
          <p:nvPr/>
        </p:nvSpPr>
        <p:spPr>
          <a:xfrm>
            <a:off x="2544797" y="405460"/>
            <a:ext cx="1780120" cy="26035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Principle analysis</a:t>
            </a:r>
            <a:endParaRPr lang="zh-CN" altLang="en-US" sz="16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8" name="矩形: 一个圆顶角，剪去另一个顶角 17"/>
          <p:cNvSpPr/>
          <p:nvPr/>
        </p:nvSpPr>
        <p:spPr>
          <a:xfrm rot="16200000" flipH="1">
            <a:off x="5327650" y="-12065"/>
            <a:ext cx="1343660" cy="10652125"/>
          </a:xfrm>
          <a:prstGeom prst="snipRoundRect">
            <a:avLst>
              <a:gd name="adj1" fmla="val 0"/>
              <a:gd name="adj2" fmla="val 16667"/>
            </a:avLst>
          </a:prstGeom>
          <a:gradFill>
            <a:gsLst>
              <a:gs pos="33000">
                <a:srgbClr val="CADEEE"/>
              </a:gs>
              <a:gs pos="100000">
                <a:schemeClr val="accent1">
                  <a:lumMod val="30000"/>
                  <a:lumOff val="70000"/>
                  <a:alpha val="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一个圆顶角，剪去另一个顶角 18"/>
          <p:cNvSpPr/>
          <p:nvPr/>
        </p:nvSpPr>
        <p:spPr>
          <a:xfrm rot="16200000">
            <a:off x="5327650" y="-3221355"/>
            <a:ext cx="1343660" cy="10652125"/>
          </a:xfrm>
          <a:prstGeom prst="snipRoundRect">
            <a:avLst>
              <a:gd name="adj1" fmla="val 0"/>
              <a:gd name="adj2" fmla="val 16667"/>
            </a:avLst>
          </a:prstGeom>
          <a:gradFill>
            <a:gsLst>
              <a:gs pos="33000">
                <a:srgbClr val="CADEEE"/>
              </a:gs>
              <a:gs pos="100000">
                <a:schemeClr val="accent1">
                  <a:lumMod val="30000"/>
                  <a:lumOff val="70000"/>
                  <a:alpha val="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一个圆顶角，剪去另一个顶角 19"/>
          <p:cNvSpPr/>
          <p:nvPr/>
        </p:nvSpPr>
        <p:spPr>
          <a:xfrm rot="16200000" flipH="1">
            <a:off x="5516880" y="-1806575"/>
            <a:ext cx="1343660" cy="11031220"/>
          </a:xfrm>
          <a:prstGeom prst="snipRoundRect">
            <a:avLst>
              <a:gd name="adj1" fmla="val 0"/>
              <a:gd name="adj2" fmla="val 0"/>
            </a:avLst>
          </a:prstGeom>
          <a:gradFill>
            <a:gsLst>
              <a:gs pos="33000">
                <a:srgbClr val="CADEEE"/>
              </a:gs>
              <a:gs pos="100000">
                <a:schemeClr val="accent1">
                  <a:lumMod val="30000"/>
                  <a:lumOff val="70000"/>
                  <a:alpha val="0"/>
                </a:schemeClr>
              </a:gs>
            </a:gsLst>
            <a:lin ang="54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checkmark_44126"/>
          <p:cNvSpPr>
            <a:spLocks noChangeAspect="1"/>
          </p:cNvSpPr>
          <p:nvPr/>
        </p:nvSpPr>
        <p:spPr bwMode="auto">
          <a:xfrm>
            <a:off x="1105119" y="1903102"/>
            <a:ext cx="510936" cy="420936"/>
          </a:xfrm>
          <a:custGeom>
            <a:avLst/>
            <a:gdLst>
              <a:gd name="T0" fmla="*/ 5991 w 7318"/>
              <a:gd name="T1" fmla="*/ 0 h 6039"/>
              <a:gd name="T2" fmla="*/ 2606 w 7318"/>
              <a:gd name="T3" fmla="*/ 3385 h 6039"/>
              <a:gd name="T4" fmla="*/ 1327 w 7318"/>
              <a:gd name="T5" fmla="*/ 2106 h 6039"/>
              <a:gd name="T6" fmla="*/ 0 w 7318"/>
              <a:gd name="T7" fmla="*/ 3433 h 6039"/>
              <a:gd name="T8" fmla="*/ 1279 w 7318"/>
              <a:gd name="T9" fmla="*/ 4712 h 6039"/>
              <a:gd name="T10" fmla="*/ 2606 w 7318"/>
              <a:gd name="T11" fmla="*/ 6039 h 6039"/>
              <a:gd name="T12" fmla="*/ 3933 w 7318"/>
              <a:gd name="T13" fmla="*/ 4712 h 6039"/>
              <a:gd name="T14" fmla="*/ 7318 w 7318"/>
              <a:gd name="T15" fmla="*/ 1327 h 6039"/>
              <a:gd name="T16" fmla="*/ 5991 w 7318"/>
              <a:gd name="T17" fmla="*/ 0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8" h="6039">
                <a:moveTo>
                  <a:pt x="5991" y="0"/>
                </a:moveTo>
                <a:lnTo>
                  <a:pt x="2606" y="3385"/>
                </a:lnTo>
                <a:lnTo>
                  <a:pt x="1327" y="2106"/>
                </a:lnTo>
                <a:lnTo>
                  <a:pt x="0" y="3433"/>
                </a:lnTo>
                <a:lnTo>
                  <a:pt x="1279" y="4712"/>
                </a:lnTo>
                <a:lnTo>
                  <a:pt x="2606" y="6039"/>
                </a:lnTo>
                <a:lnTo>
                  <a:pt x="3933" y="4712"/>
                </a:lnTo>
                <a:lnTo>
                  <a:pt x="7318" y="1327"/>
                </a:lnTo>
                <a:lnTo>
                  <a:pt x="5991" y="0"/>
                </a:lnTo>
                <a:close/>
              </a:path>
            </a:pathLst>
          </a:custGeom>
          <a:noFill/>
          <a:ln w="19050">
            <a:solidFill>
              <a:srgbClr val="035CAC"/>
            </a:solidFill>
          </a:ln>
        </p:spPr>
      </p:sp>
      <p:sp>
        <p:nvSpPr>
          <p:cNvPr id="23" name="placeholder-filled-tool-shape-for-maps_57003"/>
          <p:cNvSpPr>
            <a:spLocks noChangeAspect="1"/>
          </p:cNvSpPr>
          <p:nvPr/>
        </p:nvSpPr>
        <p:spPr bwMode="auto">
          <a:xfrm>
            <a:off x="1168566" y="3462848"/>
            <a:ext cx="384042" cy="510936"/>
          </a:xfrm>
          <a:custGeom>
            <a:avLst/>
            <a:gdLst>
              <a:gd name="T0" fmla="*/ 594 w 1188"/>
              <a:gd name="T1" fmla="*/ 0 h 1583"/>
              <a:gd name="T2" fmla="*/ 0 w 1188"/>
              <a:gd name="T3" fmla="*/ 593 h 1583"/>
              <a:gd name="T4" fmla="*/ 170 w 1188"/>
              <a:gd name="T5" fmla="*/ 1061 h 1583"/>
              <a:gd name="T6" fmla="*/ 538 w 1188"/>
              <a:gd name="T7" fmla="*/ 1551 h 1583"/>
              <a:gd name="T8" fmla="*/ 651 w 1188"/>
              <a:gd name="T9" fmla="*/ 1551 h 1583"/>
              <a:gd name="T10" fmla="*/ 980 w 1188"/>
              <a:gd name="T11" fmla="*/ 1137 h 1583"/>
              <a:gd name="T12" fmla="*/ 1188 w 1188"/>
              <a:gd name="T13" fmla="*/ 593 h 1583"/>
              <a:gd name="T14" fmla="*/ 594 w 1188"/>
              <a:gd name="T15" fmla="*/ 0 h 1583"/>
              <a:gd name="T16" fmla="*/ 594 w 1188"/>
              <a:gd name="T17" fmla="*/ 937 h 1583"/>
              <a:gd name="T18" fmla="*/ 234 w 1188"/>
              <a:gd name="T19" fmla="*/ 577 h 1583"/>
              <a:gd name="T20" fmla="*/ 594 w 1188"/>
              <a:gd name="T21" fmla="*/ 217 h 1583"/>
              <a:gd name="T22" fmla="*/ 954 w 1188"/>
              <a:gd name="T23" fmla="*/ 577 h 1583"/>
              <a:gd name="T24" fmla="*/ 594 w 1188"/>
              <a:gd name="T25" fmla="*/ 937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8" h="1583">
                <a:moveTo>
                  <a:pt x="594" y="0"/>
                </a:moveTo>
                <a:cubicBezTo>
                  <a:pt x="266" y="0"/>
                  <a:pt x="0" y="265"/>
                  <a:pt x="0" y="593"/>
                </a:cubicBezTo>
                <a:cubicBezTo>
                  <a:pt x="0" y="764"/>
                  <a:pt x="86" y="919"/>
                  <a:pt x="170" y="1061"/>
                </a:cubicBezTo>
                <a:cubicBezTo>
                  <a:pt x="272" y="1239"/>
                  <a:pt x="395" y="1404"/>
                  <a:pt x="538" y="1551"/>
                </a:cubicBezTo>
                <a:cubicBezTo>
                  <a:pt x="568" y="1583"/>
                  <a:pt x="619" y="1583"/>
                  <a:pt x="651" y="1551"/>
                </a:cubicBezTo>
                <a:cubicBezTo>
                  <a:pt x="776" y="1427"/>
                  <a:pt x="887" y="1287"/>
                  <a:pt x="980" y="1137"/>
                </a:cubicBezTo>
                <a:cubicBezTo>
                  <a:pt x="1080" y="976"/>
                  <a:pt x="1188" y="789"/>
                  <a:pt x="1188" y="593"/>
                </a:cubicBezTo>
                <a:cubicBezTo>
                  <a:pt x="1187" y="267"/>
                  <a:pt x="922" y="0"/>
                  <a:pt x="594" y="0"/>
                </a:cubicBezTo>
                <a:close/>
                <a:moveTo>
                  <a:pt x="594" y="937"/>
                </a:moveTo>
                <a:cubicBezTo>
                  <a:pt x="395" y="937"/>
                  <a:pt x="234" y="776"/>
                  <a:pt x="234" y="577"/>
                </a:cubicBezTo>
                <a:cubicBezTo>
                  <a:pt x="234" y="379"/>
                  <a:pt x="395" y="217"/>
                  <a:pt x="594" y="217"/>
                </a:cubicBezTo>
                <a:cubicBezTo>
                  <a:pt x="792" y="217"/>
                  <a:pt x="954" y="377"/>
                  <a:pt x="954" y="577"/>
                </a:cubicBezTo>
                <a:cubicBezTo>
                  <a:pt x="954" y="777"/>
                  <a:pt x="792" y="937"/>
                  <a:pt x="594" y="937"/>
                </a:cubicBezTo>
                <a:close/>
              </a:path>
            </a:pathLst>
          </a:custGeom>
          <a:noFill/>
          <a:ln w="19050">
            <a:solidFill>
              <a:srgbClr val="035CAC"/>
            </a:solidFill>
          </a:ln>
        </p:spPr>
      </p:sp>
      <p:sp>
        <p:nvSpPr>
          <p:cNvPr id="24" name="targeting_269004"/>
          <p:cNvSpPr>
            <a:spLocks noChangeAspect="1"/>
          </p:cNvSpPr>
          <p:nvPr/>
        </p:nvSpPr>
        <p:spPr bwMode="auto">
          <a:xfrm>
            <a:off x="1105119" y="5067982"/>
            <a:ext cx="510936" cy="510156"/>
          </a:xfrm>
          <a:custGeom>
            <a:avLst/>
            <a:gdLst>
              <a:gd name="connsiteX0" fmla="*/ 312566 w 607611"/>
              <a:gd name="connsiteY0" fmla="*/ 199350 h 606684"/>
              <a:gd name="connsiteX1" fmla="*/ 317461 w 607611"/>
              <a:gd name="connsiteY1" fmla="*/ 212594 h 606684"/>
              <a:gd name="connsiteX2" fmla="*/ 272871 w 607611"/>
              <a:gd name="connsiteY2" fmla="*/ 257127 h 606684"/>
              <a:gd name="connsiteX3" fmla="*/ 248307 w 607611"/>
              <a:gd name="connsiteY3" fmla="*/ 308503 h 606684"/>
              <a:gd name="connsiteX4" fmla="*/ 298504 w 607611"/>
              <a:gd name="connsiteY4" fmla="*/ 358724 h 606684"/>
              <a:gd name="connsiteX5" fmla="*/ 349947 w 607611"/>
              <a:gd name="connsiteY5" fmla="*/ 334102 h 606684"/>
              <a:gd name="connsiteX6" fmla="*/ 394538 w 607611"/>
              <a:gd name="connsiteY6" fmla="*/ 289570 h 606684"/>
              <a:gd name="connsiteX7" fmla="*/ 407799 w 607611"/>
              <a:gd name="connsiteY7" fmla="*/ 294459 h 606684"/>
              <a:gd name="connsiteX8" fmla="*/ 298682 w 607611"/>
              <a:gd name="connsiteY8" fmla="*/ 407701 h 606684"/>
              <a:gd name="connsiteX9" fmla="*/ 199177 w 607611"/>
              <a:gd name="connsiteY9" fmla="*/ 308325 h 606684"/>
              <a:gd name="connsiteX10" fmla="*/ 312566 w 607611"/>
              <a:gd name="connsiteY10" fmla="*/ 199350 h 606684"/>
              <a:gd name="connsiteX11" fmla="*/ 289073 w 607611"/>
              <a:gd name="connsiteY11" fmla="*/ 119424 h 606684"/>
              <a:gd name="connsiteX12" fmla="*/ 379882 w 607611"/>
              <a:gd name="connsiteY12" fmla="*/ 135456 h 606684"/>
              <a:gd name="connsiteX13" fmla="*/ 382196 w 607611"/>
              <a:gd name="connsiteY13" fmla="*/ 147989 h 606684"/>
              <a:gd name="connsiteX14" fmla="*/ 356564 w 607611"/>
              <a:gd name="connsiteY14" fmla="*/ 173587 h 606684"/>
              <a:gd name="connsiteX15" fmla="*/ 348465 w 607611"/>
              <a:gd name="connsiteY15" fmla="*/ 175454 h 606684"/>
              <a:gd name="connsiteX16" fmla="*/ 168058 w 607611"/>
              <a:gd name="connsiteY16" fmla="*/ 300691 h 606684"/>
              <a:gd name="connsiteX17" fmla="*/ 306367 w 607611"/>
              <a:gd name="connsiteY17" fmla="*/ 438904 h 606684"/>
              <a:gd name="connsiteX18" fmla="*/ 431770 w 607611"/>
              <a:gd name="connsiteY18" fmla="*/ 258649 h 606684"/>
              <a:gd name="connsiteX19" fmla="*/ 433639 w 607611"/>
              <a:gd name="connsiteY19" fmla="*/ 250560 h 606684"/>
              <a:gd name="connsiteX20" fmla="*/ 459272 w 607611"/>
              <a:gd name="connsiteY20" fmla="*/ 225051 h 606684"/>
              <a:gd name="connsiteX21" fmla="*/ 471821 w 607611"/>
              <a:gd name="connsiteY21" fmla="*/ 227273 h 606684"/>
              <a:gd name="connsiteX22" fmla="*/ 309749 w 607611"/>
              <a:gd name="connsiteY22" fmla="*/ 487701 h 606684"/>
              <a:gd name="connsiteX23" fmla="*/ 119107 w 607611"/>
              <a:gd name="connsiteY23" fmla="*/ 297313 h 606684"/>
              <a:gd name="connsiteX24" fmla="*/ 289073 w 607611"/>
              <a:gd name="connsiteY24" fmla="*/ 119424 h 606684"/>
              <a:gd name="connsiteX25" fmla="*/ 565287 w 607611"/>
              <a:gd name="connsiteY25" fmla="*/ 18863 h 606684"/>
              <a:gd name="connsiteX26" fmla="*/ 581833 w 607611"/>
              <a:gd name="connsiteY26" fmla="*/ 25660 h 606684"/>
              <a:gd name="connsiteX27" fmla="*/ 581833 w 607611"/>
              <a:gd name="connsiteY27" fmla="*/ 58714 h 606684"/>
              <a:gd name="connsiteX28" fmla="*/ 320218 w 607611"/>
              <a:gd name="connsiteY28" fmla="*/ 319856 h 606684"/>
              <a:gd name="connsiteX29" fmla="*/ 287105 w 607611"/>
              <a:gd name="connsiteY29" fmla="*/ 319856 h 606684"/>
              <a:gd name="connsiteX30" fmla="*/ 287105 w 607611"/>
              <a:gd name="connsiteY30" fmla="*/ 286891 h 606684"/>
              <a:gd name="connsiteX31" fmla="*/ 548808 w 607611"/>
              <a:gd name="connsiteY31" fmla="*/ 25660 h 606684"/>
              <a:gd name="connsiteX32" fmla="*/ 565287 w 607611"/>
              <a:gd name="connsiteY32" fmla="*/ 18863 h 606684"/>
              <a:gd name="connsiteX33" fmla="*/ 313851 w 607611"/>
              <a:gd name="connsiteY33" fmla="*/ 143 h 606684"/>
              <a:gd name="connsiteX34" fmla="*/ 468340 w 607611"/>
              <a:gd name="connsiteY34" fmla="*/ 48769 h 606684"/>
              <a:gd name="connsiteX35" fmla="*/ 469587 w 607611"/>
              <a:gd name="connsiteY35" fmla="*/ 60767 h 606684"/>
              <a:gd name="connsiteX36" fmla="*/ 416893 w 607611"/>
              <a:gd name="connsiteY36" fmla="*/ 113380 h 606684"/>
              <a:gd name="connsiteX37" fmla="*/ 407725 w 607611"/>
              <a:gd name="connsiteY37" fmla="*/ 114713 h 606684"/>
              <a:gd name="connsiteX38" fmla="*/ 87916 w 607611"/>
              <a:gd name="connsiteY38" fmla="*/ 298680 h 606684"/>
              <a:gd name="connsiteX39" fmla="*/ 308480 w 607611"/>
              <a:gd name="connsiteY39" fmla="*/ 518818 h 606684"/>
              <a:gd name="connsiteX40" fmla="*/ 492729 w 607611"/>
              <a:gd name="connsiteY40" fmla="*/ 199587 h 606684"/>
              <a:gd name="connsiteX41" fmla="*/ 494064 w 607611"/>
              <a:gd name="connsiteY41" fmla="*/ 190344 h 606684"/>
              <a:gd name="connsiteX42" fmla="*/ 546668 w 607611"/>
              <a:gd name="connsiteY42" fmla="*/ 137731 h 606684"/>
              <a:gd name="connsiteX43" fmla="*/ 558684 w 607611"/>
              <a:gd name="connsiteY43" fmla="*/ 138975 h 606684"/>
              <a:gd name="connsiteX44" fmla="*/ 313376 w 607611"/>
              <a:gd name="connsiteY44" fmla="*/ 606536 h 606684"/>
              <a:gd name="connsiteX45" fmla="*/ 154 w 607611"/>
              <a:gd name="connsiteY45" fmla="*/ 293703 h 606684"/>
              <a:gd name="connsiteX46" fmla="*/ 313851 w 607611"/>
              <a:gd name="connsiteY46" fmla="*/ 143 h 60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11" h="606684">
                <a:moveTo>
                  <a:pt x="312566" y="199350"/>
                </a:moveTo>
                <a:cubicBezTo>
                  <a:pt x="319241" y="199883"/>
                  <a:pt x="322179" y="207883"/>
                  <a:pt x="317461" y="212594"/>
                </a:cubicBezTo>
                <a:lnTo>
                  <a:pt x="272871" y="257127"/>
                </a:lnTo>
                <a:cubicBezTo>
                  <a:pt x="256584" y="267971"/>
                  <a:pt x="246348" y="287170"/>
                  <a:pt x="248307" y="308503"/>
                </a:cubicBezTo>
                <a:cubicBezTo>
                  <a:pt x="250710" y="334991"/>
                  <a:pt x="272070" y="356324"/>
                  <a:pt x="298504" y="358724"/>
                </a:cubicBezTo>
                <a:cubicBezTo>
                  <a:pt x="319864" y="360591"/>
                  <a:pt x="339089" y="350369"/>
                  <a:pt x="349947" y="334102"/>
                </a:cubicBezTo>
                <a:lnTo>
                  <a:pt x="394538" y="289570"/>
                </a:lnTo>
                <a:cubicBezTo>
                  <a:pt x="399255" y="284859"/>
                  <a:pt x="407265" y="287881"/>
                  <a:pt x="407799" y="294459"/>
                </a:cubicBezTo>
                <a:cubicBezTo>
                  <a:pt x="413228" y="357213"/>
                  <a:pt x="361874" y="410634"/>
                  <a:pt x="298682" y="407701"/>
                </a:cubicBezTo>
                <a:cubicBezTo>
                  <a:pt x="245191" y="405212"/>
                  <a:pt x="201758" y="361835"/>
                  <a:pt x="199177" y="308325"/>
                </a:cubicBezTo>
                <a:cubicBezTo>
                  <a:pt x="196240" y="245216"/>
                  <a:pt x="249820" y="193928"/>
                  <a:pt x="312566" y="199350"/>
                </a:cubicBezTo>
                <a:close/>
                <a:moveTo>
                  <a:pt x="289073" y="119424"/>
                </a:moveTo>
                <a:cubicBezTo>
                  <a:pt x="318821" y="116974"/>
                  <a:pt x="349866" y="121813"/>
                  <a:pt x="379882" y="135456"/>
                </a:cubicBezTo>
                <a:cubicBezTo>
                  <a:pt x="384866" y="137679"/>
                  <a:pt x="386023" y="144167"/>
                  <a:pt x="382196" y="147989"/>
                </a:cubicBezTo>
                <a:lnTo>
                  <a:pt x="356564" y="173587"/>
                </a:lnTo>
                <a:cubicBezTo>
                  <a:pt x="354428" y="175721"/>
                  <a:pt x="351313" y="176432"/>
                  <a:pt x="348465" y="175454"/>
                </a:cubicBezTo>
                <a:cubicBezTo>
                  <a:pt x="260887" y="144789"/>
                  <a:pt x="169749" y="209585"/>
                  <a:pt x="168058" y="300691"/>
                </a:cubicBezTo>
                <a:cubicBezTo>
                  <a:pt x="166545" y="377575"/>
                  <a:pt x="229469" y="440415"/>
                  <a:pt x="306367" y="438904"/>
                </a:cubicBezTo>
                <a:cubicBezTo>
                  <a:pt x="397416" y="437127"/>
                  <a:pt x="462565" y="346288"/>
                  <a:pt x="431770" y="258649"/>
                </a:cubicBezTo>
                <a:cubicBezTo>
                  <a:pt x="430791" y="255805"/>
                  <a:pt x="431503" y="252694"/>
                  <a:pt x="433639" y="250560"/>
                </a:cubicBezTo>
                <a:lnTo>
                  <a:pt x="459272" y="225051"/>
                </a:lnTo>
                <a:cubicBezTo>
                  <a:pt x="463099" y="221140"/>
                  <a:pt x="469596" y="222296"/>
                  <a:pt x="471821" y="227273"/>
                </a:cubicBezTo>
                <a:cubicBezTo>
                  <a:pt x="526557" y="347266"/>
                  <a:pt x="439958" y="483524"/>
                  <a:pt x="309749" y="487701"/>
                </a:cubicBezTo>
                <a:cubicBezTo>
                  <a:pt x="203125" y="491079"/>
                  <a:pt x="115725" y="403795"/>
                  <a:pt x="119107" y="297313"/>
                </a:cubicBezTo>
                <a:cubicBezTo>
                  <a:pt x="122244" y="199719"/>
                  <a:pt x="199826" y="126774"/>
                  <a:pt x="289073" y="119424"/>
                </a:cubicBezTo>
                <a:close/>
                <a:moveTo>
                  <a:pt x="565287" y="18863"/>
                </a:moveTo>
                <a:cubicBezTo>
                  <a:pt x="571262" y="18863"/>
                  <a:pt x="577248" y="21129"/>
                  <a:pt x="581833" y="25660"/>
                </a:cubicBezTo>
                <a:cubicBezTo>
                  <a:pt x="590912" y="34812"/>
                  <a:pt x="590912" y="49562"/>
                  <a:pt x="581833" y="58714"/>
                </a:cubicBezTo>
                <a:lnTo>
                  <a:pt x="320218" y="319856"/>
                </a:lnTo>
                <a:cubicBezTo>
                  <a:pt x="311050" y="328919"/>
                  <a:pt x="296273" y="328919"/>
                  <a:pt x="287105" y="319856"/>
                </a:cubicBezTo>
                <a:cubicBezTo>
                  <a:pt x="278025" y="310704"/>
                  <a:pt x="278025" y="295954"/>
                  <a:pt x="287105" y="286891"/>
                </a:cubicBezTo>
                <a:lnTo>
                  <a:pt x="548808" y="25660"/>
                </a:lnTo>
                <a:cubicBezTo>
                  <a:pt x="553348" y="21129"/>
                  <a:pt x="559312" y="18863"/>
                  <a:pt x="565287" y="18863"/>
                </a:cubicBezTo>
                <a:close/>
                <a:moveTo>
                  <a:pt x="313851" y="143"/>
                </a:moveTo>
                <a:cubicBezTo>
                  <a:pt x="366314" y="1761"/>
                  <a:pt x="419519" y="17175"/>
                  <a:pt x="468340" y="48769"/>
                </a:cubicBezTo>
                <a:cubicBezTo>
                  <a:pt x="472524" y="51435"/>
                  <a:pt x="473058" y="57301"/>
                  <a:pt x="469587" y="60767"/>
                </a:cubicBezTo>
                <a:lnTo>
                  <a:pt x="416893" y="113380"/>
                </a:lnTo>
                <a:cubicBezTo>
                  <a:pt x="414490" y="115779"/>
                  <a:pt x="410752" y="116313"/>
                  <a:pt x="407725" y="114713"/>
                </a:cubicBezTo>
                <a:cubicBezTo>
                  <a:pt x="266112" y="36594"/>
                  <a:pt x="91388" y="137731"/>
                  <a:pt x="87916" y="298680"/>
                </a:cubicBezTo>
                <a:cubicBezTo>
                  <a:pt x="85246" y="421236"/>
                  <a:pt x="185648" y="521484"/>
                  <a:pt x="308480" y="518818"/>
                </a:cubicBezTo>
                <a:cubicBezTo>
                  <a:pt x="469587" y="515352"/>
                  <a:pt x="570968" y="340983"/>
                  <a:pt x="492729" y="199587"/>
                </a:cubicBezTo>
                <a:cubicBezTo>
                  <a:pt x="491038" y="196565"/>
                  <a:pt x="491572" y="192743"/>
                  <a:pt x="494064" y="190344"/>
                </a:cubicBezTo>
                <a:lnTo>
                  <a:pt x="546668" y="137731"/>
                </a:lnTo>
                <a:cubicBezTo>
                  <a:pt x="550140" y="134265"/>
                  <a:pt x="556014" y="134887"/>
                  <a:pt x="558684" y="138975"/>
                </a:cubicBezTo>
                <a:cubicBezTo>
                  <a:pt x="685611" y="334496"/>
                  <a:pt x="552098" y="598982"/>
                  <a:pt x="313376" y="606536"/>
                </a:cubicBezTo>
                <a:cubicBezTo>
                  <a:pt x="138295" y="611957"/>
                  <a:pt x="-5365" y="468605"/>
                  <a:pt x="154" y="293703"/>
                </a:cubicBezTo>
                <a:cubicBezTo>
                  <a:pt x="5761" y="114602"/>
                  <a:pt x="156464" y="-4710"/>
                  <a:pt x="313851" y="143"/>
                </a:cubicBezTo>
                <a:close/>
              </a:path>
            </a:pathLst>
          </a:custGeom>
          <a:noFill/>
          <a:ln w="19050">
            <a:solidFill>
              <a:srgbClr val="035CAC"/>
            </a:solidFill>
          </a:ln>
        </p:spPr>
      </p:sp>
      <p:grpSp>
        <p:nvGrpSpPr>
          <p:cNvPr id="25" name="组合 24"/>
          <p:cNvGrpSpPr/>
          <p:nvPr/>
        </p:nvGrpSpPr>
        <p:grpSpPr>
          <a:xfrm>
            <a:off x="1807210" y="1591945"/>
            <a:ext cx="9835515" cy="1183640"/>
            <a:chOff x="5025817" y="-628368"/>
            <a:chExt cx="9384059" cy="1183640"/>
          </a:xfrm>
        </p:grpSpPr>
        <p:sp>
          <p:nvSpPr>
            <p:cNvPr id="26" name="TextBox 53"/>
            <p:cNvSpPr txBox="1"/>
            <p:nvPr/>
          </p:nvSpPr>
          <p:spPr>
            <a:xfrm>
              <a:off x="5025817" y="-275308"/>
              <a:ext cx="9384059" cy="830580"/>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800" dirty="0">
                  <a:solidFill>
                    <a:schemeClr val="tx1">
                      <a:lumMod val="75000"/>
                      <a:lumOff val="25000"/>
                    </a:schemeClr>
                  </a:solidFill>
                  <a:latin typeface="仿宋" panose="02010609060101010101" charset="-122"/>
                  <a:ea typeface="仿宋" panose="02010609060101010101" charset="-122"/>
                  <a:cs typeface="仿宋" panose="02010609060101010101" charset="-122"/>
                </a:rPr>
                <a:t>互信息(Mutual Information)作为信息理论中一种经典的信息度量，它可以表征一个随机变量由于已知另一个随机变量而减少的不确定性，也即两个变量共有的信息。</a:t>
              </a:r>
              <a:endParaRPr lang="zh-CN" altLang="en-US" sz="18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sp>
          <p:nvSpPr>
            <p:cNvPr id="27" name="TextBox 42"/>
            <p:cNvSpPr txBox="1"/>
            <p:nvPr/>
          </p:nvSpPr>
          <p:spPr>
            <a:xfrm>
              <a:off x="5025818" y="-628368"/>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400" dirty="0">
                  <a:solidFill>
                    <a:schemeClr val="tx1">
                      <a:lumMod val="85000"/>
                      <a:lumOff val="15000"/>
                    </a:schemeClr>
                  </a:solidFill>
                </a:rPr>
                <a:t>互信息法</a:t>
              </a:r>
              <a:endParaRPr lang="zh-CN" altLang="en-US" sz="2400" dirty="0">
                <a:solidFill>
                  <a:schemeClr val="tx1">
                    <a:lumMod val="85000"/>
                    <a:lumOff val="15000"/>
                  </a:schemeClr>
                </a:solidFill>
              </a:endParaRPr>
            </a:p>
          </p:txBody>
        </p:sp>
      </p:grpSp>
      <p:grpSp>
        <p:nvGrpSpPr>
          <p:cNvPr id="28" name="组合 27"/>
          <p:cNvGrpSpPr/>
          <p:nvPr/>
        </p:nvGrpSpPr>
        <p:grpSpPr>
          <a:xfrm>
            <a:off x="1807462" y="3196374"/>
            <a:ext cx="9896475" cy="1208405"/>
            <a:chOff x="4841667" y="-628368"/>
            <a:chExt cx="9896475" cy="1208405"/>
          </a:xfrm>
        </p:grpSpPr>
        <p:sp>
          <p:nvSpPr>
            <p:cNvPr id="29" name="TextBox 53"/>
            <p:cNvSpPr txBox="1"/>
            <p:nvPr/>
          </p:nvSpPr>
          <p:spPr>
            <a:xfrm>
              <a:off x="4841667" y="-251178"/>
              <a:ext cx="9896475" cy="831215"/>
            </a:xfrm>
            <a:prstGeom prst="rect">
              <a:avLst/>
            </a:prstGeom>
            <a:noFill/>
          </p:spPr>
          <p:txBody>
            <a:bodyPr wrap="square" lIns="0" tIns="0" rIns="0" bIns="0" rtlCol="0">
              <a:no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800" dirty="0">
                  <a:solidFill>
                    <a:schemeClr val="tx1">
                      <a:lumMod val="75000"/>
                      <a:lumOff val="25000"/>
                    </a:schemeClr>
                  </a:solidFill>
                  <a:latin typeface="仿宋" panose="02010609060101010101" charset="-122"/>
                  <a:ea typeface="仿宋" panose="02010609060101010101" charset="-122"/>
                  <a:cs typeface="仿宋" panose="02010609060101010101" charset="-122"/>
                </a:rPr>
                <a:t>低方差过滤用于选择具有高方差（变化大）的特征，同时过滤掉具有低方差（变化小）的特征。因为低方差的特征对于数据的区分性和信息量贡献较小，保留它们在降维后可能会导致较差的结果。</a:t>
              </a:r>
              <a:endParaRPr lang="zh-CN" altLang="en-US" sz="18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sp>
          <p:nvSpPr>
            <p:cNvPr id="30" name="TextBox 42"/>
            <p:cNvSpPr txBox="1"/>
            <p:nvPr/>
          </p:nvSpPr>
          <p:spPr>
            <a:xfrm>
              <a:off x="4841668" y="-628368"/>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400" dirty="0">
                  <a:solidFill>
                    <a:schemeClr val="tx1">
                      <a:lumMod val="85000"/>
                      <a:lumOff val="15000"/>
                    </a:schemeClr>
                  </a:solidFill>
                </a:rPr>
                <a:t>低方差过滤</a:t>
              </a:r>
              <a:endParaRPr lang="zh-CN" altLang="en-US" sz="2400" b="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grpSp>
        <p:nvGrpSpPr>
          <p:cNvPr id="31" name="组合 30"/>
          <p:cNvGrpSpPr/>
          <p:nvPr/>
        </p:nvGrpSpPr>
        <p:grpSpPr>
          <a:xfrm>
            <a:off x="1886202" y="4837948"/>
            <a:ext cx="9756140" cy="1148080"/>
            <a:chOff x="4920407" y="-591538"/>
            <a:chExt cx="9756140" cy="1148080"/>
          </a:xfrm>
        </p:grpSpPr>
        <p:sp>
          <p:nvSpPr>
            <p:cNvPr id="32" name="TextBox 53"/>
            <p:cNvSpPr txBox="1"/>
            <p:nvPr/>
          </p:nvSpPr>
          <p:spPr>
            <a:xfrm>
              <a:off x="4920407" y="-274038"/>
              <a:ext cx="9756140" cy="830580"/>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800" dirty="0">
                  <a:solidFill>
                    <a:schemeClr val="tx1">
                      <a:lumMod val="75000"/>
                      <a:lumOff val="25000"/>
                    </a:schemeClr>
                  </a:solidFill>
                  <a:latin typeface="仿宋" panose="02010609060101010101" charset="-122"/>
                  <a:ea typeface="仿宋" panose="02010609060101010101" charset="-122"/>
                  <a:cs typeface="仿宋" panose="02010609060101010101" charset="-122"/>
                </a:rPr>
                <a:t>高相关过滤用于选择具有较高相关性的特征，将高度相关的特征合并或删除。因为高度相关的特征提供的信息重复或冗余，保留它们在降维后可能会浪费存储空间和计算资源。</a:t>
              </a:r>
              <a:endParaRPr lang="zh-CN" altLang="en-US" sz="18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sp>
          <p:nvSpPr>
            <p:cNvPr id="33" name="TextBox 42"/>
            <p:cNvSpPr txBox="1"/>
            <p:nvPr/>
          </p:nvSpPr>
          <p:spPr>
            <a:xfrm>
              <a:off x="4920408" y="-591538"/>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400" dirty="0">
                  <a:solidFill>
                    <a:schemeClr val="tx1">
                      <a:lumMod val="85000"/>
                      <a:lumOff val="15000"/>
                    </a:schemeClr>
                  </a:solidFill>
                </a:rPr>
                <a:t>高相关过滤</a:t>
              </a:r>
              <a:endParaRPr lang="zh-CN" altLang="en-US" sz="2400" b="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bldLst>
      <p:bldP spid="18" grpId="0" bldLvl="0" animBg="1"/>
      <p:bldP spid="19" grpId="0" bldLvl="0" animBg="1"/>
      <p:bldP spid="2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471626" y="595594"/>
            <a:ext cx="465739" cy="121286"/>
            <a:chOff x="11369042" y="568879"/>
            <a:chExt cx="568324" cy="148001"/>
          </a:xfrm>
        </p:grpSpPr>
        <p:sp>
          <p:nvSpPr>
            <p:cNvPr id="13" name="平行四边形 12"/>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788161" y="189451"/>
            <a:ext cx="178012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原理分析</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文本框 15"/>
          <p:cNvSpPr txBox="1"/>
          <p:nvPr/>
        </p:nvSpPr>
        <p:spPr>
          <a:xfrm>
            <a:off x="2545080" y="405765"/>
            <a:ext cx="2212975" cy="311150"/>
          </a:xfrm>
          <a:prstGeom prst="rect">
            <a:avLst/>
          </a:prstGeom>
          <a:noFill/>
        </p:spPr>
        <p:txBody>
          <a:bodyPr wrap="square" rtlCol="0">
            <a:no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Principle analysis</a:t>
            </a:r>
            <a:endPar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8" name="矩形 17"/>
          <p:cNvSpPr/>
          <p:nvPr>
            <p:custDataLst>
              <p:tags r:id="rId1"/>
            </p:custDataLst>
          </p:nvPr>
        </p:nvSpPr>
        <p:spPr>
          <a:xfrm>
            <a:off x="6396990" y="1006475"/>
            <a:ext cx="5307965" cy="5748020"/>
          </a:xfrm>
          <a:prstGeom prst="rect">
            <a:avLst/>
          </a:prstGeom>
          <a:solidFill>
            <a:srgbClr val="DF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494145" y="1120775"/>
            <a:ext cx="5210810" cy="5548630"/>
          </a:xfrm>
          <a:prstGeom prst="rect">
            <a:avLst/>
          </a:prstGeom>
          <a:noFill/>
        </p:spPr>
        <p:txBody>
          <a:bodyPr wrap="square" rtlCol="0">
            <a:noAutofit/>
          </a:bodyPr>
          <a:p>
            <a:pPr indent="457200"/>
            <a:r>
              <a:rPr sz="2800" dirty="0">
                <a:solidFill>
                  <a:schemeClr val="tx1">
                    <a:lumMod val="75000"/>
                    <a:lumOff val="25000"/>
                  </a:schemeClr>
                </a:solidFill>
                <a:latin typeface="仿宋" panose="02010609060101010101" charset="-122"/>
                <a:ea typeface="仿宋" panose="02010609060101010101" charset="-122"/>
                <a:cs typeface="仿宋" panose="02010609060101010101" charset="-122"/>
              </a:rPr>
              <a:t>本文创新点首先借助MIC方法选择前100的特征，将对模型贡献度为零或为模型带来负面影响的特征去除。再使用pandas库中的corr方法进行相关性滤波，过滤线性相关程度大于0.5的值，再借助sklearn库中的VarianceThreshold方法，对方差阈值小于0.5的特征列除去，最后再次使用CatBoost模型中的重要性分析，删除对模型贡献度为零的特征，获得最终结果。</a:t>
            </a:r>
            <a:endParaRPr lang="zh-CN" altLang="en-US" sz="28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pic>
        <p:nvPicPr>
          <p:cNvPr id="3" name="图片 2" descr="未命名文件 (2)"/>
          <p:cNvPicPr>
            <a:picLocks noChangeAspect="1"/>
          </p:cNvPicPr>
          <p:nvPr/>
        </p:nvPicPr>
        <p:blipFill>
          <a:blip r:embed="rId2"/>
          <a:stretch>
            <a:fillRect/>
          </a:stretch>
        </p:blipFill>
        <p:spPr>
          <a:xfrm>
            <a:off x="189230" y="1338580"/>
            <a:ext cx="6207760" cy="4976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6817748" y="3392488"/>
            <a:ext cx="4896343" cy="2977832"/>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449520">
            <a:off x="-1304147" y="2172699"/>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8738885" y="3740844"/>
            <a:ext cx="3573222" cy="3117156"/>
          </a:xfrm>
          <a:prstGeom prst="parallelogram">
            <a:avLst>
              <a:gd name="adj" fmla="val 72791"/>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382182" y="0"/>
            <a:ext cx="1684639" cy="1238491"/>
          </a:xfrm>
          <a:prstGeom prst="parallelogram">
            <a:avLst>
              <a:gd name="adj" fmla="val 83444"/>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a:off x="-548640" y="548641"/>
            <a:ext cx="4556761" cy="3459480"/>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16200000">
            <a:off x="8788792" y="3454790"/>
            <a:ext cx="3880338" cy="2926082"/>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rot="18449520">
            <a:off x="-1587978" y="1756137"/>
            <a:ext cx="6431280" cy="499414"/>
          </a:xfrm>
          <a:prstGeom prst="rect">
            <a:avLst/>
          </a:prstGeom>
          <a:solidFill>
            <a:srgbClr val="257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449520">
            <a:off x="8359937" y="5349516"/>
            <a:ext cx="6431280" cy="499414"/>
          </a:xfrm>
          <a:prstGeom prst="rect">
            <a:avLst/>
          </a:prstGeom>
          <a:gradFill>
            <a:gsLst>
              <a:gs pos="19000">
                <a:srgbClr val="8EB3D3">
                  <a:alpha val="90000"/>
                </a:srgbClr>
              </a:gs>
              <a:gs pos="71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18449520">
            <a:off x="-273998" y="1638384"/>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9189720" y="-416203"/>
            <a:ext cx="6004560" cy="4686909"/>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408953" y="1987029"/>
            <a:ext cx="1361440" cy="1014730"/>
          </a:xfrm>
          <a:prstGeom prst="rect">
            <a:avLst/>
          </a:prstGeom>
          <a:noFill/>
        </p:spPr>
        <p:txBody>
          <a:bodyPr wrap="none" rtlCol="0">
            <a:spAutoFit/>
          </a:bodyPr>
          <a:lstStyle/>
          <a:p>
            <a:r>
              <a:rPr lang="en-US" altLang="zh-CN" sz="6000" dirty="0">
                <a:solidFill>
                  <a:schemeClr val="tx1">
                    <a:lumMod val="75000"/>
                    <a:lumOff val="25000"/>
                  </a:schemeClr>
                </a:solidFill>
                <a:latin typeface="字魂35号-经典雅黑" panose="00000500000000000000" pitchFamily="2" charset="-122"/>
                <a:ea typeface="字魂35号-经典雅黑" panose="00000500000000000000" pitchFamily="2" charset="-122"/>
              </a:rPr>
              <a:t>05</a:t>
            </a:r>
            <a:endParaRPr lang="zh-CN" altLang="en-US" sz="60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TextBox 7"/>
          <p:cNvSpPr txBox="1"/>
          <p:nvPr/>
        </p:nvSpPr>
        <p:spPr>
          <a:xfrm>
            <a:off x="3845761" y="3291206"/>
            <a:ext cx="4508098" cy="783590"/>
          </a:xfrm>
          <a:prstGeom prst="rect">
            <a:avLst/>
          </a:prstGeom>
        </p:spPr>
        <p:txBody>
          <a:bodyPr wrap="square" rtlCol="0">
            <a:spAutoFit/>
          </a:bodyPr>
          <a:lstStyle/>
          <a:p>
            <a:pPr algn="ctr"/>
            <a:r>
              <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rPr>
              <a:t>结果</a:t>
            </a:r>
            <a:r>
              <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rPr>
              <a:t>分析</a:t>
            </a:r>
            <a:endPar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nvGrpSpPr>
          <p:cNvPr id="18" name="组合 17"/>
          <p:cNvGrpSpPr/>
          <p:nvPr/>
        </p:nvGrpSpPr>
        <p:grpSpPr>
          <a:xfrm rot="15923104">
            <a:off x="8959707" y="1056188"/>
            <a:ext cx="1372914" cy="1165663"/>
            <a:chOff x="3433242" y="1092916"/>
            <a:chExt cx="1013266" cy="860307"/>
          </a:xfrm>
        </p:grpSpPr>
        <p:cxnSp>
          <p:nvCxnSpPr>
            <p:cNvPr id="19" name="直接连接符 18"/>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4985025">
            <a:off x="862626" y="4865283"/>
            <a:ext cx="1074318" cy="748661"/>
            <a:chOff x="3433242" y="1092916"/>
            <a:chExt cx="1013266" cy="860307"/>
          </a:xfrm>
        </p:grpSpPr>
        <p:cxnSp>
          <p:nvCxnSpPr>
            <p:cNvPr id="23" name="直接连接符 22"/>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32" name="椭圆 31"/>
          <p:cNvSpPr/>
          <p:nvPr/>
        </p:nvSpPr>
        <p:spPr>
          <a:xfrm>
            <a:off x="6658995" y="2149268"/>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bldLst>
      <p:bldP spid="15" grpId="0"/>
      <p:bldP spid="16" grpId="0"/>
      <p:bldP spid="3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等腰三角形 15"/>
          <p:cNvSpPr/>
          <p:nvPr/>
        </p:nvSpPr>
        <p:spPr>
          <a:xfrm>
            <a:off x="852415" y="3975149"/>
            <a:ext cx="5757138" cy="2882851"/>
          </a:xfrm>
          <a:prstGeom prst="triangle">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任意多边形: 形状 3"/>
          <p:cNvSpPr/>
          <p:nvPr/>
        </p:nvSpPr>
        <p:spPr>
          <a:xfrm rot="18882546">
            <a:off x="2524483" y="-1571385"/>
            <a:ext cx="2164020" cy="5303070"/>
          </a:xfrm>
          <a:custGeom>
            <a:avLst/>
            <a:gdLst>
              <a:gd name="connsiteX0" fmla="*/ 0 w 1316181"/>
              <a:gd name="connsiteY0" fmla="*/ 0 h 5174085"/>
              <a:gd name="connsiteX1" fmla="*/ 1316181 w 1316181"/>
              <a:gd name="connsiteY1" fmla="*/ 1329614 h 5174085"/>
              <a:gd name="connsiteX2" fmla="*/ 1316181 w 1316181"/>
              <a:gd name="connsiteY2" fmla="*/ 5174085 h 5174085"/>
              <a:gd name="connsiteX3" fmla="*/ 0 w 1316181"/>
              <a:gd name="connsiteY3" fmla="*/ 5174085 h 5174085"/>
              <a:gd name="connsiteX0-1" fmla="*/ 0 w 1316181"/>
              <a:gd name="connsiteY0-2" fmla="*/ 0 h 5303070"/>
              <a:gd name="connsiteX1-3" fmla="*/ 1316181 w 1316181"/>
              <a:gd name="connsiteY1-4" fmla="*/ 1329614 h 5303070"/>
              <a:gd name="connsiteX2-5" fmla="*/ 1276456 w 1316181"/>
              <a:gd name="connsiteY2-6" fmla="*/ 5303070 h 5303070"/>
              <a:gd name="connsiteX3-7" fmla="*/ 0 w 1316181"/>
              <a:gd name="connsiteY3-8" fmla="*/ 5174085 h 5303070"/>
              <a:gd name="connsiteX4" fmla="*/ 0 w 1316181"/>
              <a:gd name="connsiteY4" fmla="*/ 0 h 5303070"/>
              <a:gd name="connsiteX0-9" fmla="*/ 0 w 1316181"/>
              <a:gd name="connsiteY0-10" fmla="*/ 0 h 5303070"/>
              <a:gd name="connsiteX1-11" fmla="*/ 1316181 w 1316181"/>
              <a:gd name="connsiteY1-12" fmla="*/ 1329614 h 5303070"/>
              <a:gd name="connsiteX2-13" fmla="*/ 1276456 w 1316181"/>
              <a:gd name="connsiteY2-14" fmla="*/ 5303070 h 5303070"/>
              <a:gd name="connsiteX3-15" fmla="*/ 0 w 1316181"/>
              <a:gd name="connsiteY3-16" fmla="*/ 5174085 h 5303070"/>
              <a:gd name="connsiteX4-17" fmla="*/ 0 w 1316181"/>
              <a:gd name="connsiteY4-18" fmla="*/ 0 h 530307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16181" h="5303070">
                <a:moveTo>
                  <a:pt x="0" y="0"/>
                </a:moveTo>
                <a:lnTo>
                  <a:pt x="1316181" y="1329614"/>
                </a:lnTo>
                <a:lnTo>
                  <a:pt x="1276456" y="5303070"/>
                </a:lnTo>
                <a:lnTo>
                  <a:pt x="0" y="5174085"/>
                </a:lnTo>
                <a:lnTo>
                  <a:pt x="0" y="0"/>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5400000">
            <a:off x="-1813867" y="2024228"/>
            <a:ext cx="5757138" cy="2882851"/>
          </a:xfrm>
          <a:prstGeom prst="triangle">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任意多边形: 形状 5"/>
          <p:cNvSpPr/>
          <p:nvPr/>
        </p:nvSpPr>
        <p:spPr>
          <a:xfrm rot="2646992">
            <a:off x="-63113" y="2394005"/>
            <a:ext cx="1462827"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0">
                <a:srgbClr val="2572B6"/>
              </a:gs>
              <a:gs pos="83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形状 6"/>
          <p:cNvSpPr/>
          <p:nvPr/>
        </p:nvSpPr>
        <p:spPr>
          <a:xfrm rot="2646992">
            <a:off x="784067" y="2089735"/>
            <a:ext cx="375166"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77000">
                <a:srgbClr val="8EB3D3">
                  <a:alpha val="90000"/>
                </a:srgbClr>
              </a:gs>
              <a:gs pos="23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rot="21362704">
            <a:off x="2974002" y="468924"/>
            <a:ext cx="1319550" cy="1440142"/>
            <a:chOff x="2878691" y="364902"/>
            <a:chExt cx="1510172" cy="1648185"/>
          </a:xfrm>
        </p:grpSpPr>
        <p:cxnSp>
          <p:nvCxnSpPr>
            <p:cNvPr id="11" name="直接连接符 10"/>
            <p:cNvCxnSpPr/>
            <p:nvPr/>
          </p:nvCxnSpPr>
          <p:spPr>
            <a:xfrm>
              <a:off x="3604758" y="1577996"/>
              <a:ext cx="329065" cy="359138"/>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878691" y="364902"/>
              <a:ext cx="1510172" cy="1648185"/>
            </a:xfrm>
            <a:prstGeom prst="line">
              <a:avLst/>
            </a:prstGeom>
            <a:ln w="12700">
              <a:no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241184" y="1443229"/>
            <a:ext cx="6523016" cy="6483153"/>
            <a:chOff x="-241184" y="1443229"/>
            <a:chExt cx="6523016" cy="6483153"/>
          </a:xfrm>
        </p:grpSpPr>
        <p:sp>
          <p:nvSpPr>
            <p:cNvPr id="9" name="任意多边形: 形状 8"/>
            <p:cNvSpPr/>
            <p:nvPr/>
          </p:nvSpPr>
          <p:spPr>
            <a:xfrm rot="18882546">
              <a:off x="2522707" y="-1320662"/>
              <a:ext cx="995234" cy="6523016"/>
            </a:xfrm>
            <a:custGeom>
              <a:avLst/>
              <a:gdLst>
                <a:gd name="connsiteX0" fmla="*/ 0 w 995234"/>
                <a:gd name="connsiteY0" fmla="*/ 0 h 6523016"/>
                <a:gd name="connsiteX1" fmla="*/ 995234 w 995234"/>
                <a:gd name="connsiteY1" fmla="*/ 1005392 h 6523016"/>
                <a:gd name="connsiteX2" fmla="*/ 995234 w 995234"/>
                <a:gd name="connsiteY2" fmla="*/ 6523016 h 6523016"/>
                <a:gd name="connsiteX3" fmla="*/ 0 w 995234"/>
                <a:gd name="connsiteY3" fmla="*/ 6523016 h 6523016"/>
              </a:gdLst>
              <a:ahLst/>
              <a:cxnLst>
                <a:cxn ang="0">
                  <a:pos x="connsiteX0" y="connsiteY0"/>
                </a:cxn>
                <a:cxn ang="0">
                  <a:pos x="connsiteX1" y="connsiteY1"/>
                </a:cxn>
                <a:cxn ang="0">
                  <a:pos x="connsiteX2" y="connsiteY2"/>
                </a:cxn>
                <a:cxn ang="0">
                  <a:pos x="connsiteX3" y="connsiteY3"/>
                </a:cxn>
              </a:cxnLst>
              <a:rect l="l" t="t" r="r" b="b"/>
              <a:pathLst>
                <a:path w="995234" h="6523016">
                  <a:moveTo>
                    <a:pt x="0" y="0"/>
                  </a:moveTo>
                  <a:lnTo>
                    <a:pt x="995234" y="1005392"/>
                  </a:lnTo>
                  <a:lnTo>
                    <a:pt x="995234" y="6523016"/>
                  </a:lnTo>
                  <a:lnTo>
                    <a:pt x="0" y="6523016"/>
                  </a:lnTo>
                  <a:close/>
                </a:path>
              </a:pathLst>
            </a:custGeom>
            <a:solidFill>
              <a:srgbClr val="1D6DB4"/>
            </a:solidFill>
            <a:ln>
              <a:noFill/>
            </a:ln>
            <a:effectLst>
              <a:outerShdw blurRad="317500" dist="254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形状 13"/>
            <p:cNvSpPr/>
            <p:nvPr/>
          </p:nvSpPr>
          <p:spPr>
            <a:xfrm rot="2646992">
              <a:off x="3051702" y="2828977"/>
              <a:ext cx="1004014" cy="5097405"/>
            </a:xfrm>
            <a:custGeom>
              <a:avLst/>
              <a:gdLst>
                <a:gd name="connsiteX0" fmla="*/ 0 w 1004014"/>
                <a:gd name="connsiteY0" fmla="*/ 0 h 5097405"/>
                <a:gd name="connsiteX1" fmla="*/ 1004014 w 1004014"/>
                <a:gd name="connsiteY1" fmla="*/ 0 h 5097405"/>
                <a:gd name="connsiteX2" fmla="*/ 1004014 w 1004014"/>
                <a:gd name="connsiteY2" fmla="*/ 4123886 h 5097405"/>
                <a:gd name="connsiteX3" fmla="*/ 0 w 1004014"/>
                <a:gd name="connsiteY3" fmla="*/ 5097405 h 5097405"/>
              </a:gdLst>
              <a:ahLst/>
              <a:cxnLst>
                <a:cxn ang="0">
                  <a:pos x="connsiteX0" y="connsiteY0"/>
                </a:cxn>
                <a:cxn ang="0">
                  <a:pos x="connsiteX1" y="connsiteY1"/>
                </a:cxn>
                <a:cxn ang="0">
                  <a:pos x="connsiteX2" y="connsiteY2"/>
                </a:cxn>
                <a:cxn ang="0">
                  <a:pos x="connsiteX3" y="connsiteY3"/>
                </a:cxn>
              </a:cxnLst>
              <a:rect l="l" t="t" r="r" b="b"/>
              <a:pathLst>
                <a:path w="1004014" h="5097405">
                  <a:moveTo>
                    <a:pt x="0" y="0"/>
                  </a:moveTo>
                  <a:lnTo>
                    <a:pt x="1004014" y="0"/>
                  </a:lnTo>
                  <a:lnTo>
                    <a:pt x="1004014" y="4123886"/>
                  </a:lnTo>
                  <a:lnTo>
                    <a:pt x="0" y="5097405"/>
                  </a:lnTo>
                  <a:close/>
                </a:path>
              </a:pathLst>
            </a:cu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 name="组合 1"/>
          <p:cNvGrpSpPr/>
          <p:nvPr/>
        </p:nvGrpSpPr>
        <p:grpSpPr>
          <a:xfrm>
            <a:off x="-2271530" y="1443229"/>
            <a:ext cx="7158672" cy="6456147"/>
            <a:chOff x="-2271530" y="1443229"/>
            <a:chExt cx="7158672" cy="6456147"/>
          </a:xfrm>
        </p:grpSpPr>
        <p:sp>
          <p:nvSpPr>
            <p:cNvPr id="8" name="任意多边形: 形状 7"/>
            <p:cNvSpPr/>
            <p:nvPr/>
          </p:nvSpPr>
          <p:spPr>
            <a:xfrm rot="18882546">
              <a:off x="1128018" y="-1320661"/>
              <a:ext cx="995234" cy="6523014"/>
            </a:xfrm>
            <a:custGeom>
              <a:avLst/>
              <a:gdLst>
                <a:gd name="connsiteX0" fmla="*/ 0 w 995234"/>
                <a:gd name="connsiteY0" fmla="*/ 0 h 6523014"/>
                <a:gd name="connsiteX1" fmla="*/ 995234 w 995234"/>
                <a:gd name="connsiteY1" fmla="*/ 1005391 h 6523014"/>
                <a:gd name="connsiteX2" fmla="*/ 995234 w 995234"/>
                <a:gd name="connsiteY2" fmla="*/ 6523014 h 6523014"/>
                <a:gd name="connsiteX3" fmla="*/ 0 w 995234"/>
                <a:gd name="connsiteY3" fmla="*/ 6523014 h 6523014"/>
              </a:gdLst>
              <a:ahLst/>
              <a:cxnLst>
                <a:cxn ang="0">
                  <a:pos x="connsiteX0" y="connsiteY0"/>
                </a:cxn>
                <a:cxn ang="0">
                  <a:pos x="connsiteX1" y="connsiteY1"/>
                </a:cxn>
                <a:cxn ang="0">
                  <a:pos x="connsiteX2" y="connsiteY2"/>
                </a:cxn>
                <a:cxn ang="0">
                  <a:pos x="connsiteX3" y="connsiteY3"/>
                </a:cxn>
              </a:cxnLst>
              <a:rect l="l" t="t" r="r" b="b"/>
              <a:pathLst>
                <a:path w="995234" h="6523014">
                  <a:moveTo>
                    <a:pt x="0" y="0"/>
                  </a:moveTo>
                  <a:lnTo>
                    <a:pt x="995234" y="1005391"/>
                  </a:lnTo>
                  <a:lnTo>
                    <a:pt x="995234" y="6523014"/>
                  </a:lnTo>
                  <a:lnTo>
                    <a:pt x="0" y="652301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rot="18882546">
              <a:off x="492360" y="-1320661"/>
              <a:ext cx="995234" cy="6523014"/>
            </a:xfrm>
            <a:custGeom>
              <a:avLst/>
              <a:gdLst>
                <a:gd name="connsiteX0" fmla="*/ 0 w 995234"/>
                <a:gd name="connsiteY0" fmla="*/ 0 h 6523014"/>
                <a:gd name="connsiteX1" fmla="*/ 995234 w 995234"/>
                <a:gd name="connsiteY1" fmla="*/ 1005391 h 6523014"/>
                <a:gd name="connsiteX2" fmla="*/ 995234 w 995234"/>
                <a:gd name="connsiteY2" fmla="*/ 6523014 h 6523014"/>
                <a:gd name="connsiteX3" fmla="*/ 0 w 995234"/>
                <a:gd name="connsiteY3" fmla="*/ 6523014 h 6523014"/>
              </a:gdLst>
              <a:ahLst/>
              <a:cxnLst>
                <a:cxn ang="0">
                  <a:pos x="connsiteX0" y="connsiteY0"/>
                </a:cxn>
                <a:cxn ang="0">
                  <a:pos x="connsiteX1" y="connsiteY1"/>
                </a:cxn>
                <a:cxn ang="0">
                  <a:pos x="connsiteX2" y="connsiteY2"/>
                </a:cxn>
                <a:cxn ang="0">
                  <a:pos x="connsiteX3" y="connsiteY3"/>
                </a:cxn>
              </a:cxnLst>
              <a:rect l="l" t="t" r="r" b="b"/>
              <a:pathLst>
                <a:path w="995234" h="6523014">
                  <a:moveTo>
                    <a:pt x="0" y="0"/>
                  </a:moveTo>
                  <a:lnTo>
                    <a:pt x="995234" y="1005391"/>
                  </a:lnTo>
                  <a:lnTo>
                    <a:pt x="995234" y="6523014"/>
                  </a:lnTo>
                  <a:lnTo>
                    <a:pt x="0" y="6523014"/>
                  </a:lnTo>
                  <a:close/>
                </a:path>
              </a:pathLst>
            </a:custGeom>
            <a:solidFill>
              <a:srgbClr val="035CAC"/>
            </a:solidFill>
            <a:ln>
              <a:noFill/>
            </a:ln>
            <a:effectLst>
              <a:outerShdw blurRad="203200" dist="152400" dir="744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p:cNvSpPr/>
            <p:nvPr/>
          </p:nvSpPr>
          <p:spPr>
            <a:xfrm rot="2646992">
              <a:off x="1723661" y="2855982"/>
              <a:ext cx="948310" cy="5043394"/>
            </a:xfrm>
            <a:custGeom>
              <a:avLst/>
              <a:gdLst>
                <a:gd name="connsiteX0" fmla="*/ 0 w 948310"/>
                <a:gd name="connsiteY0" fmla="*/ 0 h 5043394"/>
                <a:gd name="connsiteX1" fmla="*/ 948310 w 948310"/>
                <a:gd name="connsiteY1" fmla="*/ 0 h 5043394"/>
                <a:gd name="connsiteX2" fmla="*/ 948310 w 948310"/>
                <a:gd name="connsiteY2" fmla="*/ 4123887 h 5043394"/>
                <a:gd name="connsiteX3" fmla="*/ 0 w 948310"/>
                <a:gd name="connsiteY3" fmla="*/ 5043394 h 5043394"/>
              </a:gdLst>
              <a:ahLst/>
              <a:cxnLst>
                <a:cxn ang="0">
                  <a:pos x="connsiteX0" y="connsiteY0"/>
                </a:cxn>
                <a:cxn ang="0">
                  <a:pos x="connsiteX1" y="connsiteY1"/>
                </a:cxn>
                <a:cxn ang="0">
                  <a:pos x="connsiteX2" y="connsiteY2"/>
                </a:cxn>
                <a:cxn ang="0">
                  <a:pos x="connsiteX3" y="connsiteY3"/>
                </a:cxn>
              </a:cxnLst>
              <a:rect l="l" t="t" r="r" b="b"/>
              <a:pathLst>
                <a:path w="948310" h="5043394">
                  <a:moveTo>
                    <a:pt x="0" y="0"/>
                  </a:moveTo>
                  <a:lnTo>
                    <a:pt x="948310" y="0"/>
                  </a:lnTo>
                  <a:lnTo>
                    <a:pt x="948310" y="4123887"/>
                  </a:lnTo>
                  <a:lnTo>
                    <a:pt x="0" y="504339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9" name="组合 18"/>
          <p:cNvGrpSpPr/>
          <p:nvPr/>
        </p:nvGrpSpPr>
        <p:grpSpPr>
          <a:xfrm>
            <a:off x="3444139" y="2332505"/>
            <a:ext cx="1410745" cy="1539080"/>
            <a:chOff x="3444139" y="2332505"/>
            <a:chExt cx="1410745" cy="1539080"/>
          </a:xfrm>
        </p:grpSpPr>
        <p:sp>
          <p:nvSpPr>
            <p:cNvPr id="17" name="文本框 16"/>
            <p:cNvSpPr txBox="1"/>
            <p:nvPr/>
          </p:nvSpPr>
          <p:spPr>
            <a:xfrm>
              <a:off x="3444139" y="2332505"/>
              <a:ext cx="595035" cy="584775"/>
            </a:xfrm>
            <a:prstGeom prst="rect">
              <a:avLst/>
            </a:prstGeom>
            <a:noFill/>
          </p:spPr>
          <p:txBody>
            <a:bodyPr wrap="none" rtlCol="0">
              <a:spAutoFit/>
            </a:bodyPr>
            <a:lstStyle/>
            <a:p>
              <a:r>
                <a:rPr lang="zh-CN" altLang="en-US" sz="3200" dirty="0">
                  <a:solidFill>
                    <a:schemeClr val="bg1"/>
                  </a:solidFill>
                  <a:latin typeface="字魂35号-经典雅黑" panose="00000500000000000000" pitchFamily="2" charset="-122"/>
                  <a:ea typeface="字魂35号-经典雅黑" panose="00000500000000000000" pitchFamily="2" charset="-122"/>
                </a:rPr>
                <a:t>目</a:t>
              </a:r>
              <a:endParaRPr lang="en-US" altLang="zh-CN" sz="3200" dirty="0">
                <a:solidFill>
                  <a:schemeClr val="bg1"/>
                </a:solidFill>
                <a:latin typeface="字魂35号-经典雅黑" panose="00000500000000000000" pitchFamily="2" charset="-122"/>
                <a:ea typeface="字魂35号-经典雅黑" panose="00000500000000000000" pitchFamily="2" charset="-122"/>
              </a:endParaRPr>
            </a:p>
          </p:txBody>
        </p:sp>
        <p:sp>
          <p:nvSpPr>
            <p:cNvPr id="18" name="文本框 17"/>
            <p:cNvSpPr txBox="1"/>
            <p:nvPr/>
          </p:nvSpPr>
          <p:spPr>
            <a:xfrm>
              <a:off x="4259849" y="3286810"/>
              <a:ext cx="595035" cy="584775"/>
            </a:xfrm>
            <a:prstGeom prst="rect">
              <a:avLst/>
            </a:prstGeom>
            <a:noFill/>
          </p:spPr>
          <p:txBody>
            <a:bodyPr wrap="none" rtlCol="0">
              <a:spAutoFit/>
            </a:bodyPr>
            <a:lstStyle/>
            <a:p>
              <a:r>
                <a:rPr lang="zh-CN" altLang="en-US" sz="3200" dirty="0">
                  <a:solidFill>
                    <a:schemeClr val="bg1"/>
                  </a:solidFill>
                  <a:latin typeface="字魂35号-经典雅黑" panose="00000500000000000000" pitchFamily="2" charset="-122"/>
                  <a:ea typeface="字魂35号-经典雅黑" panose="00000500000000000000" pitchFamily="2" charset="-122"/>
                </a:rPr>
                <a:t>录</a:t>
              </a:r>
              <a:endParaRPr lang="zh-CN" altLang="en-US" sz="3200" dirty="0">
                <a:solidFill>
                  <a:schemeClr val="bg1"/>
                </a:solidFill>
                <a:latin typeface="字魂35号-经典雅黑" panose="00000500000000000000" pitchFamily="2" charset="-122"/>
                <a:ea typeface="字魂35号-经典雅黑" panose="00000500000000000000" pitchFamily="2" charset="-122"/>
              </a:endParaRPr>
            </a:p>
          </p:txBody>
        </p:sp>
      </p:grpSp>
      <p:sp>
        <p:nvSpPr>
          <p:cNvPr id="21" name="文本框 20"/>
          <p:cNvSpPr txBox="1"/>
          <p:nvPr/>
        </p:nvSpPr>
        <p:spPr>
          <a:xfrm rot="2780120">
            <a:off x="2773795" y="3296377"/>
            <a:ext cx="1538659" cy="338554"/>
          </a:xfrm>
          <a:prstGeom prst="rect">
            <a:avLst/>
          </a:prstGeom>
          <a:noFill/>
        </p:spPr>
        <p:txBody>
          <a:bodyPr wrap="square" rtlCol="0">
            <a:spAutoFit/>
          </a:bodyPr>
          <a:lstStyle/>
          <a:p>
            <a:pPr algn="dist"/>
            <a:r>
              <a:rPr lang="en-US" altLang="zh-CN" sz="1600" dirty="0">
                <a:solidFill>
                  <a:schemeClr val="bg1"/>
                </a:solidFill>
                <a:latin typeface="字魂35号-经典雅黑" panose="00000500000000000000" pitchFamily="2" charset="-122"/>
                <a:ea typeface="字魂35号-经典雅黑" panose="00000500000000000000" pitchFamily="2" charset="-122"/>
              </a:rPr>
              <a:t>Content</a:t>
            </a:r>
            <a:endParaRPr lang="en-US" altLang="zh-CN" sz="1600" dirty="0">
              <a:solidFill>
                <a:schemeClr val="bg1"/>
              </a:solidFill>
              <a:latin typeface="字魂35号-经典雅黑" panose="00000500000000000000" pitchFamily="2" charset="-122"/>
              <a:ea typeface="字魂35号-经典雅黑" panose="00000500000000000000" pitchFamily="2" charset="-122"/>
            </a:endParaRPr>
          </a:p>
        </p:txBody>
      </p:sp>
      <p:grpSp>
        <p:nvGrpSpPr>
          <p:cNvPr id="22" name="组合 21"/>
          <p:cNvGrpSpPr/>
          <p:nvPr/>
        </p:nvGrpSpPr>
        <p:grpSpPr>
          <a:xfrm>
            <a:off x="7926651" y="781783"/>
            <a:ext cx="2897077" cy="691378"/>
            <a:chOff x="6976972" y="1414243"/>
            <a:chExt cx="2897077" cy="691378"/>
          </a:xfrm>
        </p:grpSpPr>
        <p:sp>
          <p:nvSpPr>
            <p:cNvPr id="23" name="矩形 22"/>
            <p:cNvSpPr/>
            <p:nvPr/>
          </p:nvSpPr>
          <p:spPr>
            <a:xfrm>
              <a:off x="6976973" y="1798916"/>
              <a:ext cx="2882900" cy="306705"/>
            </a:xfrm>
            <a:prstGeom prst="rect">
              <a:avLst/>
            </a:prstGeom>
          </p:spPr>
          <p:txBody>
            <a:bodyPr wrap="none">
              <a:spAutoFit/>
            </a:bodyPr>
            <a:lstStyle/>
            <a:p>
              <a:pPr algn="l">
                <a:spcBef>
                  <a:spcPct val="0"/>
                </a:spcBef>
              </a:pPr>
              <a:r>
                <a:rPr lang="en-US" altLang="zh-CN" sz="14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Team Members introduced</a:t>
              </a:r>
              <a:endParaRPr lang="en-US" altLang="zh-CN" sz="1400" dirty="0">
                <a:latin typeface="字魂35号-经典雅黑" panose="00000500000000000000" pitchFamily="2" charset="-122"/>
                <a:ea typeface="字魂35号-经典雅黑" panose="00000500000000000000" pitchFamily="2" charset="-122"/>
              </a:endParaRPr>
            </a:p>
          </p:txBody>
        </p:sp>
        <p:sp>
          <p:nvSpPr>
            <p:cNvPr id="24" name="TextBox 76"/>
            <p:cNvSpPr txBox="1"/>
            <p:nvPr/>
          </p:nvSpPr>
          <p:spPr>
            <a:xfrm>
              <a:off x="6976972" y="1414243"/>
              <a:ext cx="2897077" cy="460375"/>
            </a:xfrm>
            <a:prstGeom prst="rect">
              <a:avLst/>
            </a:prstGeom>
            <a:noFill/>
          </p:spPr>
          <p:txBody>
            <a:bodyPr wrap="square" rtlCol="0">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团队成员介绍</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grpSp>
        <p:nvGrpSpPr>
          <p:cNvPr id="25" name="组合 24"/>
          <p:cNvGrpSpPr/>
          <p:nvPr/>
        </p:nvGrpSpPr>
        <p:grpSpPr>
          <a:xfrm>
            <a:off x="7936811" y="1951598"/>
            <a:ext cx="2897077" cy="691378"/>
            <a:chOff x="6987132" y="2584058"/>
            <a:chExt cx="2897077" cy="691378"/>
          </a:xfrm>
        </p:grpSpPr>
        <p:sp>
          <p:nvSpPr>
            <p:cNvPr id="26" name="矩形 25"/>
            <p:cNvSpPr/>
            <p:nvPr/>
          </p:nvSpPr>
          <p:spPr>
            <a:xfrm>
              <a:off x="6987133" y="2968731"/>
              <a:ext cx="2103120" cy="306705"/>
            </a:xfrm>
            <a:prstGeom prst="rect">
              <a:avLst/>
            </a:prstGeom>
          </p:spPr>
          <p:txBody>
            <a:bodyPr wrap="none">
              <a:spAutoFit/>
            </a:bodyPr>
            <a:lstStyle/>
            <a:p>
              <a:pPr algn="l">
                <a:spcBef>
                  <a:spcPct val="0"/>
                </a:spcBef>
              </a:pPr>
              <a:r>
                <a:rPr lang="en-US" altLang="zh-CN" sz="14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Model Introduction</a:t>
              </a:r>
              <a:endParaRPr lang="en-US" altLang="zh-CN" sz="1400" dirty="0">
                <a:latin typeface="字魂35号-经典雅黑" panose="00000500000000000000" pitchFamily="2" charset="-122"/>
                <a:ea typeface="字魂35号-经典雅黑" panose="00000500000000000000" pitchFamily="2" charset="-122"/>
              </a:endParaRPr>
            </a:p>
          </p:txBody>
        </p:sp>
        <p:sp>
          <p:nvSpPr>
            <p:cNvPr id="27" name="TextBox 76"/>
            <p:cNvSpPr txBox="1"/>
            <p:nvPr/>
          </p:nvSpPr>
          <p:spPr>
            <a:xfrm>
              <a:off x="6987132" y="2584058"/>
              <a:ext cx="2897077" cy="46037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模型介绍</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grpSp>
        <p:nvGrpSpPr>
          <p:cNvPr id="28" name="组合 27"/>
          <p:cNvGrpSpPr/>
          <p:nvPr/>
        </p:nvGrpSpPr>
        <p:grpSpPr>
          <a:xfrm>
            <a:off x="7936811" y="3121413"/>
            <a:ext cx="2897077" cy="691378"/>
            <a:chOff x="6987132" y="3753873"/>
            <a:chExt cx="2897077" cy="691378"/>
          </a:xfrm>
        </p:grpSpPr>
        <p:sp>
          <p:nvSpPr>
            <p:cNvPr id="29" name="矩形 28"/>
            <p:cNvSpPr/>
            <p:nvPr/>
          </p:nvSpPr>
          <p:spPr>
            <a:xfrm>
              <a:off x="6987133" y="4138546"/>
              <a:ext cx="2136775" cy="306705"/>
            </a:xfrm>
            <a:prstGeom prst="rect">
              <a:avLst/>
            </a:prstGeom>
          </p:spPr>
          <p:txBody>
            <a:bodyPr wrap="none">
              <a:spAutoFit/>
            </a:bodyPr>
            <a:lstStyle/>
            <a:p>
              <a:pPr algn="l">
                <a:spcBef>
                  <a:spcPct val="0"/>
                </a:spcBef>
              </a:pPr>
              <a:r>
                <a:rPr lang="en-US" altLang="zh-CN" sz="1400" dirty="0">
                  <a:latin typeface="字魂35号-经典雅黑" panose="00000500000000000000" pitchFamily="2" charset="-122"/>
                  <a:ea typeface="字魂35号-经典雅黑" panose="00000500000000000000" pitchFamily="2" charset="-122"/>
                </a:rPr>
                <a:t>Implement the idea</a:t>
              </a:r>
              <a:endParaRPr lang="en-US" altLang="zh-CN" sz="1400" dirty="0">
                <a:latin typeface="字魂35号-经典雅黑" panose="00000500000000000000" pitchFamily="2" charset="-122"/>
                <a:ea typeface="字魂35号-经典雅黑" panose="00000500000000000000" pitchFamily="2" charset="-122"/>
              </a:endParaRPr>
            </a:p>
          </p:txBody>
        </p:sp>
        <p:sp>
          <p:nvSpPr>
            <p:cNvPr id="30" name="TextBox 76"/>
            <p:cNvSpPr txBox="1"/>
            <p:nvPr/>
          </p:nvSpPr>
          <p:spPr>
            <a:xfrm>
              <a:off x="6987132" y="3753873"/>
              <a:ext cx="2897077"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实现思路</a:t>
              </a:r>
              <a:endParaRPr lang="zh-CN" altLang="en-US" sz="2400" b="1" dirty="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7936811" y="4291227"/>
            <a:ext cx="2897077" cy="691378"/>
            <a:chOff x="6987132" y="4923687"/>
            <a:chExt cx="2897077" cy="691378"/>
          </a:xfrm>
        </p:grpSpPr>
        <p:sp>
          <p:nvSpPr>
            <p:cNvPr id="32" name="矩形 31"/>
            <p:cNvSpPr/>
            <p:nvPr/>
          </p:nvSpPr>
          <p:spPr>
            <a:xfrm>
              <a:off x="6987133" y="5308360"/>
              <a:ext cx="1950720" cy="306705"/>
            </a:xfrm>
            <a:prstGeom prst="rect">
              <a:avLst/>
            </a:prstGeom>
          </p:spPr>
          <p:txBody>
            <a:bodyPr wrap="none">
              <a:spAutoFit/>
            </a:bodyPr>
            <a:lstStyle/>
            <a:p>
              <a:pPr algn="l">
                <a:spcBef>
                  <a:spcPct val="0"/>
                </a:spcBef>
              </a:pPr>
              <a:r>
                <a:rPr lang="en-US" altLang="zh-CN" sz="14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Principle analysis</a:t>
              </a:r>
              <a:endParaRPr lang="en-US" altLang="zh-CN" sz="1400" dirty="0">
                <a:latin typeface="字魂35号-经典雅黑" panose="00000500000000000000" pitchFamily="2" charset="-122"/>
                <a:ea typeface="字魂35号-经典雅黑" panose="00000500000000000000" pitchFamily="2" charset="-122"/>
              </a:endParaRPr>
            </a:p>
          </p:txBody>
        </p:sp>
        <p:sp>
          <p:nvSpPr>
            <p:cNvPr id="33" name="TextBox 76"/>
            <p:cNvSpPr txBox="1"/>
            <p:nvPr/>
          </p:nvSpPr>
          <p:spPr>
            <a:xfrm>
              <a:off x="6987132" y="4923687"/>
              <a:ext cx="2897077" cy="460375"/>
            </a:xfrm>
            <a:prstGeom prst="rect">
              <a:avLst/>
            </a:prstGeom>
            <a:noFill/>
          </p:spPr>
          <p:txBody>
            <a:bodyPr wrap="squar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原理分析</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grpSp>
        <p:nvGrpSpPr>
          <p:cNvPr id="34" name="组合 33"/>
          <p:cNvGrpSpPr/>
          <p:nvPr/>
        </p:nvGrpSpPr>
        <p:grpSpPr>
          <a:xfrm>
            <a:off x="6868543" y="832148"/>
            <a:ext cx="668616" cy="668616"/>
            <a:chOff x="6226586" y="1386723"/>
            <a:chExt cx="668616" cy="668616"/>
          </a:xfrm>
        </p:grpSpPr>
        <p:sp>
          <p:nvSpPr>
            <p:cNvPr id="35" name="圆角矩形 74"/>
            <p:cNvSpPr/>
            <p:nvPr/>
          </p:nvSpPr>
          <p:spPr>
            <a:xfrm>
              <a:off x="6226586" y="1386723"/>
              <a:ext cx="668616" cy="668616"/>
            </a:xfrm>
            <a:prstGeom prst="roundRect">
              <a:avLst>
                <a:gd name="adj" fmla="val 50000"/>
              </a:avLst>
            </a:prstGeom>
            <a:solidFill>
              <a:srgbClr val="035C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p:cNvSpPr txBox="1"/>
            <p:nvPr/>
          </p:nvSpPr>
          <p:spPr>
            <a:xfrm>
              <a:off x="6402838" y="1390544"/>
              <a:ext cx="316112" cy="584775"/>
            </a:xfrm>
            <a:prstGeom prst="rect">
              <a:avLst/>
            </a:prstGeom>
            <a:noFill/>
          </p:spPr>
          <p:txBody>
            <a:bodyPr wrap="none" rtlCol="0">
              <a:spAutoFit/>
            </a:bodyPr>
            <a:lstStyle/>
            <a:p>
              <a:r>
                <a:rPr lang="en-US" altLang="zh-CN" sz="3200" dirty="0">
                  <a:solidFill>
                    <a:schemeClr val="bg1"/>
                  </a:solidFill>
                  <a:latin typeface="字魂35号-经典雅黑" panose="00000500000000000000" pitchFamily="2" charset="-122"/>
                  <a:ea typeface="字魂35号-经典雅黑" panose="00000500000000000000" pitchFamily="2" charset="-122"/>
                </a:rPr>
                <a:t>1</a:t>
              </a:r>
              <a:endParaRPr lang="zh-CN" altLang="en-US" sz="3200" dirty="0">
                <a:solidFill>
                  <a:schemeClr val="bg1"/>
                </a:solidFill>
                <a:latin typeface="字魂35号-经典雅黑" panose="00000500000000000000" pitchFamily="2" charset="-122"/>
                <a:ea typeface="字魂35号-经典雅黑" panose="00000500000000000000" pitchFamily="2" charset="-122"/>
              </a:endParaRPr>
            </a:p>
          </p:txBody>
        </p:sp>
      </p:grpSp>
      <p:grpSp>
        <p:nvGrpSpPr>
          <p:cNvPr id="37" name="组合 36"/>
          <p:cNvGrpSpPr/>
          <p:nvPr/>
        </p:nvGrpSpPr>
        <p:grpSpPr>
          <a:xfrm>
            <a:off x="6868543" y="1965225"/>
            <a:ext cx="668616" cy="680035"/>
            <a:chOff x="6213029" y="2469163"/>
            <a:chExt cx="668616" cy="680035"/>
          </a:xfrm>
          <a:solidFill>
            <a:schemeClr val="tx1">
              <a:lumMod val="85000"/>
              <a:lumOff val="15000"/>
            </a:schemeClr>
          </a:solidFill>
        </p:grpSpPr>
        <p:sp>
          <p:nvSpPr>
            <p:cNvPr id="38" name="圆角矩形 77"/>
            <p:cNvSpPr/>
            <p:nvPr/>
          </p:nvSpPr>
          <p:spPr>
            <a:xfrm>
              <a:off x="6213029" y="2480582"/>
              <a:ext cx="668616" cy="668616"/>
            </a:xfrm>
            <a:prstGeom prst="roundRect">
              <a:avLst>
                <a:gd name="adj" fmla="val 50000"/>
              </a:avLst>
            </a:prstGeom>
            <a:solidFill>
              <a:srgbClr val="03458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文本框 38"/>
            <p:cNvSpPr txBox="1"/>
            <p:nvPr/>
          </p:nvSpPr>
          <p:spPr>
            <a:xfrm>
              <a:off x="6296307" y="2469163"/>
              <a:ext cx="502061" cy="584775"/>
            </a:xfrm>
            <a:prstGeom prst="rect">
              <a:avLst/>
            </a:prstGeom>
            <a:noFill/>
            <a:ln>
              <a:noFill/>
            </a:ln>
          </p:spPr>
          <p:txBody>
            <a:bodyPr wrap="none" rtlCol="0">
              <a:spAutoFit/>
            </a:bodyPr>
            <a:lstStyle/>
            <a:p>
              <a:r>
                <a:rPr lang="en-US" altLang="zh-CN" sz="3200" dirty="0">
                  <a:solidFill>
                    <a:schemeClr val="bg1"/>
                  </a:solidFill>
                  <a:latin typeface="字魂35号-经典雅黑" panose="00000500000000000000" pitchFamily="2" charset="-122"/>
                  <a:ea typeface="字魂35号-经典雅黑" panose="00000500000000000000" pitchFamily="2" charset="-122"/>
                </a:rPr>
                <a:t>2</a:t>
              </a:r>
              <a:endParaRPr lang="zh-CN" altLang="en-US" sz="3200" dirty="0">
                <a:solidFill>
                  <a:schemeClr val="bg1"/>
                </a:solidFill>
                <a:latin typeface="字魂35号-经典雅黑" panose="00000500000000000000" pitchFamily="2" charset="-122"/>
                <a:ea typeface="字魂35号-经典雅黑" panose="00000500000000000000" pitchFamily="2" charset="-122"/>
              </a:endParaRPr>
            </a:p>
          </p:txBody>
        </p:sp>
      </p:grpSp>
      <p:grpSp>
        <p:nvGrpSpPr>
          <p:cNvPr id="40" name="组合 39"/>
          <p:cNvGrpSpPr/>
          <p:nvPr/>
        </p:nvGrpSpPr>
        <p:grpSpPr>
          <a:xfrm>
            <a:off x="6868543" y="3121140"/>
            <a:ext cx="668616" cy="668616"/>
            <a:chOff x="6213029" y="3650397"/>
            <a:chExt cx="668616" cy="668616"/>
          </a:xfrm>
        </p:grpSpPr>
        <p:sp>
          <p:nvSpPr>
            <p:cNvPr id="41" name="圆角矩形 80"/>
            <p:cNvSpPr/>
            <p:nvPr/>
          </p:nvSpPr>
          <p:spPr>
            <a:xfrm>
              <a:off x="6213029" y="3650397"/>
              <a:ext cx="668616" cy="668616"/>
            </a:xfrm>
            <a:prstGeom prst="roundRect">
              <a:avLst>
                <a:gd name="adj" fmla="val 50000"/>
              </a:avLst>
            </a:prstGeom>
            <a:solidFill>
              <a:srgbClr val="035C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文本框 41"/>
            <p:cNvSpPr txBox="1"/>
            <p:nvPr/>
          </p:nvSpPr>
          <p:spPr>
            <a:xfrm>
              <a:off x="6288687" y="3661838"/>
              <a:ext cx="502061" cy="584775"/>
            </a:xfrm>
            <a:prstGeom prst="rect">
              <a:avLst/>
            </a:prstGeom>
            <a:noFill/>
          </p:spPr>
          <p:txBody>
            <a:bodyPr wrap="none" rtlCol="0">
              <a:spAutoFit/>
            </a:bodyPr>
            <a:lstStyle/>
            <a:p>
              <a:r>
                <a:rPr lang="en-US" altLang="zh-CN" sz="3200" dirty="0">
                  <a:solidFill>
                    <a:schemeClr val="bg1"/>
                  </a:solidFill>
                  <a:latin typeface="字魂35号-经典雅黑" panose="00000500000000000000" pitchFamily="2" charset="-122"/>
                  <a:ea typeface="字魂35号-经典雅黑" panose="00000500000000000000" pitchFamily="2" charset="-122"/>
                </a:rPr>
                <a:t>3</a:t>
              </a:r>
              <a:endParaRPr lang="zh-CN" altLang="en-US" sz="3200" dirty="0">
                <a:solidFill>
                  <a:schemeClr val="bg1"/>
                </a:solidFill>
                <a:latin typeface="字魂35号-经典雅黑" panose="00000500000000000000" pitchFamily="2" charset="-122"/>
                <a:ea typeface="字魂35号-经典雅黑" panose="00000500000000000000" pitchFamily="2" charset="-122"/>
              </a:endParaRPr>
            </a:p>
          </p:txBody>
        </p:sp>
      </p:grpSp>
      <p:grpSp>
        <p:nvGrpSpPr>
          <p:cNvPr id="43" name="组合 42"/>
          <p:cNvGrpSpPr/>
          <p:nvPr/>
        </p:nvGrpSpPr>
        <p:grpSpPr>
          <a:xfrm>
            <a:off x="6868543" y="4265636"/>
            <a:ext cx="668616" cy="668616"/>
            <a:chOff x="6213029" y="4820211"/>
            <a:chExt cx="668616" cy="668616"/>
          </a:xfrm>
        </p:grpSpPr>
        <p:sp>
          <p:nvSpPr>
            <p:cNvPr id="44" name="圆角矩形 83"/>
            <p:cNvSpPr/>
            <p:nvPr/>
          </p:nvSpPr>
          <p:spPr>
            <a:xfrm>
              <a:off x="6213029" y="4820211"/>
              <a:ext cx="668616" cy="668616"/>
            </a:xfrm>
            <a:prstGeom prst="roundRect">
              <a:avLst>
                <a:gd name="adj" fmla="val 50000"/>
              </a:avLst>
            </a:prstGeom>
            <a:solidFill>
              <a:srgbClr val="03458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 name="文本框 44"/>
            <p:cNvSpPr txBox="1"/>
            <p:nvPr/>
          </p:nvSpPr>
          <p:spPr>
            <a:xfrm>
              <a:off x="6288687" y="4824032"/>
              <a:ext cx="502061" cy="584775"/>
            </a:xfrm>
            <a:prstGeom prst="rect">
              <a:avLst/>
            </a:prstGeom>
            <a:noFill/>
          </p:spPr>
          <p:txBody>
            <a:bodyPr wrap="none" rtlCol="0">
              <a:spAutoFit/>
            </a:bodyPr>
            <a:lstStyle/>
            <a:p>
              <a:r>
                <a:rPr lang="en-US" altLang="zh-CN" sz="3200" dirty="0">
                  <a:solidFill>
                    <a:schemeClr val="bg1"/>
                  </a:solidFill>
                  <a:latin typeface="字魂35号-经典雅黑" panose="00000500000000000000" pitchFamily="2" charset="-122"/>
                  <a:ea typeface="字魂35号-经典雅黑" panose="00000500000000000000" pitchFamily="2" charset="-122"/>
                </a:rPr>
                <a:t>4</a:t>
              </a:r>
              <a:endParaRPr lang="zh-CN" altLang="en-US" sz="3200" dirty="0">
                <a:solidFill>
                  <a:schemeClr val="bg1"/>
                </a:solidFill>
                <a:latin typeface="字魂35号-经典雅黑" panose="00000500000000000000" pitchFamily="2" charset="-122"/>
                <a:ea typeface="字魂35号-经典雅黑" panose="00000500000000000000" pitchFamily="2" charset="-122"/>
              </a:endParaRPr>
            </a:p>
          </p:txBody>
        </p:sp>
      </p:grpSp>
      <p:grpSp>
        <p:nvGrpSpPr>
          <p:cNvPr id="46" name="组合 45"/>
          <p:cNvGrpSpPr/>
          <p:nvPr/>
        </p:nvGrpSpPr>
        <p:grpSpPr>
          <a:xfrm rot="21362704">
            <a:off x="3126402" y="621324"/>
            <a:ext cx="1319550" cy="1440142"/>
            <a:chOff x="2878691" y="364902"/>
            <a:chExt cx="1510172" cy="1648185"/>
          </a:xfrm>
        </p:grpSpPr>
        <p:cxnSp>
          <p:nvCxnSpPr>
            <p:cNvPr id="47" name="直接连接符 46"/>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878691" y="364902"/>
              <a:ext cx="1510172" cy="1648185"/>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7912681" y="5230593"/>
            <a:ext cx="2897077" cy="659628"/>
            <a:chOff x="6973162" y="1445993"/>
            <a:chExt cx="2897077" cy="659628"/>
          </a:xfrm>
        </p:grpSpPr>
        <p:sp>
          <p:nvSpPr>
            <p:cNvPr id="49" name="矩形 48"/>
            <p:cNvSpPr/>
            <p:nvPr/>
          </p:nvSpPr>
          <p:spPr>
            <a:xfrm>
              <a:off x="6976973" y="1798916"/>
              <a:ext cx="1945005" cy="306705"/>
            </a:xfrm>
            <a:prstGeom prst="rect">
              <a:avLst/>
            </a:prstGeom>
          </p:spPr>
          <p:txBody>
            <a:bodyPr wrap="none">
              <a:spAutoFit/>
            </a:bodyPr>
            <a:p>
              <a:pPr algn="l">
                <a:spcBef>
                  <a:spcPct val="0"/>
                </a:spcBef>
              </a:pPr>
              <a:r>
                <a:rPr lang="en-US" altLang="zh-CN" sz="1400" dirty="0">
                  <a:latin typeface="字魂35号-经典雅黑" panose="00000500000000000000" pitchFamily="2" charset="-122"/>
                  <a:ea typeface="字魂35号-经典雅黑" panose="00000500000000000000" pitchFamily="2" charset="-122"/>
                </a:rPr>
                <a:t>Results analysis</a:t>
              </a:r>
              <a:endParaRPr lang="en-US" altLang="zh-CN" sz="1400" dirty="0">
                <a:latin typeface="字魂35号-经典雅黑" panose="00000500000000000000" pitchFamily="2" charset="-122"/>
                <a:ea typeface="字魂35号-经典雅黑" panose="00000500000000000000" pitchFamily="2" charset="-122"/>
              </a:endParaRPr>
            </a:p>
          </p:txBody>
        </p:sp>
        <p:sp>
          <p:nvSpPr>
            <p:cNvPr id="50" name="TextBox 76"/>
            <p:cNvSpPr txBox="1"/>
            <p:nvPr/>
          </p:nvSpPr>
          <p:spPr>
            <a:xfrm>
              <a:off x="6973162" y="1445993"/>
              <a:ext cx="2897077" cy="460375"/>
            </a:xfrm>
            <a:prstGeom prst="rect">
              <a:avLst/>
            </a:prstGeom>
            <a:noFill/>
          </p:spPr>
          <p:txBody>
            <a:bodyPr wrap="square" rtlCol="0">
              <a:spAutoFit/>
            </a:bodyPr>
            <a:p>
              <a:r>
                <a:rPr lang="zh-CN" altLang="en-US" sz="2400" b="1" dirty="0">
                  <a:latin typeface="微软雅黑" panose="020B0503020204020204" pitchFamily="34" charset="-122"/>
                  <a:ea typeface="微软雅黑" panose="020B0503020204020204" pitchFamily="34" charset="-122"/>
                </a:rPr>
                <a:t>结果分析</a:t>
              </a:r>
              <a:endParaRPr lang="zh-CN" altLang="en-US" sz="24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6858383" y="5249208"/>
            <a:ext cx="668616" cy="668616"/>
            <a:chOff x="6226586" y="1386723"/>
            <a:chExt cx="668616" cy="668616"/>
          </a:xfrm>
        </p:grpSpPr>
        <p:sp>
          <p:nvSpPr>
            <p:cNvPr id="52" name="圆角矩形 74"/>
            <p:cNvSpPr/>
            <p:nvPr/>
          </p:nvSpPr>
          <p:spPr>
            <a:xfrm>
              <a:off x="6226586" y="1386723"/>
              <a:ext cx="668616" cy="668616"/>
            </a:xfrm>
            <a:prstGeom prst="roundRect">
              <a:avLst>
                <a:gd name="adj" fmla="val 50000"/>
              </a:avLst>
            </a:prstGeom>
            <a:solidFill>
              <a:srgbClr val="035C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53" name="文本框 52"/>
            <p:cNvSpPr txBox="1"/>
            <p:nvPr/>
          </p:nvSpPr>
          <p:spPr>
            <a:xfrm>
              <a:off x="6312668" y="1421659"/>
              <a:ext cx="497205" cy="583565"/>
            </a:xfrm>
            <a:prstGeom prst="rect">
              <a:avLst/>
            </a:prstGeom>
            <a:noFill/>
          </p:spPr>
          <p:txBody>
            <a:bodyPr wrap="none" rtlCol="0">
              <a:spAutoFit/>
            </a:bodyPr>
            <a:p>
              <a:r>
                <a:rPr lang="en-US" altLang="zh-CN" sz="3200" dirty="0">
                  <a:solidFill>
                    <a:schemeClr val="bg1"/>
                  </a:solidFill>
                  <a:latin typeface="字魂35号-经典雅黑" panose="00000500000000000000" pitchFamily="2" charset="-122"/>
                  <a:ea typeface="字魂35号-经典雅黑" panose="00000500000000000000" pitchFamily="2" charset="-122"/>
                </a:rPr>
                <a:t>5</a:t>
              </a:r>
              <a:endParaRPr lang="en-US" altLang="zh-CN" sz="3200" dirty="0">
                <a:solidFill>
                  <a:schemeClr val="bg1"/>
                </a:solidFill>
                <a:latin typeface="字魂35号-经典雅黑" panose="00000500000000000000" pitchFamily="2" charset="-122"/>
                <a:ea typeface="字魂35号-经典雅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bldLst>
      <p:bldP spid="16" grpId="0" animBg="1"/>
      <p:bldP spid="4" grpId="0" animBg="1"/>
      <p:bldP spid="5" grpId="0" animBg="1"/>
      <p:bldP spid="6" grpId="0" animBg="1"/>
      <p:bldP spid="7"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471626" y="595594"/>
            <a:ext cx="465739" cy="121286"/>
            <a:chOff x="11369042" y="568879"/>
            <a:chExt cx="568324" cy="148001"/>
          </a:xfrm>
        </p:grpSpPr>
        <p:sp>
          <p:nvSpPr>
            <p:cNvPr id="13" name="平行四边形 12"/>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788161" y="189451"/>
            <a:ext cx="178012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结果分析</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文本框 15"/>
          <p:cNvSpPr txBox="1"/>
          <p:nvPr/>
        </p:nvSpPr>
        <p:spPr>
          <a:xfrm>
            <a:off x="2545080" y="405765"/>
            <a:ext cx="2212975" cy="311150"/>
          </a:xfrm>
          <a:prstGeom prst="rect">
            <a:avLst/>
          </a:prstGeom>
          <a:noFill/>
        </p:spPr>
        <p:txBody>
          <a:bodyPr wrap="square" rtlCol="0">
            <a:no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Results Analysis</a:t>
            </a:r>
            <a:endPar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endParaRPr>
          </a:p>
        </p:txBody>
      </p:sp>
      <p:grpSp>
        <p:nvGrpSpPr>
          <p:cNvPr id="45" name="组合 44"/>
          <p:cNvGrpSpPr/>
          <p:nvPr/>
        </p:nvGrpSpPr>
        <p:grpSpPr>
          <a:xfrm>
            <a:off x="684763" y="1174340"/>
            <a:ext cx="2632058" cy="637349"/>
            <a:chOff x="888598" y="2340200"/>
            <a:chExt cx="2632058" cy="637349"/>
          </a:xfrm>
        </p:grpSpPr>
        <p:grpSp>
          <p:nvGrpSpPr>
            <p:cNvPr id="34" name="组合 33"/>
            <p:cNvGrpSpPr/>
            <p:nvPr/>
          </p:nvGrpSpPr>
          <p:grpSpPr>
            <a:xfrm>
              <a:off x="888598" y="2340200"/>
              <a:ext cx="2632058" cy="637349"/>
              <a:chOff x="888598" y="2340200"/>
              <a:chExt cx="2632058" cy="637349"/>
            </a:xfrm>
          </p:grpSpPr>
          <p:sp>
            <p:nvSpPr>
              <p:cNvPr id="70" name="任意多边形: 形状 69"/>
              <p:cNvSpPr/>
              <p:nvPr>
                <p:custDataLst>
                  <p:tags r:id="rId1"/>
                </p:custDataLst>
              </p:nvPr>
            </p:nvSpPr>
            <p:spPr>
              <a:xfrm>
                <a:off x="888598" y="2384597"/>
                <a:ext cx="2428239" cy="548559"/>
              </a:xfrm>
              <a:custGeom>
                <a:avLst/>
                <a:gdLst>
                  <a:gd name="connsiteX0" fmla="*/ 0 w 3123622"/>
                  <a:gd name="connsiteY0" fmla="*/ 0 h 705652"/>
                  <a:gd name="connsiteX1" fmla="*/ 2807476 w 3123622"/>
                  <a:gd name="connsiteY1" fmla="*/ 0 h 705652"/>
                  <a:gd name="connsiteX2" fmla="*/ 3123622 w 3123622"/>
                  <a:gd name="connsiteY2" fmla="*/ 705652 h 705652"/>
                  <a:gd name="connsiteX3" fmla="*/ 0 w 3123622"/>
                  <a:gd name="connsiteY3" fmla="*/ 705652 h 705652"/>
                </a:gdLst>
                <a:ahLst/>
                <a:cxnLst>
                  <a:cxn ang="0">
                    <a:pos x="connsiteX0" y="connsiteY0"/>
                  </a:cxn>
                  <a:cxn ang="0">
                    <a:pos x="connsiteX1" y="connsiteY1"/>
                  </a:cxn>
                  <a:cxn ang="0">
                    <a:pos x="connsiteX2" y="connsiteY2"/>
                  </a:cxn>
                  <a:cxn ang="0">
                    <a:pos x="connsiteX3" y="connsiteY3"/>
                  </a:cxn>
                </a:cxnLst>
                <a:rect l="l" t="t" r="r" b="b"/>
                <a:pathLst>
                  <a:path w="3123622" h="705652">
                    <a:moveTo>
                      <a:pt x="0" y="0"/>
                    </a:moveTo>
                    <a:lnTo>
                      <a:pt x="2807476" y="0"/>
                    </a:lnTo>
                    <a:lnTo>
                      <a:pt x="3123622" y="705652"/>
                    </a:lnTo>
                    <a:lnTo>
                      <a:pt x="0" y="705652"/>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任意多边形: 形状 95"/>
              <p:cNvSpPr/>
              <p:nvPr>
                <p:custDataLst>
                  <p:tags r:id="rId2"/>
                </p:custDataLst>
              </p:nvPr>
            </p:nvSpPr>
            <p:spPr>
              <a:xfrm rot="20132066">
                <a:off x="3293360" y="2340200"/>
                <a:ext cx="76200" cy="637349"/>
              </a:xfrm>
              <a:custGeom>
                <a:avLst/>
                <a:gdLst>
                  <a:gd name="connsiteX0" fmla="*/ 0 w 76200"/>
                  <a:gd name="connsiteY0" fmla="*/ 0 h 637349"/>
                  <a:gd name="connsiteX1" fmla="*/ 76200 w 76200"/>
                  <a:gd name="connsiteY1" fmla="*/ 34671 h 637349"/>
                  <a:gd name="connsiteX2" fmla="*/ 76200 w 76200"/>
                  <a:gd name="connsiteY2" fmla="*/ 637349 h 637349"/>
                  <a:gd name="connsiteX3" fmla="*/ 0 w 76200"/>
                  <a:gd name="connsiteY3" fmla="*/ 602678 h 637349"/>
                </a:gdLst>
                <a:ahLst/>
                <a:cxnLst>
                  <a:cxn ang="0">
                    <a:pos x="connsiteX0" y="connsiteY0"/>
                  </a:cxn>
                  <a:cxn ang="0">
                    <a:pos x="connsiteX1" y="connsiteY1"/>
                  </a:cxn>
                  <a:cxn ang="0">
                    <a:pos x="connsiteX2" y="connsiteY2"/>
                  </a:cxn>
                  <a:cxn ang="0">
                    <a:pos x="connsiteX3" y="connsiteY3"/>
                  </a:cxn>
                </a:cxnLst>
                <a:rect l="l" t="t" r="r" b="b"/>
                <a:pathLst>
                  <a:path w="76200" h="637349">
                    <a:moveTo>
                      <a:pt x="0" y="0"/>
                    </a:moveTo>
                    <a:lnTo>
                      <a:pt x="76200" y="34671"/>
                    </a:lnTo>
                    <a:lnTo>
                      <a:pt x="76200" y="637349"/>
                    </a:lnTo>
                    <a:lnTo>
                      <a:pt x="0" y="602678"/>
                    </a:lnTo>
                    <a:close/>
                  </a:path>
                </a:pathLst>
              </a:custGeom>
              <a:gradFill>
                <a:gsLst>
                  <a:gs pos="0">
                    <a:schemeClr val="accent1">
                      <a:lumMod val="5000"/>
                      <a:lumOff val="95000"/>
                    </a:schemeClr>
                  </a:gs>
                  <a:gs pos="94000">
                    <a:srgbClr val="035CA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形状 96"/>
              <p:cNvSpPr/>
              <p:nvPr>
                <p:custDataLst>
                  <p:tags r:id="rId3"/>
                </p:custDataLst>
              </p:nvPr>
            </p:nvSpPr>
            <p:spPr>
              <a:xfrm rot="20132066">
                <a:off x="3444456" y="2340201"/>
                <a:ext cx="76200" cy="637348"/>
              </a:xfrm>
              <a:custGeom>
                <a:avLst/>
                <a:gdLst>
                  <a:gd name="connsiteX0" fmla="*/ 0 w 76200"/>
                  <a:gd name="connsiteY0" fmla="*/ 0 h 637348"/>
                  <a:gd name="connsiteX1" fmla="*/ 76200 w 76200"/>
                  <a:gd name="connsiteY1" fmla="*/ 34671 h 637348"/>
                  <a:gd name="connsiteX2" fmla="*/ 76200 w 76200"/>
                  <a:gd name="connsiteY2" fmla="*/ 637348 h 637348"/>
                  <a:gd name="connsiteX3" fmla="*/ 0 w 76200"/>
                  <a:gd name="connsiteY3" fmla="*/ 602677 h 637348"/>
                </a:gdLst>
                <a:ahLst/>
                <a:cxnLst>
                  <a:cxn ang="0">
                    <a:pos x="connsiteX0" y="connsiteY0"/>
                  </a:cxn>
                  <a:cxn ang="0">
                    <a:pos x="connsiteX1" y="connsiteY1"/>
                  </a:cxn>
                  <a:cxn ang="0">
                    <a:pos x="connsiteX2" y="connsiteY2"/>
                  </a:cxn>
                  <a:cxn ang="0">
                    <a:pos x="connsiteX3" y="connsiteY3"/>
                  </a:cxn>
                </a:cxnLst>
                <a:rect l="l" t="t" r="r" b="b"/>
                <a:pathLst>
                  <a:path w="76200" h="637348">
                    <a:moveTo>
                      <a:pt x="0" y="0"/>
                    </a:moveTo>
                    <a:lnTo>
                      <a:pt x="76200" y="34671"/>
                    </a:lnTo>
                    <a:lnTo>
                      <a:pt x="76200" y="637348"/>
                    </a:lnTo>
                    <a:lnTo>
                      <a:pt x="0" y="602677"/>
                    </a:lnTo>
                    <a:close/>
                  </a:path>
                </a:pathLst>
              </a:custGeom>
              <a:gradFill>
                <a:gsLst>
                  <a:gs pos="100000">
                    <a:srgbClr val="035CAC"/>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TextBox 42"/>
            <p:cNvSpPr txBox="1"/>
            <p:nvPr>
              <p:custDataLst>
                <p:tags r:id="rId4"/>
              </p:custDataLst>
            </p:nvPr>
          </p:nvSpPr>
          <p:spPr>
            <a:xfrm>
              <a:off x="1063837" y="2468614"/>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400" dirty="0">
                  <a:latin typeface="字魂35号-经典雅黑" panose="00000500000000000000" pitchFamily="2" charset="-122"/>
                  <a:ea typeface="字魂35号-经典雅黑" panose="00000500000000000000" pitchFamily="2" charset="-122"/>
                </a:rPr>
                <a:t>验证集</a:t>
              </a:r>
              <a:r>
                <a:rPr lang="zh-CN" altLang="en-US" sz="2400" dirty="0">
                  <a:latin typeface="字魂35号-经典雅黑" panose="00000500000000000000" pitchFamily="2" charset="-122"/>
                  <a:ea typeface="字魂35号-经典雅黑" panose="00000500000000000000" pitchFamily="2" charset="-122"/>
                </a:rPr>
                <a:t>结果</a:t>
              </a:r>
              <a:endParaRPr lang="zh-CN" altLang="en-US" sz="2400" dirty="0">
                <a:latin typeface="字魂35号-经典雅黑" panose="00000500000000000000" pitchFamily="2" charset="-122"/>
                <a:ea typeface="字魂35号-经典雅黑" panose="00000500000000000000" pitchFamily="2" charset="-122"/>
              </a:endParaRPr>
            </a:p>
          </p:txBody>
        </p:sp>
      </p:grpSp>
      <p:pic>
        <p:nvPicPr>
          <p:cNvPr id="2" name="图片 45" descr="VS]%U516TE0DM38@INCL%4F"/>
          <p:cNvPicPr>
            <a:picLocks noChangeAspect="1"/>
          </p:cNvPicPr>
          <p:nvPr>
            <p:custDataLst>
              <p:tags r:id="rId5"/>
            </p:custDataLst>
          </p:nvPr>
        </p:nvPicPr>
        <p:blipFill>
          <a:blip r:embed="rId6"/>
          <a:stretch>
            <a:fillRect/>
          </a:stretch>
        </p:blipFill>
        <p:spPr>
          <a:xfrm>
            <a:off x="859790" y="2647315"/>
            <a:ext cx="5473065" cy="3108960"/>
          </a:xfrm>
          <a:prstGeom prst="rect">
            <a:avLst/>
          </a:prstGeom>
        </p:spPr>
      </p:pic>
      <p:grpSp>
        <p:nvGrpSpPr>
          <p:cNvPr id="46" name="组合 45"/>
          <p:cNvGrpSpPr/>
          <p:nvPr/>
        </p:nvGrpSpPr>
        <p:grpSpPr>
          <a:xfrm>
            <a:off x="7684264" y="1230675"/>
            <a:ext cx="2632058" cy="637349"/>
            <a:chOff x="8551039" y="4046900"/>
            <a:chExt cx="2632058" cy="637349"/>
          </a:xfrm>
        </p:grpSpPr>
        <p:grpSp>
          <p:nvGrpSpPr>
            <p:cNvPr id="100" name="组合 99"/>
            <p:cNvGrpSpPr/>
            <p:nvPr/>
          </p:nvGrpSpPr>
          <p:grpSpPr>
            <a:xfrm flipH="1" flipV="1">
              <a:off x="8551039" y="4046900"/>
              <a:ext cx="2632058" cy="637349"/>
              <a:chOff x="888598" y="2340200"/>
              <a:chExt cx="2632058" cy="637349"/>
            </a:xfrm>
          </p:grpSpPr>
          <p:sp>
            <p:nvSpPr>
              <p:cNvPr id="101" name="任意多边形: 形状 100"/>
              <p:cNvSpPr/>
              <p:nvPr>
                <p:custDataLst>
                  <p:tags r:id="rId7"/>
                </p:custDataLst>
              </p:nvPr>
            </p:nvSpPr>
            <p:spPr>
              <a:xfrm>
                <a:off x="888598" y="2384597"/>
                <a:ext cx="2428239" cy="548559"/>
              </a:xfrm>
              <a:custGeom>
                <a:avLst/>
                <a:gdLst>
                  <a:gd name="connsiteX0" fmla="*/ 0 w 3123622"/>
                  <a:gd name="connsiteY0" fmla="*/ 0 h 705652"/>
                  <a:gd name="connsiteX1" fmla="*/ 2807476 w 3123622"/>
                  <a:gd name="connsiteY1" fmla="*/ 0 h 705652"/>
                  <a:gd name="connsiteX2" fmla="*/ 3123622 w 3123622"/>
                  <a:gd name="connsiteY2" fmla="*/ 705652 h 705652"/>
                  <a:gd name="connsiteX3" fmla="*/ 0 w 3123622"/>
                  <a:gd name="connsiteY3" fmla="*/ 705652 h 705652"/>
                </a:gdLst>
                <a:ahLst/>
                <a:cxnLst>
                  <a:cxn ang="0">
                    <a:pos x="connsiteX0" y="connsiteY0"/>
                  </a:cxn>
                  <a:cxn ang="0">
                    <a:pos x="connsiteX1" y="connsiteY1"/>
                  </a:cxn>
                  <a:cxn ang="0">
                    <a:pos x="connsiteX2" y="connsiteY2"/>
                  </a:cxn>
                  <a:cxn ang="0">
                    <a:pos x="connsiteX3" y="connsiteY3"/>
                  </a:cxn>
                </a:cxnLst>
                <a:rect l="l" t="t" r="r" b="b"/>
                <a:pathLst>
                  <a:path w="3123622" h="705652">
                    <a:moveTo>
                      <a:pt x="0" y="0"/>
                    </a:moveTo>
                    <a:lnTo>
                      <a:pt x="2807476" y="0"/>
                    </a:lnTo>
                    <a:lnTo>
                      <a:pt x="3123622" y="705652"/>
                    </a:lnTo>
                    <a:lnTo>
                      <a:pt x="0" y="705652"/>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任意多边形: 形状 101"/>
              <p:cNvSpPr/>
              <p:nvPr>
                <p:custDataLst>
                  <p:tags r:id="rId8"/>
                </p:custDataLst>
              </p:nvPr>
            </p:nvSpPr>
            <p:spPr>
              <a:xfrm rot="20132066">
                <a:off x="3293360" y="2340200"/>
                <a:ext cx="76200" cy="637349"/>
              </a:xfrm>
              <a:custGeom>
                <a:avLst/>
                <a:gdLst>
                  <a:gd name="connsiteX0" fmla="*/ 0 w 76200"/>
                  <a:gd name="connsiteY0" fmla="*/ 0 h 637349"/>
                  <a:gd name="connsiteX1" fmla="*/ 76200 w 76200"/>
                  <a:gd name="connsiteY1" fmla="*/ 34671 h 637349"/>
                  <a:gd name="connsiteX2" fmla="*/ 76200 w 76200"/>
                  <a:gd name="connsiteY2" fmla="*/ 637349 h 637349"/>
                  <a:gd name="connsiteX3" fmla="*/ 0 w 76200"/>
                  <a:gd name="connsiteY3" fmla="*/ 602678 h 637349"/>
                </a:gdLst>
                <a:ahLst/>
                <a:cxnLst>
                  <a:cxn ang="0">
                    <a:pos x="connsiteX0" y="connsiteY0"/>
                  </a:cxn>
                  <a:cxn ang="0">
                    <a:pos x="connsiteX1" y="connsiteY1"/>
                  </a:cxn>
                  <a:cxn ang="0">
                    <a:pos x="connsiteX2" y="connsiteY2"/>
                  </a:cxn>
                  <a:cxn ang="0">
                    <a:pos x="connsiteX3" y="connsiteY3"/>
                  </a:cxn>
                </a:cxnLst>
                <a:rect l="l" t="t" r="r" b="b"/>
                <a:pathLst>
                  <a:path w="76200" h="637349">
                    <a:moveTo>
                      <a:pt x="0" y="0"/>
                    </a:moveTo>
                    <a:lnTo>
                      <a:pt x="76200" y="34671"/>
                    </a:lnTo>
                    <a:lnTo>
                      <a:pt x="76200" y="637349"/>
                    </a:lnTo>
                    <a:lnTo>
                      <a:pt x="0" y="602678"/>
                    </a:lnTo>
                    <a:close/>
                  </a:path>
                </a:pathLst>
              </a:custGeom>
              <a:gradFill>
                <a:gsLst>
                  <a:gs pos="0">
                    <a:schemeClr val="accent1">
                      <a:lumMod val="5000"/>
                      <a:lumOff val="95000"/>
                    </a:schemeClr>
                  </a:gs>
                  <a:gs pos="94000">
                    <a:srgbClr val="035CA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任意多边形: 形状 102"/>
              <p:cNvSpPr/>
              <p:nvPr>
                <p:custDataLst>
                  <p:tags r:id="rId9"/>
                </p:custDataLst>
              </p:nvPr>
            </p:nvSpPr>
            <p:spPr>
              <a:xfrm rot="20132066">
                <a:off x="3444456" y="2340201"/>
                <a:ext cx="76200" cy="637348"/>
              </a:xfrm>
              <a:custGeom>
                <a:avLst/>
                <a:gdLst>
                  <a:gd name="connsiteX0" fmla="*/ 0 w 76200"/>
                  <a:gd name="connsiteY0" fmla="*/ 0 h 637348"/>
                  <a:gd name="connsiteX1" fmla="*/ 76200 w 76200"/>
                  <a:gd name="connsiteY1" fmla="*/ 34671 h 637348"/>
                  <a:gd name="connsiteX2" fmla="*/ 76200 w 76200"/>
                  <a:gd name="connsiteY2" fmla="*/ 637348 h 637348"/>
                  <a:gd name="connsiteX3" fmla="*/ 0 w 76200"/>
                  <a:gd name="connsiteY3" fmla="*/ 602677 h 637348"/>
                </a:gdLst>
                <a:ahLst/>
                <a:cxnLst>
                  <a:cxn ang="0">
                    <a:pos x="connsiteX0" y="connsiteY0"/>
                  </a:cxn>
                  <a:cxn ang="0">
                    <a:pos x="connsiteX1" y="connsiteY1"/>
                  </a:cxn>
                  <a:cxn ang="0">
                    <a:pos x="connsiteX2" y="connsiteY2"/>
                  </a:cxn>
                  <a:cxn ang="0">
                    <a:pos x="connsiteX3" y="connsiteY3"/>
                  </a:cxn>
                </a:cxnLst>
                <a:rect l="l" t="t" r="r" b="b"/>
                <a:pathLst>
                  <a:path w="76200" h="637348">
                    <a:moveTo>
                      <a:pt x="0" y="0"/>
                    </a:moveTo>
                    <a:lnTo>
                      <a:pt x="76200" y="34671"/>
                    </a:lnTo>
                    <a:lnTo>
                      <a:pt x="76200" y="637348"/>
                    </a:lnTo>
                    <a:lnTo>
                      <a:pt x="0" y="602677"/>
                    </a:lnTo>
                    <a:close/>
                  </a:path>
                </a:pathLst>
              </a:custGeom>
              <a:gradFill>
                <a:gsLst>
                  <a:gs pos="100000">
                    <a:srgbClr val="035CAC"/>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TextBox 42"/>
            <p:cNvSpPr txBox="1"/>
            <p:nvPr>
              <p:custDataLst>
                <p:tags r:id="rId10"/>
              </p:custDataLst>
            </p:nvPr>
          </p:nvSpPr>
          <p:spPr>
            <a:xfrm>
              <a:off x="9431556" y="4154490"/>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r"/>
              <a:r>
                <a:rPr lang="zh-CN" altLang="en-US" sz="2400" dirty="0">
                  <a:latin typeface="字魂35号-经典雅黑" panose="00000500000000000000" pitchFamily="2" charset="-122"/>
                  <a:ea typeface="字魂35号-经典雅黑" panose="00000500000000000000" pitchFamily="2" charset="-122"/>
                </a:rPr>
                <a:t>测试集</a:t>
              </a:r>
              <a:r>
                <a:rPr lang="zh-CN" altLang="en-US" sz="2400" dirty="0">
                  <a:latin typeface="字魂35号-经典雅黑" panose="00000500000000000000" pitchFamily="2" charset="-122"/>
                  <a:ea typeface="字魂35号-经典雅黑" panose="00000500000000000000" pitchFamily="2" charset="-122"/>
                </a:rPr>
                <a:t>结果</a:t>
              </a:r>
              <a:endParaRPr lang="zh-CN" altLang="en-US" sz="2400" dirty="0">
                <a:latin typeface="字魂35号-经典雅黑" panose="00000500000000000000" pitchFamily="2" charset="-122"/>
                <a:ea typeface="字魂35号-经典雅黑" panose="00000500000000000000" pitchFamily="2" charset="-122"/>
              </a:endParaRPr>
            </a:p>
          </p:txBody>
        </p:sp>
      </p:grpSp>
      <p:pic>
        <p:nvPicPr>
          <p:cNvPr id="3" name="图片 43" descr="IMG_256"/>
          <p:cNvPicPr>
            <a:picLocks noChangeAspect="1"/>
          </p:cNvPicPr>
          <p:nvPr>
            <p:custDataLst>
              <p:tags r:id="rId11"/>
            </p:custDataLst>
          </p:nvPr>
        </p:nvPicPr>
        <p:blipFill>
          <a:blip r:embed="rId12"/>
          <a:stretch>
            <a:fillRect/>
          </a:stretch>
        </p:blipFill>
        <p:spPr>
          <a:xfrm>
            <a:off x="6834505" y="2642870"/>
            <a:ext cx="4810125" cy="25781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81002" y="0"/>
            <a:ext cx="12573002" cy="6858000"/>
            <a:chOff x="-381002" y="0"/>
            <a:chExt cx="12573002" cy="6858000"/>
          </a:xfrm>
        </p:grpSpPr>
        <p:sp>
          <p:nvSpPr>
            <p:cNvPr id="77" name="矩形 76"/>
            <p:cNvSpPr/>
            <p:nvPr/>
          </p:nvSpPr>
          <p:spPr>
            <a:xfrm>
              <a:off x="-376935" y="0"/>
              <a:ext cx="12568935" cy="6858000"/>
            </a:xfrm>
            <a:prstGeom prst="rect">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381002" y="3842795"/>
              <a:ext cx="12568935" cy="3010113"/>
            </a:xfrm>
            <a:prstGeom prst="rect">
              <a:avLst/>
            </a:prstGeom>
            <a:gradFill>
              <a:gsLst>
                <a:gs pos="67000">
                  <a:schemeClr val="bg1">
                    <a:alpha val="51000"/>
                  </a:schemeClr>
                </a:gs>
                <a:gs pos="0">
                  <a:srgbClr val="2572B6">
                    <a:alpha val="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3" name="任意多边形: 形状 52"/>
          <p:cNvSpPr/>
          <p:nvPr/>
        </p:nvSpPr>
        <p:spPr>
          <a:xfrm rot="18882546">
            <a:off x="3157800" y="-1250986"/>
            <a:ext cx="1316181" cy="5174085"/>
          </a:xfrm>
          <a:custGeom>
            <a:avLst/>
            <a:gdLst>
              <a:gd name="connsiteX0" fmla="*/ 0 w 1316181"/>
              <a:gd name="connsiteY0" fmla="*/ 0 h 5174085"/>
              <a:gd name="connsiteX1" fmla="*/ 1316181 w 1316181"/>
              <a:gd name="connsiteY1" fmla="*/ 1329614 h 5174085"/>
              <a:gd name="connsiteX2" fmla="*/ 1316181 w 1316181"/>
              <a:gd name="connsiteY2" fmla="*/ 5174085 h 5174085"/>
              <a:gd name="connsiteX3" fmla="*/ 0 w 1316181"/>
              <a:gd name="connsiteY3" fmla="*/ 5174085 h 5174085"/>
            </a:gdLst>
            <a:ahLst/>
            <a:cxnLst>
              <a:cxn ang="0">
                <a:pos x="connsiteX0" y="connsiteY0"/>
              </a:cxn>
              <a:cxn ang="0">
                <a:pos x="connsiteX1" y="connsiteY1"/>
              </a:cxn>
              <a:cxn ang="0">
                <a:pos x="connsiteX2" y="connsiteY2"/>
              </a:cxn>
              <a:cxn ang="0">
                <a:pos x="connsiteX3" y="connsiteY3"/>
              </a:cxn>
            </a:cxnLst>
            <a:rect l="l" t="t" r="r" b="b"/>
            <a:pathLst>
              <a:path w="1316181" h="5174085">
                <a:moveTo>
                  <a:pt x="0" y="0"/>
                </a:moveTo>
                <a:lnTo>
                  <a:pt x="1316181" y="1329614"/>
                </a:lnTo>
                <a:lnTo>
                  <a:pt x="1316181" y="5174085"/>
                </a:lnTo>
                <a:lnTo>
                  <a:pt x="0" y="5174085"/>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5400000">
            <a:off x="-1814078" y="1955959"/>
            <a:ext cx="5757138" cy="2882851"/>
          </a:xfrm>
          <a:prstGeom prst="triangle">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形状 25"/>
          <p:cNvSpPr/>
          <p:nvPr/>
        </p:nvSpPr>
        <p:spPr>
          <a:xfrm rot="2646992">
            <a:off x="378838" y="2573087"/>
            <a:ext cx="948310"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0">
                <a:srgbClr val="2572B6"/>
              </a:gs>
              <a:gs pos="83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形状 70"/>
          <p:cNvSpPr/>
          <p:nvPr/>
        </p:nvSpPr>
        <p:spPr>
          <a:xfrm rot="2646992">
            <a:off x="1119766" y="2410748"/>
            <a:ext cx="481902" cy="5745210"/>
          </a:xfrm>
          <a:custGeom>
            <a:avLst/>
            <a:gdLst>
              <a:gd name="connsiteX0" fmla="*/ 0 w 948310"/>
              <a:gd name="connsiteY0" fmla="*/ 0 h 5745210"/>
              <a:gd name="connsiteX1" fmla="*/ 948310 w 948310"/>
              <a:gd name="connsiteY1" fmla="*/ 0 h 5745210"/>
              <a:gd name="connsiteX2" fmla="*/ 948310 w 948310"/>
              <a:gd name="connsiteY2" fmla="*/ 4825703 h 5745210"/>
              <a:gd name="connsiteX3" fmla="*/ 0 w 948310"/>
              <a:gd name="connsiteY3" fmla="*/ 5745210 h 5745210"/>
            </a:gdLst>
            <a:ahLst/>
            <a:cxnLst>
              <a:cxn ang="0">
                <a:pos x="connsiteX0" y="connsiteY0"/>
              </a:cxn>
              <a:cxn ang="0">
                <a:pos x="connsiteX1" y="connsiteY1"/>
              </a:cxn>
              <a:cxn ang="0">
                <a:pos x="connsiteX2" y="connsiteY2"/>
              </a:cxn>
              <a:cxn ang="0">
                <a:pos x="connsiteX3" y="connsiteY3"/>
              </a:cxn>
            </a:cxnLst>
            <a:rect l="l" t="t" r="r" b="b"/>
            <a:pathLst>
              <a:path w="948310" h="5745210">
                <a:moveTo>
                  <a:pt x="0" y="0"/>
                </a:moveTo>
                <a:lnTo>
                  <a:pt x="948310" y="0"/>
                </a:lnTo>
                <a:lnTo>
                  <a:pt x="948310" y="4825703"/>
                </a:lnTo>
                <a:lnTo>
                  <a:pt x="0" y="5745210"/>
                </a:lnTo>
                <a:close/>
              </a:path>
            </a:pathLst>
          </a:custGeom>
          <a:gradFill>
            <a:gsLst>
              <a:gs pos="77000">
                <a:srgbClr val="8EB3D3">
                  <a:alpha val="90000"/>
                </a:srgbClr>
              </a:gs>
              <a:gs pos="23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形状 59"/>
          <p:cNvSpPr/>
          <p:nvPr/>
        </p:nvSpPr>
        <p:spPr>
          <a:xfrm rot="2646992">
            <a:off x="409888" y="3789840"/>
            <a:ext cx="277976" cy="3666833"/>
          </a:xfrm>
          <a:custGeom>
            <a:avLst/>
            <a:gdLst>
              <a:gd name="connsiteX0" fmla="*/ 0 w 277976"/>
              <a:gd name="connsiteY0" fmla="*/ 0 h 3666833"/>
              <a:gd name="connsiteX1" fmla="*/ 277976 w 277976"/>
              <a:gd name="connsiteY1" fmla="*/ 0 h 3666833"/>
              <a:gd name="connsiteX2" fmla="*/ 277976 w 277976"/>
              <a:gd name="connsiteY2" fmla="*/ 3397301 h 3666833"/>
              <a:gd name="connsiteX3" fmla="*/ 0 w 277976"/>
              <a:gd name="connsiteY3" fmla="*/ 3666833 h 3666833"/>
            </a:gdLst>
            <a:ahLst/>
            <a:cxnLst>
              <a:cxn ang="0">
                <a:pos x="connsiteX0" y="connsiteY0"/>
              </a:cxn>
              <a:cxn ang="0">
                <a:pos x="connsiteX1" y="connsiteY1"/>
              </a:cxn>
              <a:cxn ang="0">
                <a:pos x="connsiteX2" y="connsiteY2"/>
              </a:cxn>
              <a:cxn ang="0">
                <a:pos x="connsiteX3" y="connsiteY3"/>
              </a:cxn>
            </a:cxnLst>
            <a:rect l="l" t="t" r="r" b="b"/>
            <a:pathLst>
              <a:path w="277976" h="3666833">
                <a:moveTo>
                  <a:pt x="0" y="0"/>
                </a:moveTo>
                <a:lnTo>
                  <a:pt x="277976" y="0"/>
                </a:lnTo>
                <a:lnTo>
                  <a:pt x="277976" y="3397301"/>
                </a:lnTo>
                <a:lnTo>
                  <a:pt x="0" y="3666833"/>
                </a:lnTo>
                <a:close/>
              </a:path>
            </a:pathLst>
          </a:custGeom>
          <a:gradFill>
            <a:gsLst>
              <a:gs pos="0">
                <a:schemeClr val="bg1">
                  <a:alpha val="6500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任意多边形: 形状 73"/>
          <p:cNvSpPr/>
          <p:nvPr/>
        </p:nvSpPr>
        <p:spPr>
          <a:xfrm rot="16200000" flipV="1">
            <a:off x="4629044" y="-2939007"/>
            <a:ext cx="2552913" cy="12573002"/>
          </a:xfrm>
          <a:custGeom>
            <a:avLst/>
            <a:gdLst>
              <a:gd name="connsiteX0" fmla="*/ 2871535 w 2871535"/>
              <a:gd name="connsiteY0" fmla="*/ 12206565 h 12206565"/>
              <a:gd name="connsiteX1" fmla="*/ 2871535 w 2871535"/>
              <a:gd name="connsiteY1" fmla="*/ 0 h 12206565"/>
              <a:gd name="connsiteX2" fmla="*/ 0 w 2871535"/>
              <a:gd name="connsiteY2" fmla="*/ 0 h 12206565"/>
              <a:gd name="connsiteX3" fmla="*/ 1796 w 2871535"/>
              <a:gd name="connsiteY3" fmla="*/ 1113003 h 12206565"/>
              <a:gd name="connsiteX4" fmla="*/ 13519 w 2871535"/>
              <a:gd name="connsiteY4" fmla="*/ 11167957 h 12206565"/>
              <a:gd name="connsiteX0-1" fmla="*/ 2871535 w 2871535"/>
              <a:gd name="connsiteY0-2" fmla="*/ 12447980 h 12447980"/>
              <a:gd name="connsiteX1-3" fmla="*/ 2871535 w 2871535"/>
              <a:gd name="connsiteY1-4" fmla="*/ 0 h 12447980"/>
              <a:gd name="connsiteX2-5" fmla="*/ 0 w 2871535"/>
              <a:gd name="connsiteY2-6" fmla="*/ 0 h 12447980"/>
              <a:gd name="connsiteX3-7" fmla="*/ 1796 w 2871535"/>
              <a:gd name="connsiteY3-8" fmla="*/ 1113003 h 12447980"/>
              <a:gd name="connsiteX4-9" fmla="*/ 13519 w 2871535"/>
              <a:gd name="connsiteY4-10" fmla="*/ 11167957 h 12447980"/>
              <a:gd name="connsiteX5" fmla="*/ 2871535 w 2871535"/>
              <a:gd name="connsiteY5" fmla="*/ 12447980 h 12447980"/>
              <a:gd name="connsiteX0-11" fmla="*/ 2871535 w 2871535"/>
              <a:gd name="connsiteY0-12" fmla="*/ 12447980 h 12447980"/>
              <a:gd name="connsiteX1-13" fmla="*/ 2871535 w 2871535"/>
              <a:gd name="connsiteY1-14" fmla="*/ 0 h 12447980"/>
              <a:gd name="connsiteX2-15" fmla="*/ 0 w 2871535"/>
              <a:gd name="connsiteY2-16" fmla="*/ 0 h 12447980"/>
              <a:gd name="connsiteX3-17" fmla="*/ 1796 w 2871535"/>
              <a:gd name="connsiteY3-18" fmla="*/ 1113003 h 12447980"/>
              <a:gd name="connsiteX4-19" fmla="*/ 13519 w 2871535"/>
              <a:gd name="connsiteY4-20" fmla="*/ 11110658 h 12447980"/>
              <a:gd name="connsiteX5-21" fmla="*/ 2871535 w 2871535"/>
              <a:gd name="connsiteY5-22" fmla="*/ 12447980 h 12447980"/>
              <a:gd name="connsiteX0-23" fmla="*/ 2871535 w 2871535"/>
              <a:gd name="connsiteY0-24" fmla="*/ 12447980 h 12447980"/>
              <a:gd name="connsiteX1-25" fmla="*/ 2871535 w 2871535"/>
              <a:gd name="connsiteY1-26" fmla="*/ 0 h 12447980"/>
              <a:gd name="connsiteX2-27" fmla="*/ 0 w 2871535"/>
              <a:gd name="connsiteY2-28" fmla="*/ 0 h 12447980"/>
              <a:gd name="connsiteX3-29" fmla="*/ 1796 w 2871535"/>
              <a:gd name="connsiteY3-30" fmla="*/ 1113003 h 12447980"/>
              <a:gd name="connsiteX4-31" fmla="*/ 13519 w 2871535"/>
              <a:gd name="connsiteY4-32" fmla="*/ 11099200 h 12447980"/>
              <a:gd name="connsiteX5-33" fmla="*/ 2871535 w 2871535"/>
              <a:gd name="connsiteY5-34" fmla="*/ 12447980 h 12447980"/>
              <a:gd name="connsiteX0-35" fmla="*/ 2871535 w 2871535"/>
              <a:gd name="connsiteY0-36" fmla="*/ 12447980 h 12447980"/>
              <a:gd name="connsiteX1-37" fmla="*/ 2871535 w 2871535"/>
              <a:gd name="connsiteY1-38" fmla="*/ 0 h 12447980"/>
              <a:gd name="connsiteX2-39" fmla="*/ 0 w 2871535"/>
              <a:gd name="connsiteY2-40" fmla="*/ 0 h 12447980"/>
              <a:gd name="connsiteX3-41" fmla="*/ 1796 w 2871535"/>
              <a:gd name="connsiteY3-42" fmla="*/ 1113003 h 12447980"/>
              <a:gd name="connsiteX4-43" fmla="*/ 13519 w 2871535"/>
              <a:gd name="connsiteY4-44" fmla="*/ 11099200 h 12447980"/>
              <a:gd name="connsiteX5-45" fmla="*/ 2871535 w 2871535"/>
              <a:gd name="connsiteY5-46" fmla="*/ 12447980 h 12447980"/>
              <a:gd name="connsiteX0-47" fmla="*/ 2871535 w 2871535"/>
              <a:gd name="connsiteY0-48" fmla="*/ 12447980 h 12447980"/>
              <a:gd name="connsiteX1-49" fmla="*/ 2871535 w 2871535"/>
              <a:gd name="connsiteY1-50" fmla="*/ 0 h 12447980"/>
              <a:gd name="connsiteX2-51" fmla="*/ 0 w 2871535"/>
              <a:gd name="connsiteY2-52" fmla="*/ 0 h 12447980"/>
              <a:gd name="connsiteX3-53" fmla="*/ 1796 w 2871535"/>
              <a:gd name="connsiteY3-54" fmla="*/ 1113003 h 12447980"/>
              <a:gd name="connsiteX4-55" fmla="*/ 501 w 2871535"/>
              <a:gd name="connsiteY4-56" fmla="*/ 10308488 h 12447980"/>
              <a:gd name="connsiteX5-57" fmla="*/ 2871535 w 2871535"/>
              <a:gd name="connsiteY5-58" fmla="*/ 12447980 h 12447980"/>
              <a:gd name="connsiteX0-59" fmla="*/ 2871535 w 2871535"/>
              <a:gd name="connsiteY0-60" fmla="*/ 12447980 h 12447980"/>
              <a:gd name="connsiteX1-61" fmla="*/ 2871535 w 2871535"/>
              <a:gd name="connsiteY1-62" fmla="*/ 0 h 12447980"/>
              <a:gd name="connsiteX2-63" fmla="*/ 0 w 2871535"/>
              <a:gd name="connsiteY2-64" fmla="*/ 0 h 12447980"/>
              <a:gd name="connsiteX3-65" fmla="*/ 1796 w 2871535"/>
              <a:gd name="connsiteY3-66" fmla="*/ 1113003 h 12447980"/>
              <a:gd name="connsiteX4-67" fmla="*/ 501 w 2871535"/>
              <a:gd name="connsiteY4-68" fmla="*/ 10102215 h 12447980"/>
              <a:gd name="connsiteX5-69" fmla="*/ 2871535 w 2871535"/>
              <a:gd name="connsiteY5-70" fmla="*/ 12447980 h 124479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871535" h="12447980">
                <a:moveTo>
                  <a:pt x="2871535" y="12447980"/>
                </a:moveTo>
                <a:lnTo>
                  <a:pt x="2871535" y="0"/>
                </a:lnTo>
                <a:lnTo>
                  <a:pt x="0" y="0"/>
                </a:lnTo>
                <a:cubicBezTo>
                  <a:pt x="599" y="371001"/>
                  <a:pt x="1197" y="742002"/>
                  <a:pt x="1796" y="1113003"/>
                </a:cubicBezTo>
                <a:cubicBezTo>
                  <a:pt x="7658" y="4730377"/>
                  <a:pt x="501" y="7282009"/>
                  <a:pt x="501" y="10102215"/>
                </a:cubicBezTo>
                <a:lnTo>
                  <a:pt x="2871535" y="12447980"/>
                </a:lnTo>
                <a:close/>
              </a:path>
            </a:pathLst>
          </a:custGeom>
          <a:solidFill>
            <a:schemeClr val="bg1"/>
          </a:solidFill>
          <a:ln>
            <a:noFill/>
          </a:ln>
          <a:effectLst>
            <a:outerShdw blurRad="203200" dist="152400" dir="744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635872" y="1443229"/>
            <a:ext cx="6523014" cy="6456147"/>
            <a:chOff x="-1635872" y="1443229"/>
            <a:chExt cx="6523014" cy="6456147"/>
          </a:xfrm>
        </p:grpSpPr>
        <p:sp>
          <p:nvSpPr>
            <p:cNvPr id="58" name="任意多边形: 形状 57"/>
            <p:cNvSpPr/>
            <p:nvPr/>
          </p:nvSpPr>
          <p:spPr>
            <a:xfrm rot="18882546">
              <a:off x="1128018" y="-1320661"/>
              <a:ext cx="995234" cy="6523014"/>
            </a:xfrm>
            <a:custGeom>
              <a:avLst/>
              <a:gdLst>
                <a:gd name="connsiteX0" fmla="*/ 0 w 995234"/>
                <a:gd name="connsiteY0" fmla="*/ 0 h 6523014"/>
                <a:gd name="connsiteX1" fmla="*/ 995234 w 995234"/>
                <a:gd name="connsiteY1" fmla="*/ 1005391 h 6523014"/>
                <a:gd name="connsiteX2" fmla="*/ 995234 w 995234"/>
                <a:gd name="connsiteY2" fmla="*/ 6523014 h 6523014"/>
                <a:gd name="connsiteX3" fmla="*/ 0 w 995234"/>
                <a:gd name="connsiteY3" fmla="*/ 6523014 h 6523014"/>
              </a:gdLst>
              <a:ahLst/>
              <a:cxnLst>
                <a:cxn ang="0">
                  <a:pos x="connsiteX0" y="connsiteY0"/>
                </a:cxn>
                <a:cxn ang="0">
                  <a:pos x="connsiteX1" y="connsiteY1"/>
                </a:cxn>
                <a:cxn ang="0">
                  <a:pos x="connsiteX2" y="connsiteY2"/>
                </a:cxn>
                <a:cxn ang="0">
                  <a:pos x="connsiteX3" y="connsiteY3"/>
                </a:cxn>
              </a:cxnLst>
              <a:rect l="l" t="t" r="r" b="b"/>
              <a:pathLst>
                <a:path w="995234" h="6523014">
                  <a:moveTo>
                    <a:pt x="0" y="0"/>
                  </a:moveTo>
                  <a:lnTo>
                    <a:pt x="995234" y="1005391"/>
                  </a:lnTo>
                  <a:lnTo>
                    <a:pt x="995234" y="6523014"/>
                  </a:lnTo>
                  <a:lnTo>
                    <a:pt x="0" y="652301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rot="2646992">
              <a:off x="1723661" y="2855982"/>
              <a:ext cx="948310" cy="5043394"/>
            </a:xfrm>
            <a:custGeom>
              <a:avLst/>
              <a:gdLst>
                <a:gd name="connsiteX0" fmla="*/ 0 w 948310"/>
                <a:gd name="connsiteY0" fmla="*/ 0 h 5043394"/>
                <a:gd name="connsiteX1" fmla="*/ 948310 w 948310"/>
                <a:gd name="connsiteY1" fmla="*/ 0 h 5043394"/>
                <a:gd name="connsiteX2" fmla="*/ 948310 w 948310"/>
                <a:gd name="connsiteY2" fmla="*/ 4123887 h 5043394"/>
                <a:gd name="connsiteX3" fmla="*/ 0 w 948310"/>
                <a:gd name="connsiteY3" fmla="*/ 5043394 h 5043394"/>
              </a:gdLst>
              <a:ahLst/>
              <a:cxnLst>
                <a:cxn ang="0">
                  <a:pos x="connsiteX0" y="connsiteY0"/>
                </a:cxn>
                <a:cxn ang="0">
                  <a:pos x="connsiteX1" y="connsiteY1"/>
                </a:cxn>
                <a:cxn ang="0">
                  <a:pos x="connsiteX2" y="connsiteY2"/>
                </a:cxn>
                <a:cxn ang="0">
                  <a:pos x="connsiteX3" y="connsiteY3"/>
                </a:cxn>
              </a:cxnLst>
              <a:rect l="l" t="t" r="r" b="b"/>
              <a:pathLst>
                <a:path w="948310" h="5043394">
                  <a:moveTo>
                    <a:pt x="0" y="0"/>
                  </a:moveTo>
                  <a:lnTo>
                    <a:pt x="948310" y="0"/>
                  </a:lnTo>
                  <a:lnTo>
                    <a:pt x="948310" y="4123887"/>
                  </a:lnTo>
                  <a:lnTo>
                    <a:pt x="0" y="5043394"/>
                  </a:lnTo>
                  <a:close/>
                </a:path>
              </a:pathLst>
            </a:cu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p:cNvGrpSpPr/>
          <p:nvPr/>
        </p:nvGrpSpPr>
        <p:grpSpPr>
          <a:xfrm>
            <a:off x="-241184" y="1443229"/>
            <a:ext cx="6523016" cy="6483153"/>
            <a:chOff x="-241184" y="1443229"/>
            <a:chExt cx="6523016" cy="6483153"/>
          </a:xfrm>
        </p:grpSpPr>
        <p:sp>
          <p:nvSpPr>
            <p:cNvPr id="56" name="任意多边形: 形状 55"/>
            <p:cNvSpPr/>
            <p:nvPr/>
          </p:nvSpPr>
          <p:spPr>
            <a:xfrm rot="18882546">
              <a:off x="2522707" y="-1320662"/>
              <a:ext cx="995234" cy="6523016"/>
            </a:xfrm>
            <a:custGeom>
              <a:avLst/>
              <a:gdLst>
                <a:gd name="connsiteX0" fmla="*/ 0 w 995234"/>
                <a:gd name="connsiteY0" fmla="*/ 0 h 6523016"/>
                <a:gd name="connsiteX1" fmla="*/ 995234 w 995234"/>
                <a:gd name="connsiteY1" fmla="*/ 1005392 h 6523016"/>
                <a:gd name="connsiteX2" fmla="*/ 995234 w 995234"/>
                <a:gd name="connsiteY2" fmla="*/ 6523016 h 6523016"/>
                <a:gd name="connsiteX3" fmla="*/ 0 w 995234"/>
                <a:gd name="connsiteY3" fmla="*/ 6523016 h 6523016"/>
              </a:gdLst>
              <a:ahLst/>
              <a:cxnLst>
                <a:cxn ang="0">
                  <a:pos x="connsiteX0" y="connsiteY0"/>
                </a:cxn>
                <a:cxn ang="0">
                  <a:pos x="connsiteX1" y="connsiteY1"/>
                </a:cxn>
                <a:cxn ang="0">
                  <a:pos x="connsiteX2" y="connsiteY2"/>
                </a:cxn>
                <a:cxn ang="0">
                  <a:pos x="connsiteX3" y="connsiteY3"/>
                </a:cxn>
              </a:cxnLst>
              <a:rect l="l" t="t" r="r" b="b"/>
              <a:pathLst>
                <a:path w="995234" h="6523016">
                  <a:moveTo>
                    <a:pt x="0" y="0"/>
                  </a:moveTo>
                  <a:lnTo>
                    <a:pt x="995234" y="1005392"/>
                  </a:lnTo>
                  <a:lnTo>
                    <a:pt x="995234" y="6523016"/>
                  </a:lnTo>
                  <a:lnTo>
                    <a:pt x="0" y="6523016"/>
                  </a:lnTo>
                  <a:close/>
                </a:path>
              </a:pathLst>
            </a:custGeom>
            <a:solidFill>
              <a:srgbClr val="1D6DB4"/>
            </a:solidFill>
            <a:ln>
              <a:noFill/>
            </a:ln>
            <a:effectLst>
              <a:outerShdw blurRad="317500" dist="254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任意多边形: 形状 71"/>
            <p:cNvSpPr/>
            <p:nvPr/>
          </p:nvSpPr>
          <p:spPr>
            <a:xfrm rot="2646992">
              <a:off x="3051702" y="2828977"/>
              <a:ext cx="1004014" cy="5097405"/>
            </a:xfrm>
            <a:custGeom>
              <a:avLst/>
              <a:gdLst>
                <a:gd name="connsiteX0" fmla="*/ 0 w 1004014"/>
                <a:gd name="connsiteY0" fmla="*/ 0 h 5097405"/>
                <a:gd name="connsiteX1" fmla="*/ 1004014 w 1004014"/>
                <a:gd name="connsiteY1" fmla="*/ 0 h 5097405"/>
                <a:gd name="connsiteX2" fmla="*/ 1004014 w 1004014"/>
                <a:gd name="connsiteY2" fmla="*/ 4123886 h 5097405"/>
                <a:gd name="connsiteX3" fmla="*/ 0 w 1004014"/>
                <a:gd name="connsiteY3" fmla="*/ 5097405 h 5097405"/>
              </a:gdLst>
              <a:ahLst/>
              <a:cxnLst>
                <a:cxn ang="0">
                  <a:pos x="connsiteX0" y="connsiteY0"/>
                </a:cxn>
                <a:cxn ang="0">
                  <a:pos x="connsiteX1" y="connsiteY1"/>
                </a:cxn>
                <a:cxn ang="0">
                  <a:pos x="connsiteX2" y="connsiteY2"/>
                </a:cxn>
                <a:cxn ang="0">
                  <a:pos x="connsiteX3" y="connsiteY3"/>
                </a:cxn>
              </a:cxnLst>
              <a:rect l="l" t="t" r="r" b="b"/>
              <a:pathLst>
                <a:path w="1004014" h="5097405">
                  <a:moveTo>
                    <a:pt x="0" y="0"/>
                  </a:moveTo>
                  <a:lnTo>
                    <a:pt x="1004014" y="0"/>
                  </a:lnTo>
                  <a:lnTo>
                    <a:pt x="1004014" y="4123886"/>
                  </a:lnTo>
                  <a:lnTo>
                    <a:pt x="0" y="5097405"/>
                  </a:lnTo>
                  <a:close/>
                </a:path>
              </a:pathLst>
            </a:cu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等腰三角形 37"/>
          <p:cNvSpPr/>
          <p:nvPr/>
        </p:nvSpPr>
        <p:spPr>
          <a:xfrm rot="10800000">
            <a:off x="9549114" y="-10148"/>
            <a:ext cx="2642886" cy="2552913"/>
          </a:xfrm>
          <a:prstGeom prst="triangle">
            <a:avLst>
              <a:gd name="adj" fmla="val 0"/>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p:cNvSpPr/>
          <p:nvPr/>
        </p:nvSpPr>
        <p:spPr>
          <a:xfrm rot="8056645">
            <a:off x="11109886" y="-776439"/>
            <a:ext cx="277976" cy="4484940"/>
          </a:xfrm>
          <a:custGeom>
            <a:avLst/>
            <a:gdLst>
              <a:gd name="connsiteX0" fmla="*/ 277976 w 277976"/>
              <a:gd name="connsiteY0" fmla="*/ 4484940 h 4484940"/>
              <a:gd name="connsiteX1" fmla="*/ 0 w 277976"/>
              <a:gd name="connsiteY1" fmla="*/ 4199862 h 4484940"/>
              <a:gd name="connsiteX2" fmla="*/ 0 w 277976"/>
              <a:gd name="connsiteY2" fmla="*/ 0 h 4484940"/>
              <a:gd name="connsiteX3" fmla="*/ 277976 w 277976"/>
              <a:gd name="connsiteY3" fmla="*/ 0 h 4484940"/>
            </a:gdLst>
            <a:ahLst/>
            <a:cxnLst>
              <a:cxn ang="0">
                <a:pos x="connsiteX0" y="connsiteY0"/>
              </a:cxn>
              <a:cxn ang="0">
                <a:pos x="connsiteX1" y="connsiteY1"/>
              </a:cxn>
              <a:cxn ang="0">
                <a:pos x="connsiteX2" y="connsiteY2"/>
              </a:cxn>
              <a:cxn ang="0">
                <a:pos x="connsiteX3" y="connsiteY3"/>
              </a:cxn>
            </a:cxnLst>
            <a:rect l="l" t="t" r="r" b="b"/>
            <a:pathLst>
              <a:path w="277976" h="4484940">
                <a:moveTo>
                  <a:pt x="277976" y="4484940"/>
                </a:moveTo>
                <a:lnTo>
                  <a:pt x="0" y="4199862"/>
                </a:lnTo>
                <a:lnTo>
                  <a:pt x="0" y="0"/>
                </a:lnTo>
                <a:lnTo>
                  <a:pt x="277976" y="0"/>
                </a:lnTo>
                <a:close/>
              </a:path>
            </a:pathLst>
          </a:custGeom>
          <a:gradFill>
            <a:gsLst>
              <a:gs pos="45000">
                <a:srgbClr val="2572B6">
                  <a:alpha val="20000"/>
                </a:srgb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49"/>
          <p:cNvSpPr/>
          <p:nvPr/>
        </p:nvSpPr>
        <p:spPr>
          <a:xfrm rot="8056645">
            <a:off x="11459469" y="-806768"/>
            <a:ext cx="277976" cy="4520661"/>
          </a:xfrm>
          <a:custGeom>
            <a:avLst/>
            <a:gdLst>
              <a:gd name="connsiteX0" fmla="*/ 277976 w 277976"/>
              <a:gd name="connsiteY0" fmla="*/ 4520661 h 4520661"/>
              <a:gd name="connsiteX1" fmla="*/ 0 w 277976"/>
              <a:gd name="connsiteY1" fmla="*/ 4235584 h 4520661"/>
              <a:gd name="connsiteX2" fmla="*/ 0 w 277976"/>
              <a:gd name="connsiteY2" fmla="*/ 0 h 4520661"/>
              <a:gd name="connsiteX3" fmla="*/ 277976 w 277976"/>
              <a:gd name="connsiteY3" fmla="*/ 0 h 4520661"/>
            </a:gdLst>
            <a:ahLst/>
            <a:cxnLst>
              <a:cxn ang="0">
                <a:pos x="connsiteX0" y="connsiteY0"/>
              </a:cxn>
              <a:cxn ang="0">
                <a:pos x="connsiteX1" y="connsiteY1"/>
              </a:cxn>
              <a:cxn ang="0">
                <a:pos x="connsiteX2" y="connsiteY2"/>
              </a:cxn>
              <a:cxn ang="0">
                <a:pos x="connsiteX3" y="connsiteY3"/>
              </a:cxn>
            </a:cxnLst>
            <a:rect l="l" t="t" r="r" b="b"/>
            <a:pathLst>
              <a:path w="277976" h="4520661">
                <a:moveTo>
                  <a:pt x="277976" y="4520661"/>
                </a:moveTo>
                <a:lnTo>
                  <a:pt x="0" y="4235584"/>
                </a:lnTo>
                <a:lnTo>
                  <a:pt x="0" y="0"/>
                </a:lnTo>
                <a:lnTo>
                  <a:pt x="277976" y="0"/>
                </a:lnTo>
                <a:close/>
              </a:path>
            </a:pathLst>
          </a:custGeom>
          <a:gradFill>
            <a:gsLst>
              <a:gs pos="45000">
                <a:schemeClr val="bg1">
                  <a:alpha val="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rot="8056645">
            <a:off x="11949170" y="-1522277"/>
            <a:ext cx="277976" cy="5920570"/>
          </a:xfrm>
          <a:prstGeom prst="rect">
            <a:avLst/>
          </a:prstGeom>
          <a:gradFill>
            <a:gsLst>
              <a:gs pos="45000">
                <a:schemeClr val="bg1">
                  <a:alpha val="0"/>
                </a:schemeClr>
              </a:gs>
              <a:gs pos="100000">
                <a:srgbClr val="2572B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rot="21362704">
            <a:off x="2974002" y="468924"/>
            <a:ext cx="1319550" cy="1440142"/>
            <a:chOff x="2878691" y="364902"/>
            <a:chExt cx="1510172" cy="1648185"/>
          </a:xfrm>
        </p:grpSpPr>
        <p:cxnSp>
          <p:nvCxnSpPr>
            <p:cNvPr id="6" name="直接连接符 5"/>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878691" y="364902"/>
              <a:ext cx="1510172" cy="1648185"/>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5852641" y="2387498"/>
            <a:ext cx="62995" cy="1958950"/>
          </a:xfrm>
          <a:prstGeom prst="rect">
            <a:avLst/>
          </a:prstGeom>
          <a:gradFill flip="none" rotWithShape="1">
            <a:gsLst>
              <a:gs pos="0">
                <a:srgbClr val="8EB3D3">
                  <a:alpha val="0"/>
                </a:srgbClr>
              </a:gs>
              <a:gs pos="100000">
                <a:srgbClr val="8EB3D3">
                  <a:alpha val="0"/>
                </a:srgbClr>
              </a:gs>
              <a:gs pos="51000">
                <a:srgbClr val="1D6DB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6003005" y="2578728"/>
            <a:ext cx="5724644" cy="1200329"/>
          </a:xfrm>
          <a:prstGeom prst="rect">
            <a:avLst/>
          </a:prstGeom>
          <a:noFill/>
        </p:spPr>
        <p:txBody>
          <a:bodyPr wrap="none" rtlCol="0">
            <a:spAutoFit/>
          </a:bodyPr>
          <a:lstStyle/>
          <a:p>
            <a:pPr algn="dist"/>
            <a:r>
              <a:rPr lang="zh-CN" altLang="en-US" sz="7200" dirty="0">
                <a:solidFill>
                  <a:schemeClr val="tx1">
                    <a:lumMod val="85000"/>
                    <a:lumOff val="15000"/>
                  </a:schemeClr>
                </a:solidFill>
                <a:latin typeface="字魂35号-经典雅黑" panose="00000500000000000000" pitchFamily="2" charset="-122"/>
                <a:ea typeface="字魂35号-经典雅黑" panose="00000500000000000000" pitchFamily="2" charset="-122"/>
              </a:rPr>
              <a:t>谢谢观看聆听</a:t>
            </a:r>
            <a:endParaRPr lang="zh-CN" altLang="en-US" sz="720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sp>
        <p:nvSpPr>
          <p:cNvPr id="15" name="文本框 14"/>
          <p:cNvSpPr txBox="1"/>
          <p:nvPr/>
        </p:nvSpPr>
        <p:spPr>
          <a:xfrm>
            <a:off x="6180438" y="3759582"/>
            <a:ext cx="5310522" cy="276999"/>
          </a:xfrm>
          <a:prstGeom prst="rect">
            <a:avLst/>
          </a:prstGeom>
          <a:noFill/>
        </p:spPr>
        <p:txBody>
          <a:bodyPr wrap="square" rtlCol="0">
            <a:spAutoFit/>
          </a:bodyPr>
          <a:lstStyle/>
          <a:p>
            <a:pPr algn="dist"/>
            <a:r>
              <a:rPr lang="en-US" altLang="zh-CN" sz="1200" dirty="0">
                <a:solidFill>
                  <a:schemeClr val="tx1">
                    <a:lumMod val="75000"/>
                    <a:lumOff val="25000"/>
                  </a:schemeClr>
                </a:solidFill>
                <a:latin typeface="字魂35号-经典雅黑" panose="00000500000000000000" pitchFamily="2" charset="-122"/>
                <a:ea typeface="字魂35号-经典雅黑" panose="00000500000000000000" pitchFamily="2" charset="-122"/>
              </a:rPr>
              <a:t>THANK YOU FOR WATCHING AND LISTENING</a:t>
            </a:r>
            <a:endParaRPr lang="zh-CN" altLang="en-US" sz="12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椭圆 15"/>
          <p:cNvSpPr/>
          <p:nvPr/>
        </p:nvSpPr>
        <p:spPr>
          <a:xfrm>
            <a:off x="11485887" y="2425151"/>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a:off x="4734288" y="5972730"/>
            <a:ext cx="2723424" cy="368300"/>
          </a:xfrm>
          <a:prstGeom prst="rect">
            <a:avLst/>
          </a:prstGeom>
        </p:spPr>
        <p:txBody>
          <a:bodyPr wrap="square">
            <a:spAutoFit/>
          </a:bodyPr>
          <a:lstStyle/>
          <a:p>
            <a:pPr algn="dist"/>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汇报团队</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：军师不上战场</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4734288" y="5971630"/>
            <a:ext cx="285042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734288" y="6342207"/>
            <a:ext cx="285042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bldLst>
      <p:bldP spid="53" grpId="0" animBg="1"/>
      <p:bldP spid="5" grpId="0" animBg="1"/>
      <p:bldP spid="26" grpId="0" animBg="1"/>
      <p:bldP spid="71" grpId="0" animBg="1"/>
      <p:bldP spid="60" grpId="0" animBg="1"/>
      <p:bldP spid="74" grpId="0" animBg="1"/>
      <p:bldP spid="38" grpId="0" animBg="1"/>
      <p:bldP spid="48" grpId="0" animBg="1"/>
      <p:bldP spid="50" grpId="0" animBg="1"/>
      <p:bldP spid="43" grpId="0" animBg="1"/>
      <p:bldP spid="13" grpId="0" animBg="1"/>
      <p:bldP spid="14" grpId="0"/>
      <p:bldP spid="15" grpId="0"/>
      <p:bldP spid="16" grpId="0" animBg="1"/>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6817748" y="3392488"/>
            <a:ext cx="4896343" cy="2977832"/>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449520">
            <a:off x="-1304147" y="2172699"/>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8738885" y="3740844"/>
            <a:ext cx="3573222" cy="3117156"/>
          </a:xfrm>
          <a:prstGeom prst="parallelogram">
            <a:avLst>
              <a:gd name="adj" fmla="val 72791"/>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382182" y="0"/>
            <a:ext cx="1684639" cy="1238491"/>
          </a:xfrm>
          <a:prstGeom prst="parallelogram">
            <a:avLst>
              <a:gd name="adj" fmla="val 83444"/>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a:off x="-548640" y="548641"/>
            <a:ext cx="4556761" cy="3459480"/>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16200000">
            <a:off x="8788792" y="3454790"/>
            <a:ext cx="3880338" cy="2926082"/>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rot="18449520">
            <a:off x="-1587978" y="1756137"/>
            <a:ext cx="6431280" cy="499414"/>
          </a:xfrm>
          <a:prstGeom prst="rect">
            <a:avLst/>
          </a:prstGeom>
          <a:solidFill>
            <a:srgbClr val="257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449520">
            <a:off x="8359937" y="5349516"/>
            <a:ext cx="6431280" cy="499414"/>
          </a:xfrm>
          <a:prstGeom prst="rect">
            <a:avLst/>
          </a:prstGeom>
          <a:gradFill>
            <a:gsLst>
              <a:gs pos="19000">
                <a:srgbClr val="8EB3D3">
                  <a:alpha val="90000"/>
                </a:srgbClr>
              </a:gs>
              <a:gs pos="71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18449520">
            <a:off x="-273998" y="1638384"/>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9189720" y="-416203"/>
            <a:ext cx="6004560" cy="4686909"/>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582879" y="1987029"/>
            <a:ext cx="1026243" cy="1015663"/>
          </a:xfrm>
          <a:prstGeom prst="rect">
            <a:avLst/>
          </a:prstGeom>
          <a:noFill/>
        </p:spPr>
        <p:txBody>
          <a:bodyPr wrap="none" rtlCol="0">
            <a:spAutoFit/>
          </a:bodyPr>
          <a:lstStyle/>
          <a:p>
            <a:r>
              <a:rPr lang="en-US" altLang="zh-CN" sz="6000" dirty="0">
                <a:solidFill>
                  <a:schemeClr val="tx1">
                    <a:lumMod val="75000"/>
                    <a:lumOff val="25000"/>
                  </a:schemeClr>
                </a:solidFill>
                <a:latin typeface="字魂35号-经典雅黑" panose="00000500000000000000" pitchFamily="2" charset="-122"/>
                <a:ea typeface="字魂35号-经典雅黑" panose="00000500000000000000" pitchFamily="2" charset="-122"/>
              </a:rPr>
              <a:t>01</a:t>
            </a:r>
            <a:endParaRPr lang="zh-CN" altLang="en-US" sz="60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TextBox 7"/>
          <p:cNvSpPr txBox="1"/>
          <p:nvPr/>
        </p:nvSpPr>
        <p:spPr>
          <a:xfrm>
            <a:off x="3297555" y="3291205"/>
            <a:ext cx="5735955" cy="1014730"/>
          </a:xfrm>
          <a:prstGeom prst="rect">
            <a:avLst/>
          </a:prstGeom>
        </p:spPr>
        <p:txBody>
          <a:bodyPr wrap="square" rtlCol="0">
            <a:spAutoFit/>
          </a:bodyPr>
          <a:lstStyle/>
          <a:p>
            <a:pPr algn="ctr"/>
            <a:r>
              <a:rPr lang="en-US" altLang="zh-CN" sz="6000" dirty="0">
                <a:solidFill>
                  <a:schemeClr val="tx1">
                    <a:lumMod val="75000"/>
                    <a:lumOff val="25000"/>
                  </a:schemeClr>
                </a:solidFill>
                <a:latin typeface="字魂35号-经典雅黑" panose="00000500000000000000" pitchFamily="2" charset="-122"/>
                <a:ea typeface="字魂35号-经典雅黑" panose="00000500000000000000" pitchFamily="2" charset="-122"/>
              </a:rPr>
              <a:t>团队成员介绍</a:t>
            </a:r>
            <a:endPar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nvGrpSpPr>
          <p:cNvPr id="18" name="组合 17"/>
          <p:cNvGrpSpPr/>
          <p:nvPr/>
        </p:nvGrpSpPr>
        <p:grpSpPr>
          <a:xfrm rot="15923104">
            <a:off x="8959707" y="1056188"/>
            <a:ext cx="1372914" cy="1165663"/>
            <a:chOff x="3433242" y="1092916"/>
            <a:chExt cx="1013266" cy="860307"/>
          </a:xfrm>
        </p:grpSpPr>
        <p:cxnSp>
          <p:nvCxnSpPr>
            <p:cNvPr id="19" name="直接连接符 18"/>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4985025">
            <a:off x="862626" y="4865283"/>
            <a:ext cx="1074318" cy="748661"/>
            <a:chOff x="3433242" y="1092916"/>
            <a:chExt cx="1013266" cy="860307"/>
          </a:xfrm>
        </p:grpSpPr>
        <p:cxnSp>
          <p:nvCxnSpPr>
            <p:cNvPr id="23" name="直接连接符 22"/>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32" name="椭圆 31"/>
          <p:cNvSpPr/>
          <p:nvPr/>
        </p:nvSpPr>
        <p:spPr>
          <a:xfrm>
            <a:off x="6658995" y="2149268"/>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bldLst>
      <p:bldP spid="15" grpId="0"/>
      <p:bldP spid="32"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471626" y="595594"/>
            <a:ext cx="465739" cy="121286"/>
            <a:chOff x="11369042" y="568879"/>
            <a:chExt cx="568324" cy="148001"/>
          </a:xfrm>
        </p:grpSpPr>
        <p:sp>
          <p:nvSpPr>
            <p:cNvPr id="13" name="平行四边形 12"/>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788035" y="189230"/>
            <a:ext cx="2729865" cy="517525"/>
          </a:xfrm>
          <a:prstGeom prst="rect">
            <a:avLst/>
          </a:prstGeom>
          <a:noFill/>
        </p:spPr>
        <p:txBody>
          <a:bodyPr wrap="square" rtlCol="0">
            <a:no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团队成员介绍</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文本框 15"/>
          <p:cNvSpPr txBox="1"/>
          <p:nvPr/>
        </p:nvSpPr>
        <p:spPr>
          <a:xfrm>
            <a:off x="3517900" y="402590"/>
            <a:ext cx="3293110" cy="269240"/>
          </a:xfrm>
          <a:prstGeom prst="rect">
            <a:avLst/>
          </a:prstGeom>
          <a:noFill/>
        </p:spPr>
        <p:txBody>
          <a:bodyPr wrap="square" rtlCol="0">
            <a:no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rPr>
              <a:t>Team Members introduced</a:t>
            </a:r>
            <a:endPar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41" name="TextBox 42"/>
          <p:cNvSpPr txBox="1"/>
          <p:nvPr/>
        </p:nvSpPr>
        <p:spPr>
          <a:xfrm>
            <a:off x="6937375" y="5034915"/>
            <a:ext cx="1640205"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400" b="0" dirty="0">
                <a:latin typeface="字魂35号-经典雅黑" panose="00000500000000000000" pitchFamily="2" charset="-122"/>
                <a:ea typeface="字魂35号-经典雅黑" panose="00000500000000000000" pitchFamily="2" charset="-122"/>
              </a:rPr>
              <a:t>添加标题</a:t>
            </a:r>
            <a:endParaRPr lang="zh-CN" altLang="en-US" sz="2400" b="0" dirty="0">
              <a:latin typeface="字魂35号-经典雅黑" panose="00000500000000000000" pitchFamily="2" charset="-122"/>
              <a:ea typeface="字魂35号-经典雅黑" panose="00000500000000000000" pitchFamily="2" charset="-122"/>
            </a:endParaRPr>
          </a:p>
        </p:txBody>
      </p:sp>
      <p:graphicFrame>
        <p:nvGraphicFramePr>
          <p:cNvPr id="3" name="表格 2"/>
          <p:cNvGraphicFramePr>
            <a:graphicFrameLocks noGrp="1"/>
          </p:cNvGraphicFramePr>
          <p:nvPr>
            <p:custDataLst>
              <p:tags r:id="rId1"/>
            </p:custDataLst>
          </p:nvPr>
        </p:nvGraphicFramePr>
        <p:xfrm>
          <a:off x="1130935" y="1216660"/>
          <a:ext cx="10140950" cy="5235575"/>
        </p:xfrm>
        <a:graphic>
          <a:graphicData uri="http://schemas.openxmlformats.org/drawingml/2006/table">
            <a:tbl>
              <a:tblPr firstRow="1" bandRow="1">
                <a:tableStyleId>{5C22544A-7EE6-4342-B048-85BDC9FD1C3A}</a:tableStyleId>
              </a:tblPr>
              <a:tblGrid>
                <a:gridCol w="1289050"/>
                <a:gridCol w="971550"/>
                <a:gridCol w="1227455"/>
                <a:gridCol w="3043555"/>
                <a:gridCol w="3609340"/>
              </a:tblGrid>
              <a:tr h="824865">
                <a:tc gridSpan="5">
                  <a:txBody>
                    <a:bodyPr/>
                    <a:p>
                      <a:pPr algn="ctr" fontAlgn="auto">
                        <a:lnSpc>
                          <a:spcPct val="120000"/>
                        </a:lnSpc>
                        <a:buNone/>
                      </a:pPr>
                      <a:r>
                        <a:rPr lang="zh-CN" altLang="en-US" sz="2800" spc="-130" noProof="0" dirty="0">
                          <a:ln>
                            <a:noFill/>
                          </a:ln>
                          <a:solidFill>
                            <a:schemeClr val="accent1"/>
                          </a:solidFill>
                          <a:effectLst/>
                          <a:uLnTx/>
                          <a:uFillTx/>
                          <a:latin typeface="Arial" panose="020B0604020202020204" pitchFamily="34" charset="0"/>
                          <a:ea typeface="北魏楷书超大字库" panose="02010600010101010101" charset="-122"/>
                          <a:sym typeface="+mn-ea"/>
                        </a:rPr>
                        <a:t>团队成员</a:t>
                      </a:r>
                      <a:r>
                        <a:rPr lang="zh-CN" altLang="en-US" sz="2800" spc="-130" noProof="0" dirty="0">
                          <a:ln>
                            <a:noFill/>
                          </a:ln>
                          <a:solidFill>
                            <a:schemeClr val="accent1"/>
                          </a:solidFill>
                          <a:effectLst/>
                          <a:uLnTx/>
                          <a:uFillTx/>
                          <a:latin typeface="Arial" panose="020B0604020202020204" pitchFamily="34" charset="0"/>
                          <a:ea typeface="北魏楷书超大字库" panose="02010600010101010101" charset="-122"/>
                          <a:sym typeface="+mn-ea"/>
                        </a:rPr>
                        <a:t>介绍</a:t>
                      </a:r>
                      <a:endParaRPr lang="zh-CN" altLang="en-US" sz="2800" spc="-130" noProof="0" dirty="0">
                        <a:ln>
                          <a:noFill/>
                        </a:ln>
                        <a:solidFill>
                          <a:schemeClr val="accent1"/>
                        </a:solidFill>
                        <a:effectLst/>
                        <a:uLnTx/>
                        <a:uFillTx/>
                        <a:latin typeface="Arial" panose="020B0604020202020204" pitchFamily="34" charset="0"/>
                        <a:ea typeface="北魏楷书超大字库" panose="02010600010101010101" charset="-122"/>
                        <a:sym typeface="+mn-ea"/>
                      </a:endParaRPr>
                    </a:p>
                  </a:txBody>
                  <a:tcPr marL="88900" marR="8890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hMerge="1">
                  <a:tcPr marL="81026" marR="81026" marT="40513" marB="405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81026" marR="81026" marT="40513" marB="405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81026" marR="81026" marT="40513" marB="405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81026" marR="81026" marT="40513" marB="4051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7845">
                <a:tc>
                  <a:txBody>
                    <a:bodyPr/>
                    <a:p>
                      <a:pPr algn="ctr" fontAlgn="auto">
                        <a:lnSpc>
                          <a:spcPct val="120000"/>
                        </a:lnSpc>
                      </a:pPr>
                      <a:r>
                        <a:rPr lang="zh-CN" altLang="en-US" sz="1800" spc="-130" dirty="0">
                          <a:solidFill>
                            <a:schemeClr val="accent1"/>
                          </a:solidFill>
                          <a:uFillTx/>
                          <a:latin typeface="Arial" panose="020B0604020202020204" pitchFamily="34" charset="0"/>
                          <a:ea typeface="北魏楷书超大字库" panose="02010600010101010101" charset="-122"/>
                        </a:rPr>
                        <a:t>姓名</a:t>
                      </a:r>
                      <a:endParaRPr lang="zh-CN" altLang="en-US" sz="1800" spc="-130" dirty="0">
                        <a:solidFill>
                          <a:schemeClr val="accent1"/>
                        </a:solidFill>
                        <a:uFillTx/>
                        <a:latin typeface="Arial" panose="020B0604020202020204" pitchFamily="34" charset="0"/>
                        <a:ea typeface="北魏楷书超大字库" panose="02010600010101010101"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zh-CN" altLang="en-US" sz="1800" spc="-130" dirty="0">
                          <a:solidFill>
                            <a:schemeClr val="accent1"/>
                          </a:solidFill>
                          <a:uFillTx/>
                          <a:latin typeface="Arial" panose="020B0604020202020204" pitchFamily="34" charset="0"/>
                          <a:ea typeface="北魏楷书超大字库" panose="02010600010101010101" charset="-122"/>
                        </a:rPr>
                        <a:t>性别</a:t>
                      </a:r>
                      <a:endParaRPr lang="zh-CN" altLang="en-US" sz="1800" spc="-130" dirty="0">
                        <a:solidFill>
                          <a:schemeClr val="accent1"/>
                        </a:solidFill>
                        <a:uFillTx/>
                        <a:latin typeface="Arial" panose="020B0604020202020204" pitchFamily="34" charset="0"/>
                        <a:ea typeface="北魏楷书超大字库" panose="02010600010101010101" charset="-122"/>
                      </a:endParaRPr>
                    </a:p>
                  </a:txBody>
                  <a:tcPr marL="88900" marR="8890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zh-CN" altLang="en-US" sz="1800" spc="-130" dirty="0">
                          <a:solidFill>
                            <a:schemeClr val="accent1"/>
                          </a:solidFill>
                          <a:uFillTx/>
                          <a:latin typeface="Arial" panose="020B0604020202020204" pitchFamily="34" charset="0"/>
                          <a:ea typeface="北魏楷书超大字库" panose="02010600010101010101" charset="-122"/>
                        </a:rPr>
                        <a:t>年龄</a:t>
                      </a:r>
                      <a:endParaRPr lang="zh-CN" altLang="en-US" sz="1800" spc="-130" dirty="0">
                        <a:solidFill>
                          <a:schemeClr val="accent1"/>
                        </a:solidFill>
                        <a:uFillTx/>
                        <a:latin typeface="Arial" panose="020B0604020202020204" pitchFamily="34" charset="0"/>
                        <a:ea typeface="北魏楷书超大字库" panose="02010600010101010101" charset="-122"/>
                      </a:endParaRPr>
                    </a:p>
                  </a:txBody>
                  <a:tcPr marL="88900" marR="8890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zh-CN" altLang="en-US" sz="1800" spc="-130" dirty="0">
                          <a:solidFill>
                            <a:schemeClr val="accent1"/>
                          </a:solidFill>
                          <a:uFillTx/>
                          <a:latin typeface="Arial" panose="020B0604020202020204" pitchFamily="34" charset="0"/>
                          <a:ea typeface="北魏楷书超大字库" panose="02010600010101010101" charset="-122"/>
                        </a:rPr>
                        <a:t>专业</a:t>
                      </a:r>
                      <a:endParaRPr lang="zh-CN" altLang="en-US" sz="1800" spc="-130" dirty="0">
                        <a:solidFill>
                          <a:schemeClr val="accent1"/>
                        </a:solidFill>
                        <a:uFillTx/>
                        <a:latin typeface="Arial" panose="020B0604020202020204" pitchFamily="34" charset="0"/>
                        <a:ea typeface="北魏楷书超大字库" panose="02010600010101010101" charset="-122"/>
                      </a:endParaRPr>
                    </a:p>
                  </a:txBody>
                  <a:tcPr marL="88900" marR="88900" marT="47625" marB="476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zh-CN" altLang="en-US" sz="1800" spc="-130" dirty="0">
                          <a:solidFill>
                            <a:schemeClr val="accent1"/>
                          </a:solidFill>
                          <a:uFillTx/>
                          <a:latin typeface="Arial" panose="020B0604020202020204" pitchFamily="34" charset="0"/>
                          <a:ea typeface="北魏楷书超大字库" panose="02010600010101010101" charset="-122"/>
                        </a:rPr>
                        <a:t>分工</a:t>
                      </a:r>
                      <a:endParaRPr lang="zh-CN" altLang="en-US" sz="1800" spc="-130" dirty="0">
                        <a:solidFill>
                          <a:schemeClr val="accent1"/>
                        </a:solidFill>
                        <a:uFillTx/>
                        <a:latin typeface="Arial" panose="020B0604020202020204" pitchFamily="34" charset="0"/>
                        <a:ea typeface="北魏楷书超大字库" panose="02010600010101010101" charset="-122"/>
                      </a:endParaRPr>
                    </a:p>
                  </a:txBody>
                  <a:tcPr marL="88900" marR="88900" marT="47625" marB="47625"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r>
              <a:tr h="705485">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rPr>
                        <a:t>姜昕坤</a:t>
                      </a:r>
                      <a:endParaRPr lang="zh-CN" altLang="en-US" sz="1800" spc="120" dirty="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rPr>
                        <a:t>男</a:t>
                      </a:r>
                      <a:endParaRPr lang="zh-CN" altLang="en-US" sz="1800" spc="120" dirty="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en-US" altLang="zh-CN" sz="1800" spc="120" dirty="0">
                          <a:solidFill>
                            <a:schemeClr val="tx1"/>
                          </a:solidFill>
                          <a:uFillTx/>
                          <a:latin typeface="宋体" panose="02010600030101010101" pitchFamily="2" charset="-122"/>
                          <a:ea typeface="宋体" panose="02010600030101010101" pitchFamily="2" charset="-122"/>
                        </a:rPr>
                        <a:t>20</a:t>
                      </a:r>
                      <a:endParaRPr lang="en-US" altLang="zh-CN" sz="1800" spc="120" dirty="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rPr>
                        <a:t>2021级计算机科学与技术专业</a:t>
                      </a:r>
                      <a:endPar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rPr>
                        <a:t>数据处理、特征工程、模型选择与优化</a:t>
                      </a:r>
                      <a:endParaRPr lang="zh-CN" altLang="en-US" sz="1800" spc="120" dirty="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r>
              <a:tr h="1284605">
                <a:tc>
                  <a:txBody>
                    <a:bodyPr/>
                    <a:p>
                      <a:pPr algn="ctr" fontAlgn="auto">
                        <a:lnSpc>
                          <a:spcPct val="120000"/>
                        </a:lnSpc>
                      </a:pPr>
                      <a:r>
                        <a:rPr lang="zh-CN" altLang="en-US" sz="1800" spc="120">
                          <a:solidFill>
                            <a:schemeClr val="tx1"/>
                          </a:solidFill>
                          <a:uFillTx/>
                          <a:latin typeface="宋体" panose="02010600030101010101" pitchFamily="2" charset="-122"/>
                          <a:ea typeface="宋体" panose="02010600030101010101" pitchFamily="2" charset="-122"/>
                        </a:rPr>
                        <a:t>吴启通</a:t>
                      </a:r>
                      <a:endParaRPr lang="zh-CN" altLang="en-US" sz="1800" spc="12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rPr>
                        <a:t>男</a:t>
                      </a:r>
                      <a:endParaRPr lang="zh-CN" altLang="en-US" sz="1800" spc="120" dirty="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p>
                      <a:pPr algn="ctr" fontAlgn="auto">
                        <a:lnSpc>
                          <a:spcPct val="120000"/>
                        </a:lnSpc>
                      </a:pPr>
                      <a:r>
                        <a:rPr lang="en-US" altLang="zh-CN" sz="1800" spc="120" dirty="0">
                          <a:solidFill>
                            <a:schemeClr val="tx1"/>
                          </a:solidFill>
                          <a:uFillTx/>
                          <a:latin typeface="宋体" panose="02010600030101010101" pitchFamily="2" charset="-122"/>
                          <a:ea typeface="宋体" panose="02010600030101010101" pitchFamily="2" charset="-122"/>
                        </a:rPr>
                        <a:t>19</a:t>
                      </a:r>
                      <a:endParaRPr lang="en-US" altLang="zh-CN" sz="1800" spc="120" dirty="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2021级计算机科学与技术专业</a:t>
                      </a:r>
                      <a:endPar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sym typeface="+mn-ea"/>
                        </a:rPr>
                        <a:t>数据处理、特征工程、模型选择与优化</a:t>
                      </a:r>
                      <a:endParaRPr lang="zh-CN" altLang="en-US" sz="1800" spc="120" dirty="0">
                        <a:solidFill>
                          <a:schemeClr val="tx1"/>
                        </a:solidFill>
                        <a:uFillTx/>
                        <a:latin typeface="宋体" panose="02010600030101010101" pitchFamily="2" charset="-122"/>
                        <a:ea typeface="宋体" panose="02010600030101010101" pitchFamily="2" charset="-122"/>
                      </a:endParaRPr>
                    </a:p>
                    <a:p>
                      <a:pPr algn="ctr" fontAlgn="auto">
                        <a:lnSpc>
                          <a:spcPct val="120000"/>
                        </a:lnSpc>
                      </a:pPr>
                      <a:endParaRPr lang="zh-CN" altLang="en-US" sz="1800" spc="120" dirty="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r>
              <a:tr h="920115">
                <a:tc>
                  <a:txBody>
                    <a:bodyPr/>
                    <a:p>
                      <a:pPr algn="ctr" fontAlgn="auto">
                        <a:lnSpc>
                          <a:spcPct val="120000"/>
                        </a:lnSpc>
                      </a:pPr>
                      <a:r>
                        <a:rPr lang="zh-CN" altLang="en-US" sz="1800" spc="120">
                          <a:solidFill>
                            <a:schemeClr val="tx1"/>
                          </a:solidFill>
                          <a:uFillTx/>
                          <a:latin typeface="宋体" panose="02010600030101010101" pitchFamily="2" charset="-122"/>
                          <a:ea typeface="宋体" panose="02010600030101010101" pitchFamily="2" charset="-122"/>
                        </a:rPr>
                        <a:t>齐新凯</a:t>
                      </a:r>
                      <a:endParaRPr lang="zh-CN" altLang="en-US" sz="1800" spc="12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zh-CN" altLang="en-US" sz="1800" spc="120">
                          <a:solidFill>
                            <a:schemeClr val="tx1"/>
                          </a:solidFill>
                          <a:uFillTx/>
                          <a:latin typeface="宋体" panose="02010600030101010101" pitchFamily="2" charset="-122"/>
                          <a:ea typeface="宋体" panose="02010600030101010101" pitchFamily="2" charset="-122"/>
                        </a:rPr>
                        <a:t>男</a:t>
                      </a:r>
                      <a:endParaRPr lang="zh-CN" altLang="en-US" sz="1800" spc="12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en-US" altLang="zh-CN" sz="1800" spc="120">
                          <a:solidFill>
                            <a:schemeClr val="tx1"/>
                          </a:solidFill>
                          <a:uFillTx/>
                          <a:latin typeface="宋体" panose="02010600030101010101" pitchFamily="2" charset="-122"/>
                          <a:ea typeface="宋体" panose="02010600030101010101" pitchFamily="2" charset="-122"/>
                        </a:rPr>
                        <a:t>19</a:t>
                      </a:r>
                      <a:endParaRPr lang="en-US" altLang="zh-CN" sz="1800" spc="12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2021级计算机科学与技术专业</a:t>
                      </a:r>
                      <a:endPar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p>
                      <a:pPr algn="ctr" fontAlgn="auto">
                        <a:lnSpc>
                          <a:spcPct val="120000"/>
                        </a:lnSpc>
                      </a:pPr>
                      <a:endPar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rPr>
                        <a:t>Web系统开发</a:t>
                      </a:r>
                      <a:endPar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r>
              <a:tr h="705485">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rPr>
                        <a:t>刘佰航</a:t>
                      </a:r>
                      <a:endParaRPr lang="zh-CN" altLang="en-US" sz="1800" spc="120" dirty="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rPr>
                        <a:t>男</a:t>
                      </a:r>
                      <a:endParaRPr lang="zh-CN" altLang="en-US" sz="1800" spc="120" dirty="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p>
                      <a:pPr algn="ctr" fontAlgn="auto">
                        <a:lnSpc>
                          <a:spcPct val="120000"/>
                        </a:lnSpc>
                      </a:pPr>
                      <a:r>
                        <a:rPr lang="en-US" altLang="zh-CN" sz="1800" spc="120" dirty="0">
                          <a:solidFill>
                            <a:schemeClr val="tx1"/>
                          </a:solidFill>
                          <a:uFillTx/>
                          <a:latin typeface="宋体" panose="02010600030101010101" pitchFamily="2" charset="-122"/>
                          <a:ea typeface="宋体" panose="02010600030101010101" pitchFamily="2" charset="-122"/>
                        </a:rPr>
                        <a:t>21</a:t>
                      </a:r>
                      <a:endParaRPr lang="en-US" altLang="zh-CN" sz="1800" spc="120" dirty="0">
                        <a:solidFill>
                          <a:schemeClr val="tx1"/>
                        </a:solidFill>
                        <a:uFillTx/>
                        <a:latin typeface="宋体" panose="02010600030101010101" pitchFamily="2" charset="-122"/>
                        <a:ea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p>
                      <a:pPr algn="ctr" fontAlgn="auto">
                        <a:lnSpc>
                          <a:spcPct val="120000"/>
                        </a:lnSpc>
                      </a:pPr>
                      <a:r>
                        <a:rPr lang="en-US" altLang="zh-CN"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rPr>
                        <a:t>2020级信息安全专业</a:t>
                      </a:r>
                      <a:endParaRPr lang="en-US" altLang="zh-CN"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p>
                      <a:pPr algn="ctr" fontAlgn="auto">
                        <a:lnSpc>
                          <a:spcPct val="120000"/>
                        </a:lnSpc>
                      </a:pPr>
                      <a:r>
                        <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Web系统开发</a:t>
                      </a:r>
                      <a:endPar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p>
                      <a:pPr algn="ctr" fontAlgn="auto">
                        <a:lnSpc>
                          <a:spcPct val="120000"/>
                        </a:lnSpc>
                      </a:pPr>
                      <a:endParaRPr lang="zh-CN" altLang="en-US" sz="1800" spc="120" dirty="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88900" marR="88900" marT="47625" marB="476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6817748" y="3392488"/>
            <a:ext cx="4896343" cy="2977832"/>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449520">
            <a:off x="-1304147" y="2172699"/>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8738885" y="3740844"/>
            <a:ext cx="3573222" cy="3117156"/>
          </a:xfrm>
          <a:prstGeom prst="parallelogram">
            <a:avLst>
              <a:gd name="adj" fmla="val 72791"/>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382182" y="0"/>
            <a:ext cx="1684639" cy="1238491"/>
          </a:xfrm>
          <a:prstGeom prst="parallelogram">
            <a:avLst>
              <a:gd name="adj" fmla="val 83444"/>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a:off x="-548640" y="548641"/>
            <a:ext cx="4556761" cy="3459480"/>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16200000">
            <a:off x="8788792" y="3454790"/>
            <a:ext cx="3880338" cy="2926082"/>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rot="18449520">
            <a:off x="-1587978" y="1756137"/>
            <a:ext cx="6431280" cy="499414"/>
          </a:xfrm>
          <a:prstGeom prst="rect">
            <a:avLst/>
          </a:prstGeom>
          <a:solidFill>
            <a:srgbClr val="257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449520">
            <a:off x="8359937" y="5349516"/>
            <a:ext cx="6431280" cy="499414"/>
          </a:xfrm>
          <a:prstGeom prst="rect">
            <a:avLst/>
          </a:prstGeom>
          <a:gradFill>
            <a:gsLst>
              <a:gs pos="19000">
                <a:srgbClr val="8EB3D3">
                  <a:alpha val="90000"/>
                </a:srgbClr>
              </a:gs>
              <a:gs pos="71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18449520">
            <a:off x="-273998" y="1638384"/>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9189720" y="-416203"/>
            <a:ext cx="6004560" cy="4686909"/>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408953" y="1987029"/>
            <a:ext cx="1374094" cy="1015663"/>
          </a:xfrm>
          <a:prstGeom prst="rect">
            <a:avLst/>
          </a:prstGeom>
          <a:noFill/>
        </p:spPr>
        <p:txBody>
          <a:bodyPr wrap="none" rtlCol="0">
            <a:spAutoFit/>
          </a:bodyPr>
          <a:lstStyle/>
          <a:p>
            <a:r>
              <a:rPr lang="en-US" altLang="zh-CN" sz="6000" dirty="0">
                <a:solidFill>
                  <a:schemeClr val="tx1">
                    <a:lumMod val="75000"/>
                    <a:lumOff val="25000"/>
                  </a:schemeClr>
                </a:solidFill>
                <a:latin typeface="字魂35号-经典雅黑" panose="00000500000000000000" pitchFamily="2" charset="-122"/>
                <a:ea typeface="字魂35号-经典雅黑" panose="00000500000000000000" pitchFamily="2" charset="-122"/>
              </a:rPr>
              <a:t>02</a:t>
            </a:r>
            <a:endParaRPr lang="zh-CN" altLang="en-US" sz="60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TextBox 7"/>
          <p:cNvSpPr txBox="1"/>
          <p:nvPr/>
        </p:nvSpPr>
        <p:spPr>
          <a:xfrm>
            <a:off x="3841951" y="3291206"/>
            <a:ext cx="4508098" cy="1014730"/>
          </a:xfrm>
          <a:prstGeom prst="rect">
            <a:avLst/>
          </a:prstGeom>
        </p:spPr>
        <p:txBody>
          <a:bodyPr wrap="square" rtlCol="0">
            <a:spAutoFit/>
          </a:bodyPr>
          <a:lstStyle/>
          <a:p>
            <a:pPr algn="ctr"/>
            <a:r>
              <a:rPr lang="en-US" altLang="zh-CN" sz="6000" dirty="0">
                <a:solidFill>
                  <a:schemeClr val="tx1">
                    <a:lumMod val="75000"/>
                    <a:lumOff val="25000"/>
                  </a:schemeClr>
                </a:solidFill>
                <a:latin typeface="字魂35号-经典雅黑" panose="00000500000000000000" pitchFamily="2" charset="-122"/>
                <a:ea typeface="字魂35号-经典雅黑" panose="00000500000000000000" pitchFamily="2" charset="-122"/>
              </a:rPr>
              <a:t>模型介绍</a:t>
            </a:r>
            <a:endPar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nvGrpSpPr>
          <p:cNvPr id="18" name="组合 17"/>
          <p:cNvGrpSpPr/>
          <p:nvPr/>
        </p:nvGrpSpPr>
        <p:grpSpPr>
          <a:xfrm rot="15923104">
            <a:off x="8959707" y="1056188"/>
            <a:ext cx="1372914" cy="1165663"/>
            <a:chOff x="3433242" y="1092916"/>
            <a:chExt cx="1013266" cy="860307"/>
          </a:xfrm>
        </p:grpSpPr>
        <p:cxnSp>
          <p:nvCxnSpPr>
            <p:cNvPr id="19" name="直接连接符 18"/>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4985025">
            <a:off x="862626" y="4865283"/>
            <a:ext cx="1074318" cy="748661"/>
            <a:chOff x="3433242" y="1092916"/>
            <a:chExt cx="1013266" cy="860307"/>
          </a:xfrm>
        </p:grpSpPr>
        <p:cxnSp>
          <p:nvCxnSpPr>
            <p:cNvPr id="23" name="直接连接符 22"/>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32" name="椭圆 31"/>
          <p:cNvSpPr/>
          <p:nvPr/>
        </p:nvSpPr>
        <p:spPr>
          <a:xfrm>
            <a:off x="6658995" y="2149268"/>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bldLst>
      <p:bldP spid="15" grpId="0"/>
      <p:bldP spid="16" grpId="0"/>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471626" y="595594"/>
            <a:ext cx="465739" cy="121286"/>
            <a:chOff x="11369042" y="568879"/>
            <a:chExt cx="568324" cy="148001"/>
          </a:xfrm>
        </p:grpSpPr>
        <p:sp>
          <p:nvSpPr>
            <p:cNvPr id="13" name="平行四边形 12"/>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788161" y="189451"/>
            <a:ext cx="178012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模型</a:t>
            </a:r>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介绍</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文本框 15"/>
          <p:cNvSpPr txBox="1"/>
          <p:nvPr/>
        </p:nvSpPr>
        <p:spPr>
          <a:xfrm>
            <a:off x="2544797" y="405460"/>
            <a:ext cx="1780120" cy="26035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mn-ea"/>
              </a:rPr>
              <a:t>Model Introduction</a:t>
            </a:r>
            <a:endParaRPr lang="zh-CN" altLang="en-US" sz="16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8" name="矩形 17"/>
          <p:cNvSpPr/>
          <p:nvPr/>
        </p:nvSpPr>
        <p:spPr>
          <a:xfrm>
            <a:off x="617220" y="3741593"/>
            <a:ext cx="10957560" cy="2592733"/>
          </a:xfrm>
          <a:prstGeom prst="rect">
            <a:avLst/>
          </a:prstGeom>
          <a:solidFill>
            <a:srgbClr val="DF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1327895" y="1009206"/>
            <a:ext cx="9614454" cy="1693230"/>
            <a:chOff x="4616186" y="-597888"/>
            <a:chExt cx="9614454" cy="1693230"/>
          </a:xfrm>
        </p:grpSpPr>
        <p:sp>
          <p:nvSpPr>
            <p:cNvPr id="50" name="TextBox 53"/>
            <p:cNvSpPr txBox="1"/>
            <p:nvPr/>
          </p:nvSpPr>
          <p:spPr>
            <a:xfrm>
              <a:off x="4616186" y="-12098"/>
              <a:ext cx="9614454" cy="1107440"/>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00000"/>
                </a:lnSpc>
                <a:buClrTx/>
                <a:buSzTx/>
                <a:buFontTx/>
              </a:pPr>
              <a:r>
                <a:rPr lang="zh-CN" altLang="en-US" sz="2400" dirty="0">
                  <a:solidFill>
                    <a:schemeClr val="tx1">
                      <a:lumMod val="85000"/>
                      <a:lumOff val="15000"/>
                    </a:schemeClr>
                  </a:solidFill>
                  <a:latin typeface="仿宋" panose="02010609060101010101" charset="-122"/>
                  <a:ea typeface="仿宋" panose="02010609060101010101" charset="-122"/>
                </a:rPr>
                <a:t>CatBoost是俄罗斯的搜索巨头Yandex在2017年开源的机器学习库,它是一种基于对称决策树（oblivious trees）</a:t>
              </a:r>
              <a:r>
                <a:rPr lang="zh-CN" altLang="en-US" sz="2400" dirty="0">
                  <a:solidFill>
                    <a:schemeClr val="tx1">
                      <a:lumMod val="85000"/>
                      <a:lumOff val="15000"/>
                    </a:schemeClr>
                  </a:solidFill>
                  <a:latin typeface="仿宋" panose="02010609060101010101" charset="-122"/>
                  <a:ea typeface="仿宋" panose="02010609060101010101" charset="-122"/>
                </a:rPr>
                <a:t>且基学习器实现的参数较少、支持类别型变量和高准确性的GBDT框架</a:t>
              </a:r>
              <a:endParaRPr lang="zh-CN" altLang="en-US" sz="2400" dirty="0">
                <a:solidFill>
                  <a:schemeClr val="tx1">
                    <a:lumMod val="85000"/>
                    <a:lumOff val="15000"/>
                  </a:schemeClr>
                </a:solidFill>
                <a:latin typeface="仿宋" panose="02010609060101010101" charset="-122"/>
                <a:ea typeface="仿宋" panose="02010609060101010101" charset="-122"/>
              </a:endParaRPr>
            </a:p>
          </p:txBody>
        </p:sp>
        <p:sp>
          <p:nvSpPr>
            <p:cNvPr id="51" name="TextBox 42"/>
            <p:cNvSpPr txBox="1"/>
            <p:nvPr/>
          </p:nvSpPr>
          <p:spPr>
            <a:xfrm>
              <a:off x="4616186" y="-597888"/>
              <a:ext cx="1640128" cy="430530"/>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800" dirty="0">
                  <a:solidFill>
                    <a:schemeClr val="tx1">
                      <a:lumMod val="85000"/>
                      <a:lumOff val="15000"/>
                    </a:schemeClr>
                  </a:solidFill>
                  <a:latin typeface="仿宋" panose="02010609060101010101" charset="-122"/>
                  <a:ea typeface="仿宋" panose="02010609060101010101" charset="-122"/>
                </a:rPr>
                <a:t>模型介绍</a:t>
              </a:r>
              <a:endParaRPr lang="zh-CN" altLang="en-US" sz="2800" dirty="0">
                <a:solidFill>
                  <a:schemeClr val="tx1">
                    <a:lumMod val="85000"/>
                    <a:lumOff val="15000"/>
                  </a:schemeClr>
                </a:solidFill>
                <a:latin typeface="仿宋" panose="02010609060101010101" charset="-122"/>
                <a:ea typeface="仿宋" panose="02010609060101010101" charset="-122"/>
              </a:endParaRPr>
            </a:p>
          </p:txBody>
        </p:sp>
      </p:grpSp>
      <p:grpSp>
        <p:nvGrpSpPr>
          <p:cNvPr id="20" name="组合 19"/>
          <p:cNvGrpSpPr/>
          <p:nvPr/>
        </p:nvGrpSpPr>
        <p:grpSpPr>
          <a:xfrm>
            <a:off x="1729313" y="4037479"/>
            <a:ext cx="1696431" cy="1696431"/>
            <a:chOff x="1122888" y="2821454"/>
            <a:chExt cx="1696431" cy="1696431"/>
          </a:xfrm>
        </p:grpSpPr>
        <p:grpSp>
          <p:nvGrpSpPr>
            <p:cNvPr id="19" name="组合 18"/>
            <p:cNvGrpSpPr/>
            <p:nvPr/>
          </p:nvGrpSpPr>
          <p:grpSpPr>
            <a:xfrm>
              <a:off x="1122888" y="2821454"/>
              <a:ext cx="1696431" cy="1696431"/>
              <a:chOff x="1324099" y="2821454"/>
              <a:chExt cx="1696431" cy="1696431"/>
            </a:xfrm>
          </p:grpSpPr>
          <p:grpSp>
            <p:nvGrpSpPr>
              <p:cNvPr id="17" name="组合 16"/>
              <p:cNvGrpSpPr/>
              <p:nvPr/>
            </p:nvGrpSpPr>
            <p:grpSpPr>
              <a:xfrm>
                <a:off x="1324099" y="2821454"/>
                <a:ext cx="1696431" cy="1696431"/>
                <a:chOff x="4324917" y="1916565"/>
                <a:chExt cx="1375478" cy="1375478"/>
              </a:xfrm>
            </p:grpSpPr>
            <p:sp>
              <p:nvSpPr>
                <p:cNvPr id="3" name="椭圆 2"/>
                <p:cNvSpPr/>
                <p:nvPr/>
              </p:nvSpPr>
              <p:spPr>
                <a:xfrm>
                  <a:off x="4324917" y="1916565"/>
                  <a:ext cx="1375478" cy="1375478"/>
                </a:xfrm>
                <a:prstGeom prst="ellipse">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a:off x="4491138" y="2210406"/>
                  <a:ext cx="1209257" cy="977923"/>
                </a:xfrm>
                <a:custGeom>
                  <a:avLst/>
                  <a:gdLst>
                    <a:gd name="connsiteX0" fmla="*/ 483303 w 1209257"/>
                    <a:gd name="connsiteY0" fmla="*/ 964032 h 977923"/>
                    <a:gd name="connsiteX1" fmla="*/ 489611 w 1209257"/>
                    <a:gd name="connsiteY1" fmla="*/ 970700 h 977923"/>
                    <a:gd name="connsiteX2" fmla="*/ 483303 w 1209257"/>
                    <a:gd name="connsiteY2" fmla="*/ 977923 h 977923"/>
                    <a:gd name="connsiteX3" fmla="*/ 476995 w 1209257"/>
                    <a:gd name="connsiteY3" fmla="*/ 970700 h 977923"/>
                    <a:gd name="connsiteX4" fmla="*/ 483303 w 1209257"/>
                    <a:gd name="connsiteY4" fmla="*/ 964032 h 977923"/>
                    <a:gd name="connsiteX5" fmla="*/ 483303 w 1209257"/>
                    <a:gd name="connsiteY5" fmla="*/ 942918 h 977923"/>
                    <a:gd name="connsiteX6" fmla="*/ 488641 w 1209257"/>
                    <a:gd name="connsiteY6" fmla="*/ 949030 h 977923"/>
                    <a:gd name="connsiteX7" fmla="*/ 483303 w 1209257"/>
                    <a:gd name="connsiteY7" fmla="*/ 955142 h 977923"/>
                    <a:gd name="connsiteX8" fmla="*/ 477965 w 1209257"/>
                    <a:gd name="connsiteY8" fmla="*/ 949030 h 977923"/>
                    <a:gd name="connsiteX9" fmla="*/ 483303 w 1209257"/>
                    <a:gd name="connsiteY9" fmla="*/ 942918 h 977923"/>
                    <a:gd name="connsiteX10" fmla="*/ 463893 w 1209257"/>
                    <a:gd name="connsiteY10" fmla="*/ 942362 h 977923"/>
                    <a:gd name="connsiteX11" fmla="*/ 469716 w 1209257"/>
                    <a:gd name="connsiteY11" fmla="*/ 949030 h 977923"/>
                    <a:gd name="connsiteX12" fmla="*/ 463893 w 1209257"/>
                    <a:gd name="connsiteY12" fmla="*/ 955142 h 977923"/>
                    <a:gd name="connsiteX13" fmla="*/ 458556 w 1209257"/>
                    <a:gd name="connsiteY13" fmla="*/ 949030 h 977923"/>
                    <a:gd name="connsiteX14" fmla="*/ 463893 w 1209257"/>
                    <a:gd name="connsiteY14" fmla="*/ 942362 h 977923"/>
                    <a:gd name="connsiteX15" fmla="*/ 483303 w 1209257"/>
                    <a:gd name="connsiteY15" fmla="*/ 920137 h 977923"/>
                    <a:gd name="connsiteX16" fmla="*/ 489611 w 1209257"/>
                    <a:gd name="connsiteY16" fmla="*/ 926804 h 977923"/>
                    <a:gd name="connsiteX17" fmla="*/ 483303 w 1209257"/>
                    <a:gd name="connsiteY17" fmla="*/ 934028 h 977923"/>
                    <a:gd name="connsiteX18" fmla="*/ 476995 w 1209257"/>
                    <a:gd name="connsiteY18" fmla="*/ 926804 h 977923"/>
                    <a:gd name="connsiteX19" fmla="*/ 483303 w 1209257"/>
                    <a:gd name="connsiteY19" fmla="*/ 920137 h 977923"/>
                    <a:gd name="connsiteX20" fmla="*/ 463893 w 1209257"/>
                    <a:gd name="connsiteY20" fmla="*/ 920137 h 977923"/>
                    <a:gd name="connsiteX21" fmla="*/ 470201 w 1209257"/>
                    <a:gd name="connsiteY21" fmla="*/ 926804 h 977923"/>
                    <a:gd name="connsiteX22" fmla="*/ 463893 w 1209257"/>
                    <a:gd name="connsiteY22" fmla="*/ 934028 h 977923"/>
                    <a:gd name="connsiteX23" fmla="*/ 458070 w 1209257"/>
                    <a:gd name="connsiteY23" fmla="*/ 926804 h 977923"/>
                    <a:gd name="connsiteX24" fmla="*/ 463893 w 1209257"/>
                    <a:gd name="connsiteY24" fmla="*/ 920137 h 977923"/>
                    <a:gd name="connsiteX25" fmla="*/ 483303 w 1209257"/>
                    <a:gd name="connsiteY25" fmla="*/ 897911 h 977923"/>
                    <a:gd name="connsiteX26" fmla="*/ 489611 w 1209257"/>
                    <a:gd name="connsiteY26" fmla="*/ 905135 h 977923"/>
                    <a:gd name="connsiteX27" fmla="*/ 483303 w 1209257"/>
                    <a:gd name="connsiteY27" fmla="*/ 912358 h 977923"/>
                    <a:gd name="connsiteX28" fmla="*/ 476995 w 1209257"/>
                    <a:gd name="connsiteY28" fmla="*/ 905135 h 977923"/>
                    <a:gd name="connsiteX29" fmla="*/ 483303 w 1209257"/>
                    <a:gd name="connsiteY29" fmla="*/ 897911 h 977923"/>
                    <a:gd name="connsiteX30" fmla="*/ 463893 w 1209257"/>
                    <a:gd name="connsiteY30" fmla="*/ 897911 h 977923"/>
                    <a:gd name="connsiteX31" fmla="*/ 470201 w 1209257"/>
                    <a:gd name="connsiteY31" fmla="*/ 905135 h 977923"/>
                    <a:gd name="connsiteX32" fmla="*/ 463893 w 1209257"/>
                    <a:gd name="connsiteY32" fmla="*/ 912358 h 977923"/>
                    <a:gd name="connsiteX33" fmla="*/ 458070 w 1209257"/>
                    <a:gd name="connsiteY33" fmla="*/ 905135 h 977923"/>
                    <a:gd name="connsiteX34" fmla="*/ 463893 w 1209257"/>
                    <a:gd name="connsiteY34" fmla="*/ 897911 h 977923"/>
                    <a:gd name="connsiteX35" fmla="*/ 463893 w 1209257"/>
                    <a:gd name="connsiteY35" fmla="*/ 878464 h 977923"/>
                    <a:gd name="connsiteX36" fmla="*/ 468260 w 1209257"/>
                    <a:gd name="connsiteY36" fmla="*/ 883465 h 977923"/>
                    <a:gd name="connsiteX37" fmla="*/ 463893 w 1209257"/>
                    <a:gd name="connsiteY37" fmla="*/ 887910 h 977923"/>
                    <a:gd name="connsiteX38" fmla="*/ 460011 w 1209257"/>
                    <a:gd name="connsiteY38" fmla="*/ 883465 h 977923"/>
                    <a:gd name="connsiteX39" fmla="*/ 463893 w 1209257"/>
                    <a:gd name="connsiteY39" fmla="*/ 878464 h 977923"/>
                    <a:gd name="connsiteX40" fmla="*/ 502227 w 1209257"/>
                    <a:gd name="connsiteY40" fmla="*/ 876241 h 977923"/>
                    <a:gd name="connsiteX41" fmla="*/ 508536 w 1209257"/>
                    <a:gd name="connsiteY41" fmla="*/ 883465 h 977923"/>
                    <a:gd name="connsiteX42" fmla="*/ 502227 w 1209257"/>
                    <a:gd name="connsiteY42" fmla="*/ 890132 h 977923"/>
                    <a:gd name="connsiteX43" fmla="*/ 496405 w 1209257"/>
                    <a:gd name="connsiteY43" fmla="*/ 883465 h 977923"/>
                    <a:gd name="connsiteX44" fmla="*/ 502227 w 1209257"/>
                    <a:gd name="connsiteY44" fmla="*/ 876241 h 977923"/>
                    <a:gd name="connsiteX45" fmla="*/ 483303 w 1209257"/>
                    <a:gd name="connsiteY45" fmla="*/ 876241 h 977923"/>
                    <a:gd name="connsiteX46" fmla="*/ 489611 w 1209257"/>
                    <a:gd name="connsiteY46" fmla="*/ 883465 h 977923"/>
                    <a:gd name="connsiteX47" fmla="*/ 483303 w 1209257"/>
                    <a:gd name="connsiteY47" fmla="*/ 890132 h 977923"/>
                    <a:gd name="connsiteX48" fmla="*/ 476995 w 1209257"/>
                    <a:gd name="connsiteY48" fmla="*/ 883465 h 977923"/>
                    <a:gd name="connsiteX49" fmla="*/ 483303 w 1209257"/>
                    <a:gd name="connsiteY49" fmla="*/ 876241 h 977923"/>
                    <a:gd name="connsiteX50" fmla="*/ 502227 w 1209257"/>
                    <a:gd name="connsiteY50" fmla="*/ 854016 h 977923"/>
                    <a:gd name="connsiteX51" fmla="*/ 508536 w 1209257"/>
                    <a:gd name="connsiteY51" fmla="*/ 861239 h 977923"/>
                    <a:gd name="connsiteX52" fmla="*/ 502227 w 1209257"/>
                    <a:gd name="connsiteY52" fmla="*/ 868462 h 977923"/>
                    <a:gd name="connsiteX53" fmla="*/ 496405 w 1209257"/>
                    <a:gd name="connsiteY53" fmla="*/ 861239 h 977923"/>
                    <a:gd name="connsiteX54" fmla="*/ 502227 w 1209257"/>
                    <a:gd name="connsiteY54" fmla="*/ 854016 h 977923"/>
                    <a:gd name="connsiteX55" fmla="*/ 483303 w 1209257"/>
                    <a:gd name="connsiteY55" fmla="*/ 854016 h 977923"/>
                    <a:gd name="connsiteX56" fmla="*/ 489611 w 1209257"/>
                    <a:gd name="connsiteY56" fmla="*/ 861239 h 977923"/>
                    <a:gd name="connsiteX57" fmla="*/ 483303 w 1209257"/>
                    <a:gd name="connsiteY57" fmla="*/ 868462 h 977923"/>
                    <a:gd name="connsiteX58" fmla="*/ 476995 w 1209257"/>
                    <a:gd name="connsiteY58" fmla="*/ 861239 h 977923"/>
                    <a:gd name="connsiteX59" fmla="*/ 483303 w 1209257"/>
                    <a:gd name="connsiteY59" fmla="*/ 854016 h 977923"/>
                    <a:gd name="connsiteX60" fmla="*/ 463893 w 1209257"/>
                    <a:gd name="connsiteY60" fmla="*/ 854016 h 977923"/>
                    <a:gd name="connsiteX61" fmla="*/ 470201 w 1209257"/>
                    <a:gd name="connsiteY61" fmla="*/ 861239 h 977923"/>
                    <a:gd name="connsiteX62" fmla="*/ 463893 w 1209257"/>
                    <a:gd name="connsiteY62" fmla="*/ 868462 h 977923"/>
                    <a:gd name="connsiteX63" fmla="*/ 458070 w 1209257"/>
                    <a:gd name="connsiteY63" fmla="*/ 861239 h 977923"/>
                    <a:gd name="connsiteX64" fmla="*/ 463893 w 1209257"/>
                    <a:gd name="connsiteY64" fmla="*/ 854016 h 977923"/>
                    <a:gd name="connsiteX65" fmla="*/ 521637 w 1209257"/>
                    <a:gd name="connsiteY65" fmla="*/ 832346 h 977923"/>
                    <a:gd name="connsiteX66" fmla="*/ 527460 w 1209257"/>
                    <a:gd name="connsiteY66" fmla="*/ 839569 h 977923"/>
                    <a:gd name="connsiteX67" fmla="*/ 521637 w 1209257"/>
                    <a:gd name="connsiteY67" fmla="*/ 846793 h 977923"/>
                    <a:gd name="connsiteX68" fmla="*/ 515329 w 1209257"/>
                    <a:gd name="connsiteY68" fmla="*/ 839569 h 977923"/>
                    <a:gd name="connsiteX69" fmla="*/ 521637 w 1209257"/>
                    <a:gd name="connsiteY69" fmla="*/ 832346 h 977923"/>
                    <a:gd name="connsiteX70" fmla="*/ 502227 w 1209257"/>
                    <a:gd name="connsiteY70" fmla="*/ 832346 h 977923"/>
                    <a:gd name="connsiteX71" fmla="*/ 508536 w 1209257"/>
                    <a:gd name="connsiteY71" fmla="*/ 839569 h 977923"/>
                    <a:gd name="connsiteX72" fmla="*/ 502227 w 1209257"/>
                    <a:gd name="connsiteY72" fmla="*/ 846793 h 977923"/>
                    <a:gd name="connsiteX73" fmla="*/ 496405 w 1209257"/>
                    <a:gd name="connsiteY73" fmla="*/ 839569 h 977923"/>
                    <a:gd name="connsiteX74" fmla="*/ 502227 w 1209257"/>
                    <a:gd name="connsiteY74" fmla="*/ 832346 h 977923"/>
                    <a:gd name="connsiteX75" fmla="*/ 483303 w 1209257"/>
                    <a:gd name="connsiteY75" fmla="*/ 832346 h 977923"/>
                    <a:gd name="connsiteX76" fmla="*/ 489611 w 1209257"/>
                    <a:gd name="connsiteY76" fmla="*/ 839569 h 977923"/>
                    <a:gd name="connsiteX77" fmla="*/ 483303 w 1209257"/>
                    <a:gd name="connsiteY77" fmla="*/ 846793 h 977923"/>
                    <a:gd name="connsiteX78" fmla="*/ 476995 w 1209257"/>
                    <a:gd name="connsiteY78" fmla="*/ 839569 h 977923"/>
                    <a:gd name="connsiteX79" fmla="*/ 483303 w 1209257"/>
                    <a:gd name="connsiteY79" fmla="*/ 832346 h 977923"/>
                    <a:gd name="connsiteX80" fmla="*/ 961268 w 1209257"/>
                    <a:gd name="connsiteY80" fmla="*/ 810676 h 977923"/>
                    <a:gd name="connsiteX81" fmla="*/ 967576 w 1209257"/>
                    <a:gd name="connsiteY81" fmla="*/ 817344 h 977923"/>
                    <a:gd name="connsiteX82" fmla="*/ 961268 w 1209257"/>
                    <a:gd name="connsiteY82" fmla="*/ 824567 h 977923"/>
                    <a:gd name="connsiteX83" fmla="*/ 955445 w 1209257"/>
                    <a:gd name="connsiteY83" fmla="*/ 817344 h 977923"/>
                    <a:gd name="connsiteX84" fmla="*/ 961268 w 1209257"/>
                    <a:gd name="connsiteY84" fmla="*/ 810676 h 977923"/>
                    <a:gd name="connsiteX85" fmla="*/ 942343 w 1209257"/>
                    <a:gd name="connsiteY85" fmla="*/ 810676 h 977923"/>
                    <a:gd name="connsiteX86" fmla="*/ 948652 w 1209257"/>
                    <a:gd name="connsiteY86" fmla="*/ 817344 h 977923"/>
                    <a:gd name="connsiteX87" fmla="*/ 942343 w 1209257"/>
                    <a:gd name="connsiteY87" fmla="*/ 824567 h 977923"/>
                    <a:gd name="connsiteX88" fmla="*/ 936035 w 1209257"/>
                    <a:gd name="connsiteY88" fmla="*/ 817344 h 977923"/>
                    <a:gd name="connsiteX89" fmla="*/ 942343 w 1209257"/>
                    <a:gd name="connsiteY89" fmla="*/ 810676 h 977923"/>
                    <a:gd name="connsiteX90" fmla="*/ 923419 w 1209257"/>
                    <a:gd name="connsiteY90" fmla="*/ 810676 h 977923"/>
                    <a:gd name="connsiteX91" fmla="*/ 929242 w 1209257"/>
                    <a:gd name="connsiteY91" fmla="*/ 817344 h 977923"/>
                    <a:gd name="connsiteX92" fmla="*/ 923419 w 1209257"/>
                    <a:gd name="connsiteY92" fmla="*/ 824567 h 977923"/>
                    <a:gd name="connsiteX93" fmla="*/ 917111 w 1209257"/>
                    <a:gd name="connsiteY93" fmla="*/ 817344 h 977923"/>
                    <a:gd name="connsiteX94" fmla="*/ 923419 w 1209257"/>
                    <a:gd name="connsiteY94" fmla="*/ 810676 h 977923"/>
                    <a:gd name="connsiteX95" fmla="*/ 559971 w 1209257"/>
                    <a:gd name="connsiteY95" fmla="*/ 810676 h 977923"/>
                    <a:gd name="connsiteX96" fmla="*/ 565794 w 1209257"/>
                    <a:gd name="connsiteY96" fmla="*/ 817344 h 977923"/>
                    <a:gd name="connsiteX97" fmla="*/ 559971 w 1209257"/>
                    <a:gd name="connsiteY97" fmla="*/ 824567 h 977923"/>
                    <a:gd name="connsiteX98" fmla="*/ 553663 w 1209257"/>
                    <a:gd name="connsiteY98" fmla="*/ 817344 h 977923"/>
                    <a:gd name="connsiteX99" fmla="*/ 559971 w 1209257"/>
                    <a:gd name="connsiteY99" fmla="*/ 810676 h 977923"/>
                    <a:gd name="connsiteX100" fmla="*/ 540562 w 1209257"/>
                    <a:gd name="connsiteY100" fmla="*/ 810676 h 977923"/>
                    <a:gd name="connsiteX101" fmla="*/ 546870 w 1209257"/>
                    <a:gd name="connsiteY101" fmla="*/ 817344 h 977923"/>
                    <a:gd name="connsiteX102" fmla="*/ 540562 w 1209257"/>
                    <a:gd name="connsiteY102" fmla="*/ 824567 h 977923"/>
                    <a:gd name="connsiteX103" fmla="*/ 534254 w 1209257"/>
                    <a:gd name="connsiteY103" fmla="*/ 817344 h 977923"/>
                    <a:gd name="connsiteX104" fmla="*/ 540562 w 1209257"/>
                    <a:gd name="connsiteY104" fmla="*/ 810676 h 977923"/>
                    <a:gd name="connsiteX105" fmla="*/ 521637 w 1209257"/>
                    <a:gd name="connsiteY105" fmla="*/ 810676 h 977923"/>
                    <a:gd name="connsiteX106" fmla="*/ 527460 w 1209257"/>
                    <a:gd name="connsiteY106" fmla="*/ 817344 h 977923"/>
                    <a:gd name="connsiteX107" fmla="*/ 521637 w 1209257"/>
                    <a:gd name="connsiteY107" fmla="*/ 824567 h 977923"/>
                    <a:gd name="connsiteX108" fmla="*/ 515329 w 1209257"/>
                    <a:gd name="connsiteY108" fmla="*/ 817344 h 977923"/>
                    <a:gd name="connsiteX109" fmla="*/ 521637 w 1209257"/>
                    <a:gd name="connsiteY109" fmla="*/ 810676 h 977923"/>
                    <a:gd name="connsiteX110" fmla="*/ 502227 w 1209257"/>
                    <a:gd name="connsiteY110" fmla="*/ 810676 h 977923"/>
                    <a:gd name="connsiteX111" fmla="*/ 508536 w 1209257"/>
                    <a:gd name="connsiteY111" fmla="*/ 817344 h 977923"/>
                    <a:gd name="connsiteX112" fmla="*/ 502227 w 1209257"/>
                    <a:gd name="connsiteY112" fmla="*/ 824567 h 977923"/>
                    <a:gd name="connsiteX113" fmla="*/ 496405 w 1209257"/>
                    <a:gd name="connsiteY113" fmla="*/ 817344 h 977923"/>
                    <a:gd name="connsiteX114" fmla="*/ 502227 w 1209257"/>
                    <a:gd name="connsiteY114" fmla="*/ 810676 h 977923"/>
                    <a:gd name="connsiteX115" fmla="*/ 483303 w 1209257"/>
                    <a:gd name="connsiteY115" fmla="*/ 810676 h 977923"/>
                    <a:gd name="connsiteX116" fmla="*/ 489611 w 1209257"/>
                    <a:gd name="connsiteY116" fmla="*/ 817344 h 977923"/>
                    <a:gd name="connsiteX117" fmla="*/ 483303 w 1209257"/>
                    <a:gd name="connsiteY117" fmla="*/ 824567 h 977923"/>
                    <a:gd name="connsiteX118" fmla="*/ 476995 w 1209257"/>
                    <a:gd name="connsiteY118" fmla="*/ 817344 h 977923"/>
                    <a:gd name="connsiteX119" fmla="*/ 483303 w 1209257"/>
                    <a:gd name="connsiteY119" fmla="*/ 810676 h 977923"/>
                    <a:gd name="connsiteX120" fmla="*/ 961268 w 1209257"/>
                    <a:gd name="connsiteY120" fmla="*/ 788451 h 977923"/>
                    <a:gd name="connsiteX121" fmla="*/ 967576 w 1209257"/>
                    <a:gd name="connsiteY121" fmla="*/ 795674 h 977923"/>
                    <a:gd name="connsiteX122" fmla="*/ 961268 w 1209257"/>
                    <a:gd name="connsiteY122" fmla="*/ 802897 h 977923"/>
                    <a:gd name="connsiteX123" fmla="*/ 955445 w 1209257"/>
                    <a:gd name="connsiteY123" fmla="*/ 795674 h 977923"/>
                    <a:gd name="connsiteX124" fmla="*/ 961268 w 1209257"/>
                    <a:gd name="connsiteY124" fmla="*/ 788451 h 977923"/>
                    <a:gd name="connsiteX125" fmla="*/ 942343 w 1209257"/>
                    <a:gd name="connsiteY125" fmla="*/ 788451 h 977923"/>
                    <a:gd name="connsiteX126" fmla="*/ 948652 w 1209257"/>
                    <a:gd name="connsiteY126" fmla="*/ 795674 h 977923"/>
                    <a:gd name="connsiteX127" fmla="*/ 942343 w 1209257"/>
                    <a:gd name="connsiteY127" fmla="*/ 802897 h 977923"/>
                    <a:gd name="connsiteX128" fmla="*/ 936035 w 1209257"/>
                    <a:gd name="connsiteY128" fmla="*/ 795674 h 977923"/>
                    <a:gd name="connsiteX129" fmla="*/ 942343 w 1209257"/>
                    <a:gd name="connsiteY129" fmla="*/ 788451 h 977923"/>
                    <a:gd name="connsiteX130" fmla="*/ 923419 w 1209257"/>
                    <a:gd name="connsiteY130" fmla="*/ 788451 h 977923"/>
                    <a:gd name="connsiteX131" fmla="*/ 929242 w 1209257"/>
                    <a:gd name="connsiteY131" fmla="*/ 795674 h 977923"/>
                    <a:gd name="connsiteX132" fmla="*/ 923419 w 1209257"/>
                    <a:gd name="connsiteY132" fmla="*/ 802897 h 977923"/>
                    <a:gd name="connsiteX133" fmla="*/ 917111 w 1209257"/>
                    <a:gd name="connsiteY133" fmla="*/ 795674 h 977923"/>
                    <a:gd name="connsiteX134" fmla="*/ 923419 w 1209257"/>
                    <a:gd name="connsiteY134" fmla="*/ 788451 h 977923"/>
                    <a:gd name="connsiteX135" fmla="*/ 578896 w 1209257"/>
                    <a:gd name="connsiteY135" fmla="*/ 788451 h 977923"/>
                    <a:gd name="connsiteX136" fmla="*/ 585204 w 1209257"/>
                    <a:gd name="connsiteY136" fmla="*/ 795674 h 977923"/>
                    <a:gd name="connsiteX137" fmla="*/ 578896 w 1209257"/>
                    <a:gd name="connsiteY137" fmla="*/ 802897 h 977923"/>
                    <a:gd name="connsiteX138" fmla="*/ 572588 w 1209257"/>
                    <a:gd name="connsiteY138" fmla="*/ 795674 h 977923"/>
                    <a:gd name="connsiteX139" fmla="*/ 578896 w 1209257"/>
                    <a:gd name="connsiteY139" fmla="*/ 788451 h 977923"/>
                    <a:gd name="connsiteX140" fmla="*/ 559971 w 1209257"/>
                    <a:gd name="connsiteY140" fmla="*/ 788451 h 977923"/>
                    <a:gd name="connsiteX141" fmla="*/ 565794 w 1209257"/>
                    <a:gd name="connsiteY141" fmla="*/ 795674 h 977923"/>
                    <a:gd name="connsiteX142" fmla="*/ 559971 w 1209257"/>
                    <a:gd name="connsiteY142" fmla="*/ 802897 h 977923"/>
                    <a:gd name="connsiteX143" fmla="*/ 553663 w 1209257"/>
                    <a:gd name="connsiteY143" fmla="*/ 795674 h 977923"/>
                    <a:gd name="connsiteX144" fmla="*/ 559971 w 1209257"/>
                    <a:gd name="connsiteY144" fmla="*/ 788451 h 977923"/>
                    <a:gd name="connsiteX145" fmla="*/ 540562 w 1209257"/>
                    <a:gd name="connsiteY145" fmla="*/ 788451 h 977923"/>
                    <a:gd name="connsiteX146" fmla="*/ 546870 w 1209257"/>
                    <a:gd name="connsiteY146" fmla="*/ 795674 h 977923"/>
                    <a:gd name="connsiteX147" fmla="*/ 540562 w 1209257"/>
                    <a:gd name="connsiteY147" fmla="*/ 802897 h 977923"/>
                    <a:gd name="connsiteX148" fmla="*/ 534254 w 1209257"/>
                    <a:gd name="connsiteY148" fmla="*/ 795674 h 977923"/>
                    <a:gd name="connsiteX149" fmla="*/ 540562 w 1209257"/>
                    <a:gd name="connsiteY149" fmla="*/ 788451 h 977923"/>
                    <a:gd name="connsiteX150" fmla="*/ 521637 w 1209257"/>
                    <a:gd name="connsiteY150" fmla="*/ 788451 h 977923"/>
                    <a:gd name="connsiteX151" fmla="*/ 527460 w 1209257"/>
                    <a:gd name="connsiteY151" fmla="*/ 795674 h 977923"/>
                    <a:gd name="connsiteX152" fmla="*/ 521637 w 1209257"/>
                    <a:gd name="connsiteY152" fmla="*/ 802897 h 977923"/>
                    <a:gd name="connsiteX153" fmla="*/ 515329 w 1209257"/>
                    <a:gd name="connsiteY153" fmla="*/ 795674 h 977923"/>
                    <a:gd name="connsiteX154" fmla="*/ 521637 w 1209257"/>
                    <a:gd name="connsiteY154" fmla="*/ 788451 h 977923"/>
                    <a:gd name="connsiteX155" fmla="*/ 502227 w 1209257"/>
                    <a:gd name="connsiteY155" fmla="*/ 788451 h 977923"/>
                    <a:gd name="connsiteX156" fmla="*/ 508536 w 1209257"/>
                    <a:gd name="connsiteY156" fmla="*/ 795674 h 977923"/>
                    <a:gd name="connsiteX157" fmla="*/ 502227 w 1209257"/>
                    <a:gd name="connsiteY157" fmla="*/ 802897 h 977923"/>
                    <a:gd name="connsiteX158" fmla="*/ 496405 w 1209257"/>
                    <a:gd name="connsiteY158" fmla="*/ 795674 h 977923"/>
                    <a:gd name="connsiteX159" fmla="*/ 502227 w 1209257"/>
                    <a:gd name="connsiteY159" fmla="*/ 788451 h 977923"/>
                    <a:gd name="connsiteX160" fmla="*/ 483303 w 1209257"/>
                    <a:gd name="connsiteY160" fmla="*/ 788451 h 977923"/>
                    <a:gd name="connsiteX161" fmla="*/ 489611 w 1209257"/>
                    <a:gd name="connsiteY161" fmla="*/ 795674 h 977923"/>
                    <a:gd name="connsiteX162" fmla="*/ 483303 w 1209257"/>
                    <a:gd name="connsiteY162" fmla="*/ 802897 h 977923"/>
                    <a:gd name="connsiteX163" fmla="*/ 476995 w 1209257"/>
                    <a:gd name="connsiteY163" fmla="*/ 795674 h 977923"/>
                    <a:gd name="connsiteX164" fmla="*/ 483303 w 1209257"/>
                    <a:gd name="connsiteY164" fmla="*/ 788451 h 977923"/>
                    <a:gd name="connsiteX165" fmla="*/ 980678 w 1209257"/>
                    <a:gd name="connsiteY165" fmla="*/ 766781 h 977923"/>
                    <a:gd name="connsiteX166" fmla="*/ 986986 w 1209257"/>
                    <a:gd name="connsiteY166" fmla="*/ 774004 h 977923"/>
                    <a:gd name="connsiteX167" fmla="*/ 980678 w 1209257"/>
                    <a:gd name="connsiteY167" fmla="*/ 780672 h 977923"/>
                    <a:gd name="connsiteX168" fmla="*/ 974370 w 1209257"/>
                    <a:gd name="connsiteY168" fmla="*/ 774004 h 977923"/>
                    <a:gd name="connsiteX169" fmla="*/ 980678 w 1209257"/>
                    <a:gd name="connsiteY169" fmla="*/ 766781 h 977923"/>
                    <a:gd name="connsiteX170" fmla="*/ 961268 w 1209257"/>
                    <a:gd name="connsiteY170" fmla="*/ 766781 h 977923"/>
                    <a:gd name="connsiteX171" fmla="*/ 967576 w 1209257"/>
                    <a:gd name="connsiteY171" fmla="*/ 774004 h 977923"/>
                    <a:gd name="connsiteX172" fmla="*/ 961268 w 1209257"/>
                    <a:gd name="connsiteY172" fmla="*/ 780672 h 977923"/>
                    <a:gd name="connsiteX173" fmla="*/ 955445 w 1209257"/>
                    <a:gd name="connsiteY173" fmla="*/ 774004 h 977923"/>
                    <a:gd name="connsiteX174" fmla="*/ 961268 w 1209257"/>
                    <a:gd name="connsiteY174" fmla="*/ 766781 h 977923"/>
                    <a:gd name="connsiteX175" fmla="*/ 942343 w 1209257"/>
                    <a:gd name="connsiteY175" fmla="*/ 766781 h 977923"/>
                    <a:gd name="connsiteX176" fmla="*/ 948652 w 1209257"/>
                    <a:gd name="connsiteY176" fmla="*/ 774004 h 977923"/>
                    <a:gd name="connsiteX177" fmla="*/ 942343 w 1209257"/>
                    <a:gd name="connsiteY177" fmla="*/ 780672 h 977923"/>
                    <a:gd name="connsiteX178" fmla="*/ 936035 w 1209257"/>
                    <a:gd name="connsiteY178" fmla="*/ 774004 h 977923"/>
                    <a:gd name="connsiteX179" fmla="*/ 942343 w 1209257"/>
                    <a:gd name="connsiteY179" fmla="*/ 766781 h 977923"/>
                    <a:gd name="connsiteX180" fmla="*/ 923419 w 1209257"/>
                    <a:gd name="connsiteY180" fmla="*/ 766781 h 977923"/>
                    <a:gd name="connsiteX181" fmla="*/ 929242 w 1209257"/>
                    <a:gd name="connsiteY181" fmla="*/ 774004 h 977923"/>
                    <a:gd name="connsiteX182" fmla="*/ 923419 w 1209257"/>
                    <a:gd name="connsiteY182" fmla="*/ 780672 h 977923"/>
                    <a:gd name="connsiteX183" fmla="*/ 917111 w 1209257"/>
                    <a:gd name="connsiteY183" fmla="*/ 774004 h 977923"/>
                    <a:gd name="connsiteX184" fmla="*/ 923419 w 1209257"/>
                    <a:gd name="connsiteY184" fmla="*/ 766781 h 977923"/>
                    <a:gd name="connsiteX185" fmla="*/ 904009 w 1209257"/>
                    <a:gd name="connsiteY185" fmla="*/ 766781 h 977923"/>
                    <a:gd name="connsiteX186" fmla="*/ 910317 w 1209257"/>
                    <a:gd name="connsiteY186" fmla="*/ 774004 h 977923"/>
                    <a:gd name="connsiteX187" fmla="*/ 904009 w 1209257"/>
                    <a:gd name="connsiteY187" fmla="*/ 780672 h 977923"/>
                    <a:gd name="connsiteX188" fmla="*/ 897701 w 1209257"/>
                    <a:gd name="connsiteY188" fmla="*/ 774004 h 977923"/>
                    <a:gd name="connsiteX189" fmla="*/ 904009 w 1209257"/>
                    <a:gd name="connsiteY189" fmla="*/ 766781 h 977923"/>
                    <a:gd name="connsiteX190" fmla="*/ 578896 w 1209257"/>
                    <a:gd name="connsiteY190" fmla="*/ 766781 h 977923"/>
                    <a:gd name="connsiteX191" fmla="*/ 585204 w 1209257"/>
                    <a:gd name="connsiteY191" fmla="*/ 774004 h 977923"/>
                    <a:gd name="connsiteX192" fmla="*/ 578896 w 1209257"/>
                    <a:gd name="connsiteY192" fmla="*/ 780672 h 977923"/>
                    <a:gd name="connsiteX193" fmla="*/ 572588 w 1209257"/>
                    <a:gd name="connsiteY193" fmla="*/ 774004 h 977923"/>
                    <a:gd name="connsiteX194" fmla="*/ 578896 w 1209257"/>
                    <a:gd name="connsiteY194" fmla="*/ 766781 h 977923"/>
                    <a:gd name="connsiteX195" fmla="*/ 559971 w 1209257"/>
                    <a:gd name="connsiteY195" fmla="*/ 766781 h 977923"/>
                    <a:gd name="connsiteX196" fmla="*/ 565794 w 1209257"/>
                    <a:gd name="connsiteY196" fmla="*/ 774004 h 977923"/>
                    <a:gd name="connsiteX197" fmla="*/ 559971 w 1209257"/>
                    <a:gd name="connsiteY197" fmla="*/ 780672 h 977923"/>
                    <a:gd name="connsiteX198" fmla="*/ 553663 w 1209257"/>
                    <a:gd name="connsiteY198" fmla="*/ 774004 h 977923"/>
                    <a:gd name="connsiteX199" fmla="*/ 559971 w 1209257"/>
                    <a:gd name="connsiteY199" fmla="*/ 766781 h 977923"/>
                    <a:gd name="connsiteX200" fmla="*/ 540562 w 1209257"/>
                    <a:gd name="connsiteY200" fmla="*/ 766781 h 977923"/>
                    <a:gd name="connsiteX201" fmla="*/ 546870 w 1209257"/>
                    <a:gd name="connsiteY201" fmla="*/ 774004 h 977923"/>
                    <a:gd name="connsiteX202" fmla="*/ 540562 w 1209257"/>
                    <a:gd name="connsiteY202" fmla="*/ 780672 h 977923"/>
                    <a:gd name="connsiteX203" fmla="*/ 534254 w 1209257"/>
                    <a:gd name="connsiteY203" fmla="*/ 774004 h 977923"/>
                    <a:gd name="connsiteX204" fmla="*/ 540562 w 1209257"/>
                    <a:gd name="connsiteY204" fmla="*/ 766781 h 977923"/>
                    <a:gd name="connsiteX205" fmla="*/ 521637 w 1209257"/>
                    <a:gd name="connsiteY205" fmla="*/ 766781 h 977923"/>
                    <a:gd name="connsiteX206" fmla="*/ 527460 w 1209257"/>
                    <a:gd name="connsiteY206" fmla="*/ 774004 h 977923"/>
                    <a:gd name="connsiteX207" fmla="*/ 521637 w 1209257"/>
                    <a:gd name="connsiteY207" fmla="*/ 780672 h 977923"/>
                    <a:gd name="connsiteX208" fmla="*/ 515329 w 1209257"/>
                    <a:gd name="connsiteY208" fmla="*/ 774004 h 977923"/>
                    <a:gd name="connsiteX209" fmla="*/ 521637 w 1209257"/>
                    <a:gd name="connsiteY209" fmla="*/ 766781 h 977923"/>
                    <a:gd name="connsiteX210" fmla="*/ 502227 w 1209257"/>
                    <a:gd name="connsiteY210" fmla="*/ 766781 h 977923"/>
                    <a:gd name="connsiteX211" fmla="*/ 508536 w 1209257"/>
                    <a:gd name="connsiteY211" fmla="*/ 774004 h 977923"/>
                    <a:gd name="connsiteX212" fmla="*/ 502227 w 1209257"/>
                    <a:gd name="connsiteY212" fmla="*/ 780672 h 977923"/>
                    <a:gd name="connsiteX213" fmla="*/ 496405 w 1209257"/>
                    <a:gd name="connsiteY213" fmla="*/ 774004 h 977923"/>
                    <a:gd name="connsiteX214" fmla="*/ 502227 w 1209257"/>
                    <a:gd name="connsiteY214" fmla="*/ 766781 h 977923"/>
                    <a:gd name="connsiteX215" fmla="*/ 483303 w 1209257"/>
                    <a:gd name="connsiteY215" fmla="*/ 766781 h 977923"/>
                    <a:gd name="connsiteX216" fmla="*/ 489611 w 1209257"/>
                    <a:gd name="connsiteY216" fmla="*/ 774004 h 977923"/>
                    <a:gd name="connsiteX217" fmla="*/ 483303 w 1209257"/>
                    <a:gd name="connsiteY217" fmla="*/ 780672 h 977923"/>
                    <a:gd name="connsiteX218" fmla="*/ 476995 w 1209257"/>
                    <a:gd name="connsiteY218" fmla="*/ 774004 h 977923"/>
                    <a:gd name="connsiteX219" fmla="*/ 483303 w 1209257"/>
                    <a:gd name="connsiteY219" fmla="*/ 766781 h 977923"/>
                    <a:gd name="connsiteX220" fmla="*/ 1057346 w 1209257"/>
                    <a:gd name="connsiteY220" fmla="*/ 744555 h 977923"/>
                    <a:gd name="connsiteX221" fmla="*/ 1063169 w 1209257"/>
                    <a:gd name="connsiteY221" fmla="*/ 751778 h 977923"/>
                    <a:gd name="connsiteX222" fmla="*/ 1057346 w 1209257"/>
                    <a:gd name="connsiteY222" fmla="*/ 759002 h 977923"/>
                    <a:gd name="connsiteX223" fmla="*/ 1051038 w 1209257"/>
                    <a:gd name="connsiteY223" fmla="*/ 751778 h 977923"/>
                    <a:gd name="connsiteX224" fmla="*/ 1057346 w 1209257"/>
                    <a:gd name="connsiteY224" fmla="*/ 744555 h 977923"/>
                    <a:gd name="connsiteX225" fmla="*/ 1037936 w 1209257"/>
                    <a:gd name="connsiteY225" fmla="*/ 744555 h 977923"/>
                    <a:gd name="connsiteX226" fmla="*/ 1044245 w 1209257"/>
                    <a:gd name="connsiteY226" fmla="*/ 751778 h 977923"/>
                    <a:gd name="connsiteX227" fmla="*/ 1037936 w 1209257"/>
                    <a:gd name="connsiteY227" fmla="*/ 759002 h 977923"/>
                    <a:gd name="connsiteX228" fmla="*/ 1031628 w 1209257"/>
                    <a:gd name="connsiteY228" fmla="*/ 751778 h 977923"/>
                    <a:gd name="connsiteX229" fmla="*/ 1037936 w 1209257"/>
                    <a:gd name="connsiteY229" fmla="*/ 744555 h 977923"/>
                    <a:gd name="connsiteX230" fmla="*/ 980678 w 1209257"/>
                    <a:gd name="connsiteY230" fmla="*/ 744555 h 977923"/>
                    <a:gd name="connsiteX231" fmla="*/ 986986 w 1209257"/>
                    <a:gd name="connsiteY231" fmla="*/ 751778 h 977923"/>
                    <a:gd name="connsiteX232" fmla="*/ 980678 w 1209257"/>
                    <a:gd name="connsiteY232" fmla="*/ 759002 h 977923"/>
                    <a:gd name="connsiteX233" fmla="*/ 974370 w 1209257"/>
                    <a:gd name="connsiteY233" fmla="*/ 751778 h 977923"/>
                    <a:gd name="connsiteX234" fmla="*/ 980678 w 1209257"/>
                    <a:gd name="connsiteY234" fmla="*/ 744555 h 977923"/>
                    <a:gd name="connsiteX235" fmla="*/ 961268 w 1209257"/>
                    <a:gd name="connsiteY235" fmla="*/ 744555 h 977923"/>
                    <a:gd name="connsiteX236" fmla="*/ 967576 w 1209257"/>
                    <a:gd name="connsiteY236" fmla="*/ 751778 h 977923"/>
                    <a:gd name="connsiteX237" fmla="*/ 961268 w 1209257"/>
                    <a:gd name="connsiteY237" fmla="*/ 759002 h 977923"/>
                    <a:gd name="connsiteX238" fmla="*/ 955445 w 1209257"/>
                    <a:gd name="connsiteY238" fmla="*/ 751778 h 977923"/>
                    <a:gd name="connsiteX239" fmla="*/ 961268 w 1209257"/>
                    <a:gd name="connsiteY239" fmla="*/ 744555 h 977923"/>
                    <a:gd name="connsiteX240" fmla="*/ 942343 w 1209257"/>
                    <a:gd name="connsiteY240" fmla="*/ 744555 h 977923"/>
                    <a:gd name="connsiteX241" fmla="*/ 948652 w 1209257"/>
                    <a:gd name="connsiteY241" fmla="*/ 751778 h 977923"/>
                    <a:gd name="connsiteX242" fmla="*/ 942343 w 1209257"/>
                    <a:gd name="connsiteY242" fmla="*/ 759002 h 977923"/>
                    <a:gd name="connsiteX243" fmla="*/ 936035 w 1209257"/>
                    <a:gd name="connsiteY243" fmla="*/ 751778 h 977923"/>
                    <a:gd name="connsiteX244" fmla="*/ 942343 w 1209257"/>
                    <a:gd name="connsiteY244" fmla="*/ 744555 h 977923"/>
                    <a:gd name="connsiteX245" fmla="*/ 923419 w 1209257"/>
                    <a:gd name="connsiteY245" fmla="*/ 744555 h 977923"/>
                    <a:gd name="connsiteX246" fmla="*/ 929242 w 1209257"/>
                    <a:gd name="connsiteY246" fmla="*/ 751778 h 977923"/>
                    <a:gd name="connsiteX247" fmla="*/ 923419 w 1209257"/>
                    <a:gd name="connsiteY247" fmla="*/ 759002 h 977923"/>
                    <a:gd name="connsiteX248" fmla="*/ 917111 w 1209257"/>
                    <a:gd name="connsiteY248" fmla="*/ 751778 h 977923"/>
                    <a:gd name="connsiteX249" fmla="*/ 923419 w 1209257"/>
                    <a:gd name="connsiteY249" fmla="*/ 744555 h 977923"/>
                    <a:gd name="connsiteX250" fmla="*/ 904009 w 1209257"/>
                    <a:gd name="connsiteY250" fmla="*/ 744555 h 977923"/>
                    <a:gd name="connsiteX251" fmla="*/ 910317 w 1209257"/>
                    <a:gd name="connsiteY251" fmla="*/ 751778 h 977923"/>
                    <a:gd name="connsiteX252" fmla="*/ 904009 w 1209257"/>
                    <a:gd name="connsiteY252" fmla="*/ 759002 h 977923"/>
                    <a:gd name="connsiteX253" fmla="*/ 897701 w 1209257"/>
                    <a:gd name="connsiteY253" fmla="*/ 751778 h 977923"/>
                    <a:gd name="connsiteX254" fmla="*/ 904009 w 1209257"/>
                    <a:gd name="connsiteY254" fmla="*/ 744555 h 977923"/>
                    <a:gd name="connsiteX255" fmla="*/ 617230 w 1209257"/>
                    <a:gd name="connsiteY255" fmla="*/ 744555 h 977923"/>
                    <a:gd name="connsiteX256" fmla="*/ 623538 w 1209257"/>
                    <a:gd name="connsiteY256" fmla="*/ 751778 h 977923"/>
                    <a:gd name="connsiteX257" fmla="*/ 617230 w 1209257"/>
                    <a:gd name="connsiteY257" fmla="*/ 759002 h 977923"/>
                    <a:gd name="connsiteX258" fmla="*/ 610922 w 1209257"/>
                    <a:gd name="connsiteY258" fmla="*/ 751778 h 977923"/>
                    <a:gd name="connsiteX259" fmla="*/ 617230 w 1209257"/>
                    <a:gd name="connsiteY259" fmla="*/ 744555 h 977923"/>
                    <a:gd name="connsiteX260" fmla="*/ 597820 w 1209257"/>
                    <a:gd name="connsiteY260" fmla="*/ 744555 h 977923"/>
                    <a:gd name="connsiteX261" fmla="*/ 604129 w 1209257"/>
                    <a:gd name="connsiteY261" fmla="*/ 751778 h 977923"/>
                    <a:gd name="connsiteX262" fmla="*/ 597820 w 1209257"/>
                    <a:gd name="connsiteY262" fmla="*/ 759002 h 977923"/>
                    <a:gd name="connsiteX263" fmla="*/ 591998 w 1209257"/>
                    <a:gd name="connsiteY263" fmla="*/ 751778 h 977923"/>
                    <a:gd name="connsiteX264" fmla="*/ 597820 w 1209257"/>
                    <a:gd name="connsiteY264" fmla="*/ 744555 h 977923"/>
                    <a:gd name="connsiteX265" fmla="*/ 578896 w 1209257"/>
                    <a:gd name="connsiteY265" fmla="*/ 744555 h 977923"/>
                    <a:gd name="connsiteX266" fmla="*/ 585204 w 1209257"/>
                    <a:gd name="connsiteY266" fmla="*/ 751778 h 977923"/>
                    <a:gd name="connsiteX267" fmla="*/ 578896 w 1209257"/>
                    <a:gd name="connsiteY267" fmla="*/ 759002 h 977923"/>
                    <a:gd name="connsiteX268" fmla="*/ 572588 w 1209257"/>
                    <a:gd name="connsiteY268" fmla="*/ 751778 h 977923"/>
                    <a:gd name="connsiteX269" fmla="*/ 578896 w 1209257"/>
                    <a:gd name="connsiteY269" fmla="*/ 744555 h 977923"/>
                    <a:gd name="connsiteX270" fmla="*/ 559971 w 1209257"/>
                    <a:gd name="connsiteY270" fmla="*/ 744555 h 977923"/>
                    <a:gd name="connsiteX271" fmla="*/ 565794 w 1209257"/>
                    <a:gd name="connsiteY271" fmla="*/ 751778 h 977923"/>
                    <a:gd name="connsiteX272" fmla="*/ 559971 w 1209257"/>
                    <a:gd name="connsiteY272" fmla="*/ 759002 h 977923"/>
                    <a:gd name="connsiteX273" fmla="*/ 553663 w 1209257"/>
                    <a:gd name="connsiteY273" fmla="*/ 751778 h 977923"/>
                    <a:gd name="connsiteX274" fmla="*/ 559971 w 1209257"/>
                    <a:gd name="connsiteY274" fmla="*/ 744555 h 977923"/>
                    <a:gd name="connsiteX275" fmla="*/ 540562 w 1209257"/>
                    <a:gd name="connsiteY275" fmla="*/ 744555 h 977923"/>
                    <a:gd name="connsiteX276" fmla="*/ 546870 w 1209257"/>
                    <a:gd name="connsiteY276" fmla="*/ 751778 h 977923"/>
                    <a:gd name="connsiteX277" fmla="*/ 540562 w 1209257"/>
                    <a:gd name="connsiteY277" fmla="*/ 759002 h 977923"/>
                    <a:gd name="connsiteX278" fmla="*/ 534254 w 1209257"/>
                    <a:gd name="connsiteY278" fmla="*/ 751778 h 977923"/>
                    <a:gd name="connsiteX279" fmla="*/ 540562 w 1209257"/>
                    <a:gd name="connsiteY279" fmla="*/ 744555 h 977923"/>
                    <a:gd name="connsiteX280" fmla="*/ 521637 w 1209257"/>
                    <a:gd name="connsiteY280" fmla="*/ 744555 h 977923"/>
                    <a:gd name="connsiteX281" fmla="*/ 527460 w 1209257"/>
                    <a:gd name="connsiteY281" fmla="*/ 751778 h 977923"/>
                    <a:gd name="connsiteX282" fmla="*/ 521637 w 1209257"/>
                    <a:gd name="connsiteY282" fmla="*/ 759002 h 977923"/>
                    <a:gd name="connsiteX283" fmla="*/ 515329 w 1209257"/>
                    <a:gd name="connsiteY283" fmla="*/ 751778 h 977923"/>
                    <a:gd name="connsiteX284" fmla="*/ 521637 w 1209257"/>
                    <a:gd name="connsiteY284" fmla="*/ 744555 h 977923"/>
                    <a:gd name="connsiteX285" fmla="*/ 502227 w 1209257"/>
                    <a:gd name="connsiteY285" fmla="*/ 744555 h 977923"/>
                    <a:gd name="connsiteX286" fmla="*/ 508536 w 1209257"/>
                    <a:gd name="connsiteY286" fmla="*/ 751778 h 977923"/>
                    <a:gd name="connsiteX287" fmla="*/ 502227 w 1209257"/>
                    <a:gd name="connsiteY287" fmla="*/ 759002 h 977923"/>
                    <a:gd name="connsiteX288" fmla="*/ 496405 w 1209257"/>
                    <a:gd name="connsiteY288" fmla="*/ 751778 h 977923"/>
                    <a:gd name="connsiteX289" fmla="*/ 502227 w 1209257"/>
                    <a:gd name="connsiteY289" fmla="*/ 744555 h 977923"/>
                    <a:gd name="connsiteX290" fmla="*/ 483303 w 1209257"/>
                    <a:gd name="connsiteY290" fmla="*/ 744555 h 977923"/>
                    <a:gd name="connsiteX291" fmla="*/ 489611 w 1209257"/>
                    <a:gd name="connsiteY291" fmla="*/ 751778 h 977923"/>
                    <a:gd name="connsiteX292" fmla="*/ 483303 w 1209257"/>
                    <a:gd name="connsiteY292" fmla="*/ 759002 h 977923"/>
                    <a:gd name="connsiteX293" fmla="*/ 476995 w 1209257"/>
                    <a:gd name="connsiteY293" fmla="*/ 751778 h 977923"/>
                    <a:gd name="connsiteX294" fmla="*/ 483303 w 1209257"/>
                    <a:gd name="connsiteY294" fmla="*/ 744555 h 977923"/>
                    <a:gd name="connsiteX295" fmla="*/ 1057346 w 1209257"/>
                    <a:gd name="connsiteY295" fmla="*/ 722885 h 977923"/>
                    <a:gd name="connsiteX296" fmla="*/ 1063169 w 1209257"/>
                    <a:gd name="connsiteY296" fmla="*/ 730109 h 977923"/>
                    <a:gd name="connsiteX297" fmla="*/ 1057346 w 1209257"/>
                    <a:gd name="connsiteY297" fmla="*/ 736776 h 977923"/>
                    <a:gd name="connsiteX298" fmla="*/ 1051038 w 1209257"/>
                    <a:gd name="connsiteY298" fmla="*/ 730109 h 977923"/>
                    <a:gd name="connsiteX299" fmla="*/ 1057346 w 1209257"/>
                    <a:gd name="connsiteY299" fmla="*/ 722885 h 977923"/>
                    <a:gd name="connsiteX300" fmla="*/ 999602 w 1209257"/>
                    <a:gd name="connsiteY300" fmla="*/ 722885 h 977923"/>
                    <a:gd name="connsiteX301" fmla="*/ 1005910 w 1209257"/>
                    <a:gd name="connsiteY301" fmla="*/ 730109 h 977923"/>
                    <a:gd name="connsiteX302" fmla="*/ 999602 w 1209257"/>
                    <a:gd name="connsiteY302" fmla="*/ 736776 h 977923"/>
                    <a:gd name="connsiteX303" fmla="*/ 993779 w 1209257"/>
                    <a:gd name="connsiteY303" fmla="*/ 730109 h 977923"/>
                    <a:gd name="connsiteX304" fmla="*/ 999602 w 1209257"/>
                    <a:gd name="connsiteY304" fmla="*/ 722885 h 977923"/>
                    <a:gd name="connsiteX305" fmla="*/ 980678 w 1209257"/>
                    <a:gd name="connsiteY305" fmla="*/ 722885 h 977923"/>
                    <a:gd name="connsiteX306" fmla="*/ 986986 w 1209257"/>
                    <a:gd name="connsiteY306" fmla="*/ 730109 h 977923"/>
                    <a:gd name="connsiteX307" fmla="*/ 980678 w 1209257"/>
                    <a:gd name="connsiteY307" fmla="*/ 736776 h 977923"/>
                    <a:gd name="connsiteX308" fmla="*/ 974370 w 1209257"/>
                    <a:gd name="connsiteY308" fmla="*/ 730109 h 977923"/>
                    <a:gd name="connsiteX309" fmla="*/ 980678 w 1209257"/>
                    <a:gd name="connsiteY309" fmla="*/ 722885 h 977923"/>
                    <a:gd name="connsiteX310" fmla="*/ 961268 w 1209257"/>
                    <a:gd name="connsiteY310" fmla="*/ 722885 h 977923"/>
                    <a:gd name="connsiteX311" fmla="*/ 967576 w 1209257"/>
                    <a:gd name="connsiteY311" fmla="*/ 730109 h 977923"/>
                    <a:gd name="connsiteX312" fmla="*/ 961268 w 1209257"/>
                    <a:gd name="connsiteY312" fmla="*/ 736776 h 977923"/>
                    <a:gd name="connsiteX313" fmla="*/ 955445 w 1209257"/>
                    <a:gd name="connsiteY313" fmla="*/ 730109 h 977923"/>
                    <a:gd name="connsiteX314" fmla="*/ 961268 w 1209257"/>
                    <a:gd name="connsiteY314" fmla="*/ 722885 h 977923"/>
                    <a:gd name="connsiteX315" fmla="*/ 942343 w 1209257"/>
                    <a:gd name="connsiteY315" fmla="*/ 722885 h 977923"/>
                    <a:gd name="connsiteX316" fmla="*/ 948652 w 1209257"/>
                    <a:gd name="connsiteY316" fmla="*/ 730109 h 977923"/>
                    <a:gd name="connsiteX317" fmla="*/ 942343 w 1209257"/>
                    <a:gd name="connsiteY317" fmla="*/ 736776 h 977923"/>
                    <a:gd name="connsiteX318" fmla="*/ 936035 w 1209257"/>
                    <a:gd name="connsiteY318" fmla="*/ 730109 h 977923"/>
                    <a:gd name="connsiteX319" fmla="*/ 942343 w 1209257"/>
                    <a:gd name="connsiteY319" fmla="*/ 722885 h 977923"/>
                    <a:gd name="connsiteX320" fmla="*/ 923419 w 1209257"/>
                    <a:gd name="connsiteY320" fmla="*/ 722885 h 977923"/>
                    <a:gd name="connsiteX321" fmla="*/ 929242 w 1209257"/>
                    <a:gd name="connsiteY321" fmla="*/ 730109 h 977923"/>
                    <a:gd name="connsiteX322" fmla="*/ 923419 w 1209257"/>
                    <a:gd name="connsiteY322" fmla="*/ 736776 h 977923"/>
                    <a:gd name="connsiteX323" fmla="*/ 917111 w 1209257"/>
                    <a:gd name="connsiteY323" fmla="*/ 730109 h 977923"/>
                    <a:gd name="connsiteX324" fmla="*/ 923419 w 1209257"/>
                    <a:gd name="connsiteY324" fmla="*/ 722885 h 977923"/>
                    <a:gd name="connsiteX325" fmla="*/ 904009 w 1209257"/>
                    <a:gd name="connsiteY325" fmla="*/ 722885 h 977923"/>
                    <a:gd name="connsiteX326" fmla="*/ 910317 w 1209257"/>
                    <a:gd name="connsiteY326" fmla="*/ 730109 h 977923"/>
                    <a:gd name="connsiteX327" fmla="*/ 904009 w 1209257"/>
                    <a:gd name="connsiteY327" fmla="*/ 736776 h 977923"/>
                    <a:gd name="connsiteX328" fmla="*/ 897701 w 1209257"/>
                    <a:gd name="connsiteY328" fmla="*/ 730109 h 977923"/>
                    <a:gd name="connsiteX329" fmla="*/ 904009 w 1209257"/>
                    <a:gd name="connsiteY329" fmla="*/ 722885 h 977923"/>
                    <a:gd name="connsiteX330" fmla="*/ 885085 w 1209257"/>
                    <a:gd name="connsiteY330" fmla="*/ 722885 h 977923"/>
                    <a:gd name="connsiteX331" fmla="*/ 891393 w 1209257"/>
                    <a:gd name="connsiteY331" fmla="*/ 730109 h 977923"/>
                    <a:gd name="connsiteX332" fmla="*/ 885085 w 1209257"/>
                    <a:gd name="connsiteY332" fmla="*/ 736776 h 977923"/>
                    <a:gd name="connsiteX333" fmla="*/ 878777 w 1209257"/>
                    <a:gd name="connsiteY333" fmla="*/ 730109 h 977923"/>
                    <a:gd name="connsiteX334" fmla="*/ 885085 w 1209257"/>
                    <a:gd name="connsiteY334" fmla="*/ 722885 h 977923"/>
                    <a:gd name="connsiteX335" fmla="*/ 617230 w 1209257"/>
                    <a:gd name="connsiteY335" fmla="*/ 722885 h 977923"/>
                    <a:gd name="connsiteX336" fmla="*/ 623538 w 1209257"/>
                    <a:gd name="connsiteY336" fmla="*/ 730109 h 977923"/>
                    <a:gd name="connsiteX337" fmla="*/ 617230 w 1209257"/>
                    <a:gd name="connsiteY337" fmla="*/ 736776 h 977923"/>
                    <a:gd name="connsiteX338" fmla="*/ 610922 w 1209257"/>
                    <a:gd name="connsiteY338" fmla="*/ 730109 h 977923"/>
                    <a:gd name="connsiteX339" fmla="*/ 617230 w 1209257"/>
                    <a:gd name="connsiteY339" fmla="*/ 722885 h 977923"/>
                    <a:gd name="connsiteX340" fmla="*/ 597820 w 1209257"/>
                    <a:gd name="connsiteY340" fmla="*/ 722885 h 977923"/>
                    <a:gd name="connsiteX341" fmla="*/ 604129 w 1209257"/>
                    <a:gd name="connsiteY341" fmla="*/ 730109 h 977923"/>
                    <a:gd name="connsiteX342" fmla="*/ 597820 w 1209257"/>
                    <a:gd name="connsiteY342" fmla="*/ 736776 h 977923"/>
                    <a:gd name="connsiteX343" fmla="*/ 591998 w 1209257"/>
                    <a:gd name="connsiteY343" fmla="*/ 730109 h 977923"/>
                    <a:gd name="connsiteX344" fmla="*/ 597820 w 1209257"/>
                    <a:gd name="connsiteY344" fmla="*/ 722885 h 977923"/>
                    <a:gd name="connsiteX345" fmla="*/ 578896 w 1209257"/>
                    <a:gd name="connsiteY345" fmla="*/ 722885 h 977923"/>
                    <a:gd name="connsiteX346" fmla="*/ 585204 w 1209257"/>
                    <a:gd name="connsiteY346" fmla="*/ 730109 h 977923"/>
                    <a:gd name="connsiteX347" fmla="*/ 578896 w 1209257"/>
                    <a:gd name="connsiteY347" fmla="*/ 736776 h 977923"/>
                    <a:gd name="connsiteX348" fmla="*/ 572588 w 1209257"/>
                    <a:gd name="connsiteY348" fmla="*/ 730109 h 977923"/>
                    <a:gd name="connsiteX349" fmla="*/ 578896 w 1209257"/>
                    <a:gd name="connsiteY349" fmla="*/ 722885 h 977923"/>
                    <a:gd name="connsiteX350" fmla="*/ 559971 w 1209257"/>
                    <a:gd name="connsiteY350" fmla="*/ 722885 h 977923"/>
                    <a:gd name="connsiteX351" fmla="*/ 565794 w 1209257"/>
                    <a:gd name="connsiteY351" fmla="*/ 730109 h 977923"/>
                    <a:gd name="connsiteX352" fmla="*/ 559971 w 1209257"/>
                    <a:gd name="connsiteY352" fmla="*/ 736776 h 977923"/>
                    <a:gd name="connsiteX353" fmla="*/ 553663 w 1209257"/>
                    <a:gd name="connsiteY353" fmla="*/ 730109 h 977923"/>
                    <a:gd name="connsiteX354" fmla="*/ 559971 w 1209257"/>
                    <a:gd name="connsiteY354" fmla="*/ 722885 h 977923"/>
                    <a:gd name="connsiteX355" fmla="*/ 540562 w 1209257"/>
                    <a:gd name="connsiteY355" fmla="*/ 722885 h 977923"/>
                    <a:gd name="connsiteX356" fmla="*/ 546870 w 1209257"/>
                    <a:gd name="connsiteY356" fmla="*/ 730109 h 977923"/>
                    <a:gd name="connsiteX357" fmla="*/ 540562 w 1209257"/>
                    <a:gd name="connsiteY357" fmla="*/ 736776 h 977923"/>
                    <a:gd name="connsiteX358" fmla="*/ 534254 w 1209257"/>
                    <a:gd name="connsiteY358" fmla="*/ 730109 h 977923"/>
                    <a:gd name="connsiteX359" fmla="*/ 540562 w 1209257"/>
                    <a:gd name="connsiteY359" fmla="*/ 722885 h 977923"/>
                    <a:gd name="connsiteX360" fmla="*/ 521637 w 1209257"/>
                    <a:gd name="connsiteY360" fmla="*/ 722885 h 977923"/>
                    <a:gd name="connsiteX361" fmla="*/ 527460 w 1209257"/>
                    <a:gd name="connsiteY361" fmla="*/ 730109 h 977923"/>
                    <a:gd name="connsiteX362" fmla="*/ 521637 w 1209257"/>
                    <a:gd name="connsiteY362" fmla="*/ 736776 h 977923"/>
                    <a:gd name="connsiteX363" fmla="*/ 515329 w 1209257"/>
                    <a:gd name="connsiteY363" fmla="*/ 730109 h 977923"/>
                    <a:gd name="connsiteX364" fmla="*/ 521637 w 1209257"/>
                    <a:gd name="connsiteY364" fmla="*/ 722885 h 977923"/>
                    <a:gd name="connsiteX365" fmla="*/ 502227 w 1209257"/>
                    <a:gd name="connsiteY365" fmla="*/ 722885 h 977923"/>
                    <a:gd name="connsiteX366" fmla="*/ 508536 w 1209257"/>
                    <a:gd name="connsiteY366" fmla="*/ 730109 h 977923"/>
                    <a:gd name="connsiteX367" fmla="*/ 502227 w 1209257"/>
                    <a:gd name="connsiteY367" fmla="*/ 736776 h 977923"/>
                    <a:gd name="connsiteX368" fmla="*/ 496405 w 1209257"/>
                    <a:gd name="connsiteY368" fmla="*/ 730109 h 977923"/>
                    <a:gd name="connsiteX369" fmla="*/ 502227 w 1209257"/>
                    <a:gd name="connsiteY369" fmla="*/ 722885 h 977923"/>
                    <a:gd name="connsiteX370" fmla="*/ 483303 w 1209257"/>
                    <a:gd name="connsiteY370" fmla="*/ 722885 h 977923"/>
                    <a:gd name="connsiteX371" fmla="*/ 489611 w 1209257"/>
                    <a:gd name="connsiteY371" fmla="*/ 730109 h 977923"/>
                    <a:gd name="connsiteX372" fmla="*/ 483303 w 1209257"/>
                    <a:gd name="connsiteY372" fmla="*/ 736776 h 977923"/>
                    <a:gd name="connsiteX373" fmla="*/ 476995 w 1209257"/>
                    <a:gd name="connsiteY373" fmla="*/ 730109 h 977923"/>
                    <a:gd name="connsiteX374" fmla="*/ 483303 w 1209257"/>
                    <a:gd name="connsiteY374" fmla="*/ 722885 h 977923"/>
                    <a:gd name="connsiteX375" fmla="*/ 999602 w 1209257"/>
                    <a:gd name="connsiteY375" fmla="*/ 701215 h 977923"/>
                    <a:gd name="connsiteX376" fmla="*/ 1005910 w 1209257"/>
                    <a:gd name="connsiteY376" fmla="*/ 707883 h 977923"/>
                    <a:gd name="connsiteX377" fmla="*/ 999602 w 1209257"/>
                    <a:gd name="connsiteY377" fmla="*/ 715106 h 977923"/>
                    <a:gd name="connsiteX378" fmla="*/ 993779 w 1209257"/>
                    <a:gd name="connsiteY378" fmla="*/ 707883 h 977923"/>
                    <a:gd name="connsiteX379" fmla="*/ 999602 w 1209257"/>
                    <a:gd name="connsiteY379" fmla="*/ 701215 h 977923"/>
                    <a:gd name="connsiteX380" fmla="*/ 1019012 w 1209257"/>
                    <a:gd name="connsiteY380" fmla="*/ 700660 h 977923"/>
                    <a:gd name="connsiteX381" fmla="*/ 1024835 w 1209257"/>
                    <a:gd name="connsiteY381" fmla="*/ 707883 h 977923"/>
                    <a:gd name="connsiteX382" fmla="*/ 1019012 w 1209257"/>
                    <a:gd name="connsiteY382" fmla="*/ 715106 h 977923"/>
                    <a:gd name="connsiteX383" fmla="*/ 1012704 w 1209257"/>
                    <a:gd name="connsiteY383" fmla="*/ 707883 h 977923"/>
                    <a:gd name="connsiteX384" fmla="*/ 1019012 w 1209257"/>
                    <a:gd name="connsiteY384" fmla="*/ 700660 h 977923"/>
                    <a:gd name="connsiteX385" fmla="*/ 980678 w 1209257"/>
                    <a:gd name="connsiteY385" fmla="*/ 700660 h 977923"/>
                    <a:gd name="connsiteX386" fmla="*/ 986986 w 1209257"/>
                    <a:gd name="connsiteY386" fmla="*/ 707883 h 977923"/>
                    <a:gd name="connsiteX387" fmla="*/ 980678 w 1209257"/>
                    <a:gd name="connsiteY387" fmla="*/ 715106 h 977923"/>
                    <a:gd name="connsiteX388" fmla="*/ 974370 w 1209257"/>
                    <a:gd name="connsiteY388" fmla="*/ 707883 h 977923"/>
                    <a:gd name="connsiteX389" fmla="*/ 980678 w 1209257"/>
                    <a:gd name="connsiteY389" fmla="*/ 700660 h 977923"/>
                    <a:gd name="connsiteX390" fmla="*/ 961268 w 1209257"/>
                    <a:gd name="connsiteY390" fmla="*/ 700660 h 977923"/>
                    <a:gd name="connsiteX391" fmla="*/ 967576 w 1209257"/>
                    <a:gd name="connsiteY391" fmla="*/ 707883 h 977923"/>
                    <a:gd name="connsiteX392" fmla="*/ 961268 w 1209257"/>
                    <a:gd name="connsiteY392" fmla="*/ 715106 h 977923"/>
                    <a:gd name="connsiteX393" fmla="*/ 955445 w 1209257"/>
                    <a:gd name="connsiteY393" fmla="*/ 707883 h 977923"/>
                    <a:gd name="connsiteX394" fmla="*/ 961268 w 1209257"/>
                    <a:gd name="connsiteY394" fmla="*/ 700660 h 977923"/>
                    <a:gd name="connsiteX395" fmla="*/ 942343 w 1209257"/>
                    <a:gd name="connsiteY395" fmla="*/ 700660 h 977923"/>
                    <a:gd name="connsiteX396" fmla="*/ 948652 w 1209257"/>
                    <a:gd name="connsiteY396" fmla="*/ 707883 h 977923"/>
                    <a:gd name="connsiteX397" fmla="*/ 942343 w 1209257"/>
                    <a:gd name="connsiteY397" fmla="*/ 715106 h 977923"/>
                    <a:gd name="connsiteX398" fmla="*/ 936035 w 1209257"/>
                    <a:gd name="connsiteY398" fmla="*/ 707883 h 977923"/>
                    <a:gd name="connsiteX399" fmla="*/ 942343 w 1209257"/>
                    <a:gd name="connsiteY399" fmla="*/ 700660 h 977923"/>
                    <a:gd name="connsiteX400" fmla="*/ 923419 w 1209257"/>
                    <a:gd name="connsiteY400" fmla="*/ 700660 h 977923"/>
                    <a:gd name="connsiteX401" fmla="*/ 929242 w 1209257"/>
                    <a:gd name="connsiteY401" fmla="*/ 707883 h 977923"/>
                    <a:gd name="connsiteX402" fmla="*/ 923419 w 1209257"/>
                    <a:gd name="connsiteY402" fmla="*/ 715106 h 977923"/>
                    <a:gd name="connsiteX403" fmla="*/ 917111 w 1209257"/>
                    <a:gd name="connsiteY403" fmla="*/ 707883 h 977923"/>
                    <a:gd name="connsiteX404" fmla="*/ 923419 w 1209257"/>
                    <a:gd name="connsiteY404" fmla="*/ 700660 h 977923"/>
                    <a:gd name="connsiteX405" fmla="*/ 904009 w 1209257"/>
                    <a:gd name="connsiteY405" fmla="*/ 700660 h 977923"/>
                    <a:gd name="connsiteX406" fmla="*/ 910317 w 1209257"/>
                    <a:gd name="connsiteY406" fmla="*/ 707883 h 977923"/>
                    <a:gd name="connsiteX407" fmla="*/ 904009 w 1209257"/>
                    <a:gd name="connsiteY407" fmla="*/ 715106 h 977923"/>
                    <a:gd name="connsiteX408" fmla="*/ 897701 w 1209257"/>
                    <a:gd name="connsiteY408" fmla="*/ 707883 h 977923"/>
                    <a:gd name="connsiteX409" fmla="*/ 904009 w 1209257"/>
                    <a:gd name="connsiteY409" fmla="*/ 700660 h 977923"/>
                    <a:gd name="connsiteX410" fmla="*/ 885085 w 1209257"/>
                    <a:gd name="connsiteY410" fmla="*/ 700660 h 977923"/>
                    <a:gd name="connsiteX411" fmla="*/ 891393 w 1209257"/>
                    <a:gd name="connsiteY411" fmla="*/ 707883 h 977923"/>
                    <a:gd name="connsiteX412" fmla="*/ 885085 w 1209257"/>
                    <a:gd name="connsiteY412" fmla="*/ 715106 h 977923"/>
                    <a:gd name="connsiteX413" fmla="*/ 878777 w 1209257"/>
                    <a:gd name="connsiteY413" fmla="*/ 707883 h 977923"/>
                    <a:gd name="connsiteX414" fmla="*/ 885085 w 1209257"/>
                    <a:gd name="connsiteY414" fmla="*/ 700660 h 977923"/>
                    <a:gd name="connsiteX415" fmla="*/ 617230 w 1209257"/>
                    <a:gd name="connsiteY415" fmla="*/ 700660 h 977923"/>
                    <a:gd name="connsiteX416" fmla="*/ 623538 w 1209257"/>
                    <a:gd name="connsiteY416" fmla="*/ 707883 h 977923"/>
                    <a:gd name="connsiteX417" fmla="*/ 617230 w 1209257"/>
                    <a:gd name="connsiteY417" fmla="*/ 715106 h 977923"/>
                    <a:gd name="connsiteX418" fmla="*/ 610922 w 1209257"/>
                    <a:gd name="connsiteY418" fmla="*/ 707883 h 977923"/>
                    <a:gd name="connsiteX419" fmla="*/ 617230 w 1209257"/>
                    <a:gd name="connsiteY419" fmla="*/ 700660 h 977923"/>
                    <a:gd name="connsiteX420" fmla="*/ 597820 w 1209257"/>
                    <a:gd name="connsiteY420" fmla="*/ 700660 h 977923"/>
                    <a:gd name="connsiteX421" fmla="*/ 604129 w 1209257"/>
                    <a:gd name="connsiteY421" fmla="*/ 707883 h 977923"/>
                    <a:gd name="connsiteX422" fmla="*/ 597820 w 1209257"/>
                    <a:gd name="connsiteY422" fmla="*/ 715106 h 977923"/>
                    <a:gd name="connsiteX423" fmla="*/ 591998 w 1209257"/>
                    <a:gd name="connsiteY423" fmla="*/ 707883 h 977923"/>
                    <a:gd name="connsiteX424" fmla="*/ 597820 w 1209257"/>
                    <a:gd name="connsiteY424" fmla="*/ 700660 h 977923"/>
                    <a:gd name="connsiteX425" fmla="*/ 578896 w 1209257"/>
                    <a:gd name="connsiteY425" fmla="*/ 700660 h 977923"/>
                    <a:gd name="connsiteX426" fmla="*/ 585204 w 1209257"/>
                    <a:gd name="connsiteY426" fmla="*/ 707883 h 977923"/>
                    <a:gd name="connsiteX427" fmla="*/ 578896 w 1209257"/>
                    <a:gd name="connsiteY427" fmla="*/ 715106 h 977923"/>
                    <a:gd name="connsiteX428" fmla="*/ 572588 w 1209257"/>
                    <a:gd name="connsiteY428" fmla="*/ 707883 h 977923"/>
                    <a:gd name="connsiteX429" fmla="*/ 578896 w 1209257"/>
                    <a:gd name="connsiteY429" fmla="*/ 700660 h 977923"/>
                    <a:gd name="connsiteX430" fmla="*/ 559971 w 1209257"/>
                    <a:gd name="connsiteY430" fmla="*/ 700660 h 977923"/>
                    <a:gd name="connsiteX431" fmla="*/ 565794 w 1209257"/>
                    <a:gd name="connsiteY431" fmla="*/ 707883 h 977923"/>
                    <a:gd name="connsiteX432" fmla="*/ 559971 w 1209257"/>
                    <a:gd name="connsiteY432" fmla="*/ 715106 h 977923"/>
                    <a:gd name="connsiteX433" fmla="*/ 553663 w 1209257"/>
                    <a:gd name="connsiteY433" fmla="*/ 707883 h 977923"/>
                    <a:gd name="connsiteX434" fmla="*/ 559971 w 1209257"/>
                    <a:gd name="connsiteY434" fmla="*/ 700660 h 977923"/>
                    <a:gd name="connsiteX435" fmla="*/ 540562 w 1209257"/>
                    <a:gd name="connsiteY435" fmla="*/ 700660 h 977923"/>
                    <a:gd name="connsiteX436" fmla="*/ 546870 w 1209257"/>
                    <a:gd name="connsiteY436" fmla="*/ 707883 h 977923"/>
                    <a:gd name="connsiteX437" fmla="*/ 540562 w 1209257"/>
                    <a:gd name="connsiteY437" fmla="*/ 715106 h 977923"/>
                    <a:gd name="connsiteX438" fmla="*/ 534254 w 1209257"/>
                    <a:gd name="connsiteY438" fmla="*/ 707883 h 977923"/>
                    <a:gd name="connsiteX439" fmla="*/ 540562 w 1209257"/>
                    <a:gd name="connsiteY439" fmla="*/ 700660 h 977923"/>
                    <a:gd name="connsiteX440" fmla="*/ 521637 w 1209257"/>
                    <a:gd name="connsiteY440" fmla="*/ 700660 h 977923"/>
                    <a:gd name="connsiteX441" fmla="*/ 527460 w 1209257"/>
                    <a:gd name="connsiteY441" fmla="*/ 707883 h 977923"/>
                    <a:gd name="connsiteX442" fmla="*/ 521637 w 1209257"/>
                    <a:gd name="connsiteY442" fmla="*/ 715106 h 977923"/>
                    <a:gd name="connsiteX443" fmla="*/ 515329 w 1209257"/>
                    <a:gd name="connsiteY443" fmla="*/ 707883 h 977923"/>
                    <a:gd name="connsiteX444" fmla="*/ 521637 w 1209257"/>
                    <a:gd name="connsiteY444" fmla="*/ 700660 h 977923"/>
                    <a:gd name="connsiteX445" fmla="*/ 502227 w 1209257"/>
                    <a:gd name="connsiteY445" fmla="*/ 700660 h 977923"/>
                    <a:gd name="connsiteX446" fmla="*/ 508536 w 1209257"/>
                    <a:gd name="connsiteY446" fmla="*/ 707883 h 977923"/>
                    <a:gd name="connsiteX447" fmla="*/ 502227 w 1209257"/>
                    <a:gd name="connsiteY447" fmla="*/ 715106 h 977923"/>
                    <a:gd name="connsiteX448" fmla="*/ 496405 w 1209257"/>
                    <a:gd name="connsiteY448" fmla="*/ 707883 h 977923"/>
                    <a:gd name="connsiteX449" fmla="*/ 502227 w 1209257"/>
                    <a:gd name="connsiteY449" fmla="*/ 700660 h 977923"/>
                    <a:gd name="connsiteX450" fmla="*/ 483303 w 1209257"/>
                    <a:gd name="connsiteY450" fmla="*/ 700660 h 977923"/>
                    <a:gd name="connsiteX451" fmla="*/ 489611 w 1209257"/>
                    <a:gd name="connsiteY451" fmla="*/ 707883 h 977923"/>
                    <a:gd name="connsiteX452" fmla="*/ 483303 w 1209257"/>
                    <a:gd name="connsiteY452" fmla="*/ 715106 h 977923"/>
                    <a:gd name="connsiteX453" fmla="*/ 476995 w 1209257"/>
                    <a:gd name="connsiteY453" fmla="*/ 707883 h 977923"/>
                    <a:gd name="connsiteX454" fmla="*/ 483303 w 1209257"/>
                    <a:gd name="connsiteY454" fmla="*/ 700660 h 977923"/>
                    <a:gd name="connsiteX455" fmla="*/ 463893 w 1209257"/>
                    <a:gd name="connsiteY455" fmla="*/ 700660 h 977923"/>
                    <a:gd name="connsiteX456" fmla="*/ 470201 w 1209257"/>
                    <a:gd name="connsiteY456" fmla="*/ 707883 h 977923"/>
                    <a:gd name="connsiteX457" fmla="*/ 463893 w 1209257"/>
                    <a:gd name="connsiteY457" fmla="*/ 715106 h 977923"/>
                    <a:gd name="connsiteX458" fmla="*/ 458070 w 1209257"/>
                    <a:gd name="connsiteY458" fmla="*/ 707883 h 977923"/>
                    <a:gd name="connsiteX459" fmla="*/ 463893 w 1209257"/>
                    <a:gd name="connsiteY459" fmla="*/ 700660 h 977923"/>
                    <a:gd name="connsiteX460" fmla="*/ 1019012 w 1209257"/>
                    <a:gd name="connsiteY460" fmla="*/ 678990 h 977923"/>
                    <a:gd name="connsiteX461" fmla="*/ 1024835 w 1209257"/>
                    <a:gd name="connsiteY461" fmla="*/ 686213 h 977923"/>
                    <a:gd name="connsiteX462" fmla="*/ 1019012 w 1209257"/>
                    <a:gd name="connsiteY462" fmla="*/ 693436 h 977923"/>
                    <a:gd name="connsiteX463" fmla="*/ 1012704 w 1209257"/>
                    <a:gd name="connsiteY463" fmla="*/ 686213 h 977923"/>
                    <a:gd name="connsiteX464" fmla="*/ 1019012 w 1209257"/>
                    <a:gd name="connsiteY464" fmla="*/ 678990 h 977923"/>
                    <a:gd name="connsiteX465" fmla="*/ 999602 w 1209257"/>
                    <a:gd name="connsiteY465" fmla="*/ 678990 h 977923"/>
                    <a:gd name="connsiteX466" fmla="*/ 1005910 w 1209257"/>
                    <a:gd name="connsiteY466" fmla="*/ 686213 h 977923"/>
                    <a:gd name="connsiteX467" fmla="*/ 999602 w 1209257"/>
                    <a:gd name="connsiteY467" fmla="*/ 693436 h 977923"/>
                    <a:gd name="connsiteX468" fmla="*/ 993779 w 1209257"/>
                    <a:gd name="connsiteY468" fmla="*/ 686213 h 977923"/>
                    <a:gd name="connsiteX469" fmla="*/ 999602 w 1209257"/>
                    <a:gd name="connsiteY469" fmla="*/ 678990 h 977923"/>
                    <a:gd name="connsiteX470" fmla="*/ 980678 w 1209257"/>
                    <a:gd name="connsiteY470" fmla="*/ 678990 h 977923"/>
                    <a:gd name="connsiteX471" fmla="*/ 986986 w 1209257"/>
                    <a:gd name="connsiteY471" fmla="*/ 686213 h 977923"/>
                    <a:gd name="connsiteX472" fmla="*/ 980678 w 1209257"/>
                    <a:gd name="connsiteY472" fmla="*/ 693436 h 977923"/>
                    <a:gd name="connsiteX473" fmla="*/ 974370 w 1209257"/>
                    <a:gd name="connsiteY473" fmla="*/ 686213 h 977923"/>
                    <a:gd name="connsiteX474" fmla="*/ 980678 w 1209257"/>
                    <a:gd name="connsiteY474" fmla="*/ 678990 h 977923"/>
                    <a:gd name="connsiteX475" fmla="*/ 961268 w 1209257"/>
                    <a:gd name="connsiteY475" fmla="*/ 678990 h 977923"/>
                    <a:gd name="connsiteX476" fmla="*/ 967576 w 1209257"/>
                    <a:gd name="connsiteY476" fmla="*/ 686213 h 977923"/>
                    <a:gd name="connsiteX477" fmla="*/ 961268 w 1209257"/>
                    <a:gd name="connsiteY477" fmla="*/ 693436 h 977923"/>
                    <a:gd name="connsiteX478" fmla="*/ 955445 w 1209257"/>
                    <a:gd name="connsiteY478" fmla="*/ 686213 h 977923"/>
                    <a:gd name="connsiteX479" fmla="*/ 961268 w 1209257"/>
                    <a:gd name="connsiteY479" fmla="*/ 678990 h 977923"/>
                    <a:gd name="connsiteX480" fmla="*/ 942343 w 1209257"/>
                    <a:gd name="connsiteY480" fmla="*/ 678990 h 977923"/>
                    <a:gd name="connsiteX481" fmla="*/ 948652 w 1209257"/>
                    <a:gd name="connsiteY481" fmla="*/ 686213 h 977923"/>
                    <a:gd name="connsiteX482" fmla="*/ 942343 w 1209257"/>
                    <a:gd name="connsiteY482" fmla="*/ 693436 h 977923"/>
                    <a:gd name="connsiteX483" fmla="*/ 936035 w 1209257"/>
                    <a:gd name="connsiteY483" fmla="*/ 686213 h 977923"/>
                    <a:gd name="connsiteX484" fmla="*/ 942343 w 1209257"/>
                    <a:gd name="connsiteY484" fmla="*/ 678990 h 977923"/>
                    <a:gd name="connsiteX485" fmla="*/ 923419 w 1209257"/>
                    <a:gd name="connsiteY485" fmla="*/ 678990 h 977923"/>
                    <a:gd name="connsiteX486" fmla="*/ 929242 w 1209257"/>
                    <a:gd name="connsiteY486" fmla="*/ 686213 h 977923"/>
                    <a:gd name="connsiteX487" fmla="*/ 923419 w 1209257"/>
                    <a:gd name="connsiteY487" fmla="*/ 693436 h 977923"/>
                    <a:gd name="connsiteX488" fmla="*/ 917111 w 1209257"/>
                    <a:gd name="connsiteY488" fmla="*/ 686213 h 977923"/>
                    <a:gd name="connsiteX489" fmla="*/ 923419 w 1209257"/>
                    <a:gd name="connsiteY489" fmla="*/ 678990 h 977923"/>
                    <a:gd name="connsiteX490" fmla="*/ 904009 w 1209257"/>
                    <a:gd name="connsiteY490" fmla="*/ 678990 h 977923"/>
                    <a:gd name="connsiteX491" fmla="*/ 910317 w 1209257"/>
                    <a:gd name="connsiteY491" fmla="*/ 686213 h 977923"/>
                    <a:gd name="connsiteX492" fmla="*/ 904009 w 1209257"/>
                    <a:gd name="connsiteY492" fmla="*/ 693436 h 977923"/>
                    <a:gd name="connsiteX493" fmla="*/ 897701 w 1209257"/>
                    <a:gd name="connsiteY493" fmla="*/ 686213 h 977923"/>
                    <a:gd name="connsiteX494" fmla="*/ 904009 w 1209257"/>
                    <a:gd name="connsiteY494" fmla="*/ 678990 h 977923"/>
                    <a:gd name="connsiteX495" fmla="*/ 636155 w 1209257"/>
                    <a:gd name="connsiteY495" fmla="*/ 678990 h 977923"/>
                    <a:gd name="connsiteX496" fmla="*/ 642463 w 1209257"/>
                    <a:gd name="connsiteY496" fmla="*/ 686213 h 977923"/>
                    <a:gd name="connsiteX497" fmla="*/ 636155 w 1209257"/>
                    <a:gd name="connsiteY497" fmla="*/ 693436 h 977923"/>
                    <a:gd name="connsiteX498" fmla="*/ 629847 w 1209257"/>
                    <a:gd name="connsiteY498" fmla="*/ 686213 h 977923"/>
                    <a:gd name="connsiteX499" fmla="*/ 636155 w 1209257"/>
                    <a:gd name="connsiteY499" fmla="*/ 678990 h 977923"/>
                    <a:gd name="connsiteX500" fmla="*/ 617230 w 1209257"/>
                    <a:gd name="connsiteY500" fmla="*/ 678990 h 977923"/>
                    <a:gd name="connsiteX501" fmla="*/ 623538 w 1209257"/>
                    <a:gd name="connsiteY501" fmla="*/ 686213 h 977923"/>
                    <a:gd name="connsiteX502" fmla="*/ 617230 w 1209257"/>
                    <a:gd name="connsiteY502" fmla="*/ 693436 h 977923"/>
                    <a:gd name="connsiteX503" fmla="*/ 610922 w 1209257"/>
                    <a:gd name="connsiteY503" fmla="*/ 686213 h 977923"/>
                    <a:gd name="connsiteX504" fmla="*/ 617230 w 1209257"/>
                    <a:gd name="connsiteY504" fmla="*/ 678990 h 977923"/>
                    <a:gd name="connsiteX505" fmla="*/ 597820 w 1209257"/>
                    <a:gd name="connsiteY505" fmla="*/ 678990 h 977923"/>
                    <a:gd name="connsiteX506" fmla="*/ 604129 w 1209257"/>
                    <a:gd name="connsiteY506" fmla="*/ 686213 h 977923"/>
                    <a:gd name="connsiteX507" fmla="*/ 597820 w 1209257"/>
                    <a:gd name="connsiteY507" fmla="*/ 693436 h 977923"/>
                    <a:gd name="connsiteX508" fmla="*/ 591998 w 1209257"/>
                    <a:gd name="connsiteY508" fmla="*/ 686213 h 977923"/>
                    <a:gd name="connsiteX509" fmla="*/ 597820 w 1209257"/>
                    <a:gd name="connsiteY509" fmla="*/ 678990 h 977923"/>
                    <a:gd name="connsiteX510" fmla="*/ 578896 w 1209257"/>
                    <a:gd name="connsiteY510" fmla="*/ 678990 h 977923"/>
                    <a:gd name="connsiteX511" fmla="*/ 585204 w 1209257"/>
                    <a:gd name="connsiteY511" fmla="*/ 686213 h 977923"/>
                    <a:gd name="connsiteX512" fmla="*/ 578896 w 1209257"/>
                    <a:gd name="connsiteY512" fmla="*/ 693436 h 977923"/>
                    <a:gd name="connsiteX513" fmla="*/ 572588 w 1209257"/>
                    <a:gd name="connsiteY513" fmla="*/ 686213 h 977923"/>
                    <a:gd name="connsiteX514" fmla="*/ 578896 w 1209257"/>
                    <a:gd name="connsiteY514" fmla="*/ 678990 h 977923"/>
                    <a:gd name="connsiteX515" fmla="*/ 559971 w 1209257"/>
                    <a:gd name="connsiteY515" fmla="*/ 678990 h 977923"/>
                    <a:gd name="connsiteX516" fmla="*/ 565794 w 1209257"/>
                    <a:gd name="connsiteY516" fmla="*/ 686213 h 977923"/>
                    <a:gd name="connsiteX517" fmla="*/ 559971 w 1209257"/>
                    <a:gd name="connsiteY517" fmla="*/ 693436 h 977923"/>
                    <a:gd name="connsiteX518" fmla="*/ 553663 w 1209257"/>
                    <a:gd name="connsiteY518" fmla="*/ 686213 h 977923"/>
                    <a:gd name="connsiteX519" fmla="*/ 559971 w 1209257"/>
                    <a:gd name="connsiteY519" fmla="*/ 678990 h 977923"/>
                    <a:gd name="connsiteX520" fmla="*/ 540562 w 1209257"/>
                    <a:gd name="connsiteY520" fmla="*/ 678990 h 977923"/>
                    <a:gd name="connsiteX521" fmla="*/ 546870 w 1209257"/>
                    <a:gd name="connsiteY521" fmla="*/ 686213 h 977923"/>
                    <a:gd name="connsiteX522" fmla="*/ 540562 w 1209257"/>
                    <a:gd name="connsiteY522" fmla="*/ 693436 h 977923"/>
                    <a:gd name="connsiteX523" fmla="*/ 534254 w 1209257"/>
                    <a:gd name="connsiteY523" fmla="*/ 686213 h 977923"/>
                    <a:gd name="connsiteX524" fmla="*/ 540562 w 1209257"/>
                    <a:gd name="connsiteY524" fmla="*/ 678990 h 977923"/>
                    <a:gd name="connsiteX525" fmla="*/ 521637 w 1209257"/>
                    <a:gd name="connsiteY525" fmla="*/ 678990 h 977923"/>
                    <a:gd name="connsiteX526" fmla="*/ 527460 w 1209257"/>
                    <a:gd name="connsiteY526" fmla="*/ 686213 h 977923"/>
                    <a:gd name="connsiteX527" fmla="*/ 521637 w 1209257"/>
                    <a:gd name="connsiteY527" fmla="*/ 693436 h 977923"/>
                    <a:gd name="connsiteX528" fmla="*/ 515329 w 1209257"/>
                    <a:gd name="connsiteY528" fmla="*/ 686213 h 977923"/>
                    <a:gd name="connsiteX529" fmla="*/ 521637 w 1209257"/>
                    <a:gd name="connsiteY529" fmla="*/ 678990 h 977923"/>
                    <a:gd name="connsiteX530" fmla="*/ 502227 w 1209257"/>
                    <a:gd name="connsiteY530" fmla="*/ 678990 h 977923"/>
                    <a:gd name="connsiteX531" fmla="*/ 508536 w 1209257"/>
                    <a:gd name="connsiteY531" fmla="*/ 686213 h 977923"/>
                    <a:gd name="connsiteX532" fmla="*/ 502227 w 1209257"/>
                    <a:gd name="connsiteY532" fmla="*/ 693436 h 977923"/>
                    <a:gd name="connsiteX533" fmla="*/ 496405 w 1209257"/>
                    <a:gd name="connsiteY533" fmla="*/ 686213 h 977923"/>
                    <a:gd name="connsiteX534" fmla="*/ 502227 w 1209257"/>
                    <a:gd name="connsiteY534" fmla="*/ 678990 h 977923"/>
                    <a:gd name="connsiteX535" fmla="*/ 483303 w 1209257"/>
                    <a:gd name="connsiteY535" fmla="*/ 678990 h 977923"/>
                    <a:gd name="connsiteX536" fmla="*/ 489611 w 1209257"/>
                    <a:gd name="connsiteY536" fmla="*/ 686213 h 977923"/>
                    <a:gd name="connsiteX537" fmla="*/ 483303 w 1209257"/>
                    <a:gd name="connsiteY537" fmla="*/ 693436 h 977923"/>
                    <a:gd name="connsiteX538" fmla="*/ 476995 w 1209257"/>
                    <a:gd name="connsiteY538" fmla="*/ 686213 h 977923"/>
                    <a:gd name="connsiteX539" fmla="*/ 483303 w 1209257"/>
                    <a:gd name="connsiteY539" fmla="*/ 678990 h 977923"/>
                    <a:gd name="connsiteX540" fmla="*/ 463893 w 1209257"/>
                    <a:gd name="connsiteY540" fmla="*/ 678990 h 977923"/>
                    <a:gd name="connsiteX541" fmla="*/ 470201 w 1209257"/>
                    <a:gd name="connsiteY541" fmla="*/ 686213 h 977923"/>
                    <a:gd name="connsiteX542" fmla="*/ 463893 w 1209257"/>
                    <a:gd name="connsiteY542" fmla="*/ 693436 h 977923"/>
                    <a:gd name="connsiteX543" fmla="*/ 458070 w 1209257"/>
                    <a:gd name="connsiteY543" fmla="*/ 686213 h 977923"/>
                    <a:gd name="connsiteX544" fmla="*/ 463893 w 1209257"/>
                    <a:gd name="connsiteY544" fmla="*/ 678990 h 977923"/>
                    <a:gd name="connsiteX545" fmla="*/ 444969 w 1209257"/>
                    <a:gd name="connsiteY545" fmla="*/ 678990 h 977923"/>
                    <a:gd name="connsiteX546" fmla="*/ 451277 w 1209257"/>
                    <a:gd name="connsiteY546" fmla="*/ 686213 h 977923"/>
                    <a:gd name="connsiteX547" fmla="*/ 444969 w 1209257"/>
                    <a:gd name="connsiteY547" fmla="*/ 693436 h 977923"/>
                    <a:gd name="connsiteX548" fmla="*/ 438661 w 1209257"/>
                    <a:gd name="connsiteY548" fmla="*/ 686213 h 977923"/>
                    <a:gd name="connsiteX549" fmla="*/ 444969 w 1209257"/>
                    <a:gd name="connsiteY549" fmla="*/ 678990 h 977923"/>
                    <a:gd name="connsiteX550" fmla="*/ 426044 w 1209257"/>
                    <a:gd name="connsiteY550" fmla="*/ 660098 h 977923"/>
                    <a:gd name="connsiteX551" fmla="*/ 429441 w 1209257"/>
                    <a:gd name="connsiteY551" fmla="*/ 663988 h 977923"/>
                    <a:gd name="connsiteX552" fmla="*/ 426044 w 1209257"/>
                    <a:gd name="connsiteY552" fmla="*/ 668433 h 977923"/>
                    <a:gd name="connsiteX553" fmla="*/ 422162 w 1209257"/>
                    <a:gd name="connsiteY553" fmla="*/ 663988 h 977923"/>
                    <a:gd name="connsiteX554" fmla="*/ 426044 w 1209257"/>
                    <a:gd name="connsiteY554" fmla="*/ 660098 h 977923"/>
                    <a:gd name="connsiteX555" fmla="*/ 999602 w 1209257"/>
                    <a:gd name="connsiteY555" fmla="*/ 657320 h 977923"/>
                    <a:gd name="connsiteX556" fmla="*/ 1005910 w 1209257"/>
                    <a:gd name="connsiteY556" fmla="*/ 663988 h 977923"/>
                    <a:gd name="connsiteX557" fmla="*/ 999602 w 1209257"/>
                    <a:gd name="connsiteY557" fmla="*/ 671211 h 977923"/>
                    <a:gd name="connsiteX558" fmla="*/ 993779 w 1209257"/>
                    <a:gd name="connsiteY558" fmla="*/ 663988 h 977923"/>
                    <a:gd name="connsiteX559" fmla="*/ 999602 w 1209257"/>
                    <a:gd name="connsiteY559" fmla="*/ 657320 h 977923"/>
                    <a:gd name="connsiteX560" fmla="*/ 980678 w 1209257"/>
                    <a:gd name="connsiteY560" fmla="*/ 657320 h 977923"/>
                    <a:gd name="connsiteX561" fmla="*/ 986986 w 1209257"/>
                    <a:gd name="connsiteY561" fmla="*/ 663988 h 977923"/>
                    <a:gd name="connsiteX562" fmla="*/ 980678 w 1209257"/>
                    <a:gd name="connsiteY562" fmla="*/ 671211 h 977923"/>
                    <a:gd name="connsiteX563" fmla="*/ 974370 w 1209257"/>
                    <a:gd name="connsiteY563" fmla="*/ 663988 h 977923"/>
                    <a:gd name="connsiteX564" fmla="*/ 980678 w 1209257"/>
                    <a:gd name="connsiteY564" fmla="*/ 657320 h 977923"/>
                    <a:gd name="connsiteX565" fmla="*/ 961268 w 1209257"/>
                    <a:gd name="connsiteY565" fmla="*/ 657320 h 977923"/>
                    <a:gd name="connsiteX566" fmla="*/ 967576 w 1209257"/>
                    <a:gd name="connsiteY566" fmla="*/ 663988 h 977923"/>
                    <a:gd name="connsiteX567" fmla="*/ 961268 w 1209257"/>
                    <a:gd name="connsiteY567" fmla="*/ 671211 h 977923"/>
                    <a:gd name="connsiteX568" fmla="*/ 955445 w 1209257"/>
                    <a:gd name="connsiteY568" fmla="*/ 663988 h 977923"/>
                    <a:gd name="connsiteX569" fmla="*/ 961268 w 1209257"/>
                    <a:gd name="connsiteY569" fmla="*/ 657320 h 977923"/>
                    <a:gd name="connsiteX570" fmla="*/ 942343 w 1209257"/>
                    <a:gd name="connsiteY570" fmla="*/ 657320 h 977923"/>
                    <a:gd name="connsiteX571" fmla="*/ 948652 w 1209257"/>
                    <a:gd name="connsiteY571" fmla="*/ 663988 h 977923"/>
                    <a:gd name="connsiteX572" fmla="*/ 942343 w 1209257"/>
                    <a:gd name="connsiteY572" fmla="*/ 671211 h 977923"/>
                    <a:gd name="connsiteX573" fmla="*/ 936035 w 1209257"/>
                    <a:gd name="connsiteY573" fmla="*/ 663988 h 977923"/>
                    <a:gd name="connsiteX574" fmla="*/ 942343 w 1209257"/>
                    <a:gd name="connsiteY574" fmla="*/ 657320 h 977923"/>
                    <a:gd name="connsiteX575" fmla="*/ 923419 w 1209257"/>
                    <a:gd name="connsiteY575" fmla="*/ 657320 h 977923"/>
                    <a:gd name="connsiteX576" fmla="*/ 929242 w 1209257"/>
                    <a:gd name="connsiteY576" fmla="*/ 663988 h 977923"/>
                    <a:gd name="connsiteX577" fmla="*/ 923419 w 1209257"/>
                    <a:gd name="connsiteY577" fmla="*/ 671211 h 977923"/>
                    <a:gd name="connsiteX578" fmla="*/ 917111 w 1209257"/>
                    <a:gd name="connsiteY578" fmla="*/ 663988 h 977923"/>
                    <a:gd name="connsiteX579" fmla="*/ 923419 w 1209257"/>
                    <a:gd name="connsiteY579" fmla="*/ 657320 h 977923"/>
                    <a:gd name="connsiteX580" fmla="*/ 904009 w 1209257"/>
                    <a:gd name="connsiteY580" fmla="*/ 657320 h 977923"/>
                    <a:gd name="connsiteX581" fmla="*/ 910317 w 1209257"/>
                    <a:gd name="connsiteY581" fmla="*/ 663988 h 977923"/>
                    <a:gd name="connsiteX582" fmla="*/ 904009 w 1209257"/>
                    <a:gd name="connsiteY582" fmla="*/ 671211 h 977923"/>
                    <a:gd name="connsiteX583" fmla="*/ 897701 w 1209257"/>
                    <a:gd name="connsiteY583" fmla="*/ 663988 h 977923"/>
                    <a:gd name="connsiteX584" fmla="*/ 904009 w 1209257"/>
                    <a:gd name="connsiteY584" fmla="*/ 657320 h 977923"/>
                    <a:gd name="connsiteX585" fmla="*/ 885085 w 1209257"/>
                    <a:gd name="connsiteY585" fmla="*/ 657320 h 977923"/>
                    <a:gd name="connsiteX586" fmla="*/ 890908 w 1209257"/>
                    <a:gd name="connsiteY586" fmla="*/ 663988 h 977923"/>
                    <a:gd name="connsiteX587" fmla="*/ 885085 w 1209257"/>
                    <a:gd name="connsiteY587" fmla="*/ 671211 h 977923"/>
                    <a:gd name="connsiteX588" fmla="*/ 878777 w 1209257"/>
                    <a:gd name="connsiteY588" fmla="*/ 663988 h 977923"/>
                    <a:gd name="connsiteX589" fmla="*/ 885085 w 1209257"/>
                    <a:gd name="connsiteY589" fmla="*/ 657320 h 977923"/>
                    <a:gd name="connsiteX590" fmla="*/ 636155 w 1209257"/>
                    <a:gd name="connsiteY590" fmla="*/ 657320 h 977923"/>
                    <a:gd name="connsiteX591" fmla="*/ 642463 w 1209257"/>
                    <a:gd name="connsiteY591" fmla="*/ 663988 h 977923"/>
                    <a:gd name="connsiteX592" fmla="*/ 636155 w 1209257"/>
                    <a:gd name="connsiteY592" fmla="*/ 671211 h 977923"/>
                    <a:gd name="connsiteX593" fmla="*/ 629847 w 1209257"/>
                    <a:gd name="connsiteY593" fmla="*/ 663988 h 977923"/>
                    <a:gd name="connsiteX594" fmla="*/ 636155 w 1209257"/>
                    <a:gd name="connsiteY594" fmla="*/ 657320 h 977923"/>
                    <a:gd name="connsiteX595" fmla="*/ 617230 w 1209257"/>
                    <a:gd name="connsiteY595" fmla="*/ 657320 h 977923"/>
                    <a:gd name="connsiteX596" fmla="*/ 623538 w 1209257"/>
                    <a:gd name="connsiteY596" fmla="*/ 663988 h 977923"/>
                    <a:gd name="connsiteX597" fmla="*/ 617230 w 1209257"/>
                    <a:gd name="connsiteY597" fmla="*/ 671211 h 977923"/>
                    <a:gd name="connsiteX598" fmla="*/ 610922 w 1209257"/>
                    <a:gd name="connsiteY598" fmla="*/ 663988 h 977923"/>
                    <a:gd name="connsiteX599" fmla="*/ 617230 w 1209257"/>
                    <a:gd name="connsiteY599" fmla="*/ 657320 h 977923"/>
                    <a:gd name="connsiteX600" fmla="*/ 597820 w 1209257"/>
                    <a:gd name="connsiteY600" fmla="*/ 657320 h 977923"/>
                    <a:gd name="connsiteX601" fmla="*/ 604129 w 1209257"/>
                    <a:gd name="connsiteY601" fmla="*/ 663988 h 977923"/>
                    <a:gd name="connsiteX602" fmla="*/ 597820 w 1209257"/>
                    <a:gd name="connsiteY602" fmla="*/ 671211 h 977923"/>
                    <a:gd name="connsiteX603" fmla="*/ 591998 w 1209257"/>
                    <a:gd name="connsiteY603" fmla="*/ 663988 h 977923"/>
                    <a:gd name="connsiteX604" fmla="*/ 597820 w 1209257"/>
                    <a:gd name="connsiteY604" fmla="*/ 657320 h 977923"/>
                    <a:gd name="connsiteX605" fmla="*/ 578896 w 1209257"/>
                    <a:gd name="connsiteY605" fmla="*/ 657320 h 977923"/>
                    <a:gd name="connsiteX606" fmla="*/ 585204 w 1209257"/>
                    <a:gd name="connsiteY606" fmla="*/ 663988 h 977923"/>
                    <a:gd name="connsiteX607" fmla="*/ 578896 w 1209257"/>
                    <a:gd name="connsiteY607" fmla="*/ 671211 h 977923"/>
                    <a:gd name="connsiteX608" fmla="*/ 572588 w 1209257"/>
                    <a:gd name="connsiteY608" fmla="*/ 663988 h 977923"/>
                    <a:gd name="connsiteX609" fmla="*/ 578896 w 1209257"/>
                    <a:gd name="connsiteY609" fmla="*/ 657320 h 977923"/>
                    <a:gd name="connsiteX610" fmla="*/ 559971 w 1209257"/>
                    <a:gd name="connsiteY610" fmla="*/ 657320 h 977923"/>
                    <a:gd name="connsiteX611" fmla="*/ 565794 w 1209257"/>
                    <a:gd name="connsiteY611" fmla="*/ 663988 h 977923"/>
                    <a:gd name="connsiteX612" fmla="*/ 559971 w 1209257"/>
                    <a:gd name="connsiteY612" fmla="*/ 671211 h 977923"/>
                    <a:gd name="connsiteX613" fmla="*/ 553663 w 1209257"/>
                    <a:gd name="connsiteY613" fmla="*/ 663988 h 977923"/>
                    <a:gd name="connsiteX614" fmla="*/ 559971 w 1209257"/>
                    <a:gd name="connsiteY614" fmla="*/ 657320 h 977923"/>
                    <a:gd name="connsiteX615" fmla="*/ 540562 w 1209257"/>
                    <a:gd name="connsiteY615" fmla="*/ 657320 h 977923"/>
                    <a:gd name="connsiteX616" fmla="*/ 546870 w 1209257"/>
                    <a:gd name="connsiteY616" fmla="*/ 663988 h 977923"/>
                    <a:gd name="connsiteX617" fmla="*/ 540562 w 1209257"/>
                    <a:gd name="connsiteY617" fmla="*/ 671211 h 977923"/>
                    <a:gd name="connsiteX618" fmla="*/ 534254 w 1209257"/>
                    <a:gd name="connsiteY618" fmla="*/ 663988 h 977923"/>
                    <a:gd name="connsiteX619" fmla="*/ 540562 w 1209257"/>
                    <a:gd name="connsiteY619" fmla="*/ 657320 h 977923"/>
                    <a:gd name="connsiteX620" fmla="*/ 521637 w 1209257"/>
                    <a:gd name="connsiteY620" fmla="*/ 657320 h 977923"/>
                    <a:gd name="connsiteX621" fmla="*/ 527460 w 1209257"/>
                    <a:gd name="connsiteY621" fmla="*/ 663988 h 977923"/>
                    <a:gd name="connsiteX622" fmla="*/ 521637 w 1209257"/>
                    <a:gd name="connsiteY622" fmla="*/ 671211 h 977923"/>
                    <a:gd name="connsiteX623" fmla="*/ 515329 w 1209257"/>
                    <a:gd name="connsiteY623" fmla="*/ 663988 h 977923"/>
                    <a:gd name="connsiteX624" fmla="*/ 521637 w 1209257"/>
                    <a:gd name="connsiteY624" fmla="*/ 657320 h 977923"/>
                    <a:gd name="connsiteX625" fmla="*/ 502227 w 1209257"/>
                    <a:gd name="connsiteY625" fmla="*/ 657320 h 977923"/>
                    <a:gd name="connsiteX626" fmla="*/ 508536 w 1209257"/>
                    <a:gd name="connsiteY626" fmla="*/ 663988 h 977923"/>
                    <a:gd name="connsiteX627" fmla="*/ 502227 w 1209257"/>
                    <a:gd name="connsiteY627" fmla="*/ 671211 h 977923"/>
                    <a:gd name="connsiteX628" fmla="*/ 496405 w 1209257"/>
                    <a:gd name="connsiteY628" fmla="*/ 663988 h 977923"/>
                    <a:gd name="connsiteX629" fmla="*/ 502227 w 1209257"/>
                    <a:gd name="connsiteY629" fmla="*/ 657320 h 977923"/>
                    <a:gd name="connsiteX630" fmla="*/ 483303 w 1209257"/>
                    <a:gd name="connsiteY630" fmla="*/ 657320 h 977923"/>
                    <a:gd name="connsiteX631" fmla="*/ 489611 w 1209257"/>
                    <a:gd name="connsiteY631" fmla="*/ 663988 h 977923"/>
                    <a:gd name="connsiteX632" fmla="*/ 483303 w 1209257"/>
                    <a:gd name="connsiteY632" fmla="*/ 671211 h 977923"/>
                    <a:gd name="connsiteX633" fmla="*/ 476995 w 1209257"/>
                    <a:gd name="connsiteY633" fmla="*/ 663988 h 977923"/>
                    <a:gd name="connsiteX634" fmla="*/ 483303 w 1209257"/>
                    <a:gd name="connsiteY634" fmla="*/ 657320 h 977923"/>
                    <a:gd name="connsiteX635" fmla="*/ 463893 w 1209257"/>
                    <a:gd name="connsiteY635" fmla="*/ 657320 h 977923"/>
                    <a:gd name="connsiteX636" fmla="*/ 470201 w 1209257"/>
                    <a:gd name="connsiteY636" fmla="*/ 663988 h 977923"/>
                    <a:gd name="connsiteX637" fmla="*/ 463893 w 1209257"/>
                    <a:gd name="connsiteY637" fmla="*/ 671211 h 977923"/>
                    <a:gd name="connsiteX638" fmla="*/ 458070 w 1209257"/>
                    <a:gd name="connsiteY638" fmla="*/ 663988 h 977923"/>
                    <a:gd name="connsiteX639" fmla="*/ 463893 w 1209257"/>
                    <a:gd name="connsiteY639" fmla="*/ 657320 h 977923"/>
                    <a:gd name="connsiteX640" fmla="*/ 444969 w 1209257"/>
                    <a:gd name="connsiteY640" fmla="*/ 657320 h 977923"/>
                    <a:gd name="connsiteX641" fmla="*/ 451277 w 1209257"/>
                    <a:gd name="connsiteY641" fmla="*/ 663988 h 977923"/>
                    <a:gd name="connsiteX642" fmla="*/ 444969 w 1209257"/>
                    <a:gd name="connsiteY642" fmla="*/ 671211 h 977923"/>
                    <a:gd name="connsiteX643" fmla="*/ 438661 w 1209257"/>
                    <a:gd name="connsiteY643" fmla="*/ 663988 h 977923"/>
                    <a:gd name="connsiteX644" fmla="*/ 444969 w 1209257"/>
                    <a:gd name="connsiteY644" fmla="*/ 657320 h 977923"/>
                    <a:gd name="connsiteX645" fmla="*/ 426044 w 1209257"/>
                    <a:gd name="connsiteY645" fmla="*/ 640095 h 977923"/>
                    <a:gd name="connsiteX646" fmla="*/ 427985 w 1209257"/>
                    <a:gd name="connsiteY646" fmla="*/ 642318 h 977923"/>
                    <a:gd name="connsiteX647" fmla="*/ 426044 w 1209257"/>
                    <a:gd name="connsiteY647" fmla="*/ 644540 h 977923"/>
                    <a:gd name="connsiteX648" fmla="*/ 423618 w 1209257"/>
                    <a:gd name="connsiteY648" fmla="*/ 642318 h 977923"/>
                    <a:gd name="connsiteX649" fmla="*/ 426044 w 1209257"/>
                    <a:gd name="connsiteY649" fmla="*/ 640095 h 977923"/>
                    <a:gd name="connsiteX650" fmla="*/ 1019012 w 1209257"/>
                    <a:gd name="connsiteY650" fmla="*/ 635094 h 977923"/>
                    <a:gd name="connsiteX651" fmla="*/ 1024835 w 1209257"/>
                    <a:gd name="connsiteY651" fmla="*/ 642318 h 977923"/>
                    <a:gd name="connsiteX652" fmla="*/ 1019012 w 1209257"/>
                    <a:gd name="connsiteY652" fmla="*/ 649541 h 977923"/>
                    <a:gd name="connsiteX653" fmla="*/ 1012704 w 1209257"/>
                    <a:gd name="connsiteY653" fmla="*/ 642318 h 977923"/>
                    <a:gd name="connsiteX654" fmla="*/ 1019012 w 1209257"/>
                    <a:gd name="connsiteY654" fmla="*/ 635094 h 977923"/>
                    <a:gd name="connsiteX655" fmla="*/ 999602 w 1209257"/>
                    <a:gd name="connsiteY655" fmla="*/ 635094 h 977923"/>
                    <a:gd name="connsiteX656" fmla="*/ 1005910 w 1209257"/>
                    <a:gd name="connsiteY656" fmla="*/ 642318 h 977923"/>
                    <a:gd name="connsiteX657" fmla="*/ 999602 w 1209257"/>
                    <a:gd name="connsiteY657" fmla="*/ 649541 h 977923"/>
                    <a:gd name="connsiteX658" fmla="*/ 993779 w 1209257"/>
                    <a:gd name="connsiteY658" fmla="*/ 642318 h 977923"/>
                    <a:gd name="connsiteX659" fmla="*/ 999602 w 1209257"/>
                    <a:gd name="connsiteY659" fmla="*/ 635094 h 977923"/>
                    <a:gd name="connsiteX660" fmla="*/ 980678 w 1209257"/>
                    <a:gd name="connsiteY660" fmla="*/ 635094 h 977923"/>
                    <a:gd name="connsiteX661" fmla="*/ 986986 w 1209257"/>
                    <a:gd name="connsiteY661" fmla="*/ 642318 h 977923"/>
                    <a:gd name="connsiteX662" fmla="*/ 980678 w 1209257"/>
                    <a:gd name="connsiteY662" fmla="*/ 649541 h 977923"/>
                    <a:gd name="connsiteX663" fmla="*/ 974370 w 1209257"/>
                    <a:gd name="connsiteY663" fmla="*/ 642318 h 977923"/>
                    <a:gd name="connsiteX664" fmla="*/ 980678 w 1209257"/>
                    <a:gd name="connsiteY664" fmla="*/ 635094 h 977923"/>
                    <a:gd name="connsiteX665" fmla="*/ 961268 w 1209257"/>
                    <a:gd name="connsiteY665" fmla="*/ 635094 h 977923"/>
                    <a:gd name="connsiteX666" fmla="*/ 967576 w 1209257"/>
                    <a:gd name="connsiteY666" fmla="*/ 642318 h 977923"/>
                    <a:gd name="connsiteX667" fmla="*/ 961268 w 1209257"/>
                    <a:gd name="connsiteY667" fmla="*/ 649541 h 977923"/>
                    <a:gd name="connsiteX668" fmla="*/ 955445 w 1209257"/>
                    <a:gd name="connsiteY668" fmla="*/ 642318 h 977923"/>
                    <a:gd name="connsiteX669" fmla="*/ 961268 w 1209257"/>
                    <a:gd name="connsiteY669" fmla="*/ 635094 h 977923"/>
                    <a:gd name="connsiteX670" fmla="*/ 942343 w 1209257"/>
                    <a:gd name="connsiteY670" fmla="*/ 635094 h 977923"/>
                    <a:gd name="connsiteX671" fmla="*/ 948652 w 1209257"/>
                    <a:gd name="connsiteY671" fmla="*/ 642318 h 977923"/>
                    <a:gd name="connsiteX672" fmla="*/ 942343 w 1209257"/>
                    <a:gd name="connsiteY672" fmla="*/ 649541 h 977923"/>
                    <a:gd name="connsiteX673" fmla="*/ 936035 w 1209257"/>
                    <a:gd name="connsiteY673" fmla="*/ 642318 h 977923"/>
                    <a:gd name="connsiteX674" fmla="*/ 942343 w 1209257"/>
                    <a:gd name="connsiteY674" fmla="*/ 635094 h 977923"/>
                    <a:gd name="connsiteX675" fmla="*/ 923419 w 1209257"/>
                    <a:gd name="connsiteY675" fmla="*/ 635094 h 977923"/>
                    <a:gd name="connsiteX676" fmla="*/ 929242 w 1209257"/>
                    <a:gd name="connsiteY676" fmla="*/ 642318 h 977923"/>
                    <a:gd name="connsiteX677" fmla="*/ 923419 w 1209257"/>
                    <a:gd name="connsiteY677" fmla="*/ 649541 h 977923"/>
                    <a:gd name="connsiteX678" fmla="*/ 917111 w 1209257"/>
                    <a:gd name="connsiteY678" fmla="*/ 642318 h 977923"/>
                    <a:gd name="connsiteX679" fmla="*/ 923419 w 1209257"/>
                    <a:gd name="connsiteY679" fmla="*/ 635094 h 977923"/>
                    <a:gd name="connsiteX680" fmla="*/ 904009 w 1209257"/>
                    <a:gd name="connsiteY680" fmla="*/ 635094 h 977923"/>
                    <a:gd name="connsiteX681" fmla="*/ 910317 w 1209257"/>
                    <a:gd name="connsiteY681" fmla="*/ 642318 h 977923"/>
                    <a:gd name="connsiteX682" fmla="*/ 904009 w 1209257"/>
                    <a:gd name="connsiteY682" fmla="*/ 649541 h 977923"/>
                    <a:gd name="connsiteX683" fmla="*/ 897701 w 1209257"/>
                    <a:gd name="connsiteY683" fmla="*/ 642318 h 977923"/>
                    <a:gd name="connsiteX684" fmla="*/ 904009 w 1209257"/>
                    <a:gd name="connsiteY684" fmla="*/ 635094 h 977923"/>
                    <a:gd name="connsiteX685" fmla="*/ 885085 w 1209257"/>
                    <a:gd name="connsiteY685" fmla="*/ 635094 h 977923"/>
                    <a:gd name="connsiteX686" fmla="*/ 890908 w 1209257"/>
                    <a:gd name="connsiteY686" fmla="*/ 642318 h 977923"/>
                    <a:gd name="connsiteX687" fmla="*/ 885085 w 1209257"/>
                    <a:gd name="connsiteY687" fmla="*/ 649541 h 977923"/>
                    <a:gd name="connsiteX688" fmla="*/ 878777 w 1209257"/>
                    <a:gd name="connsiteY688" fmla="*/ 642318 h 977923"/>
                    <a:gd name="connsiteX689" fmla="*/ 885085 w 1209257"/>
                    <a:gd name="connsiteY689" fmla="*/ 635094 h 977923"/>
                    <a:gd name="connsiteX690" fmla="*/ 597820 w 1209257"/>
                    <a:gd name="connsiteY690" fmla="*/ 635094 h 977923"/>
                    <a:gd name="connsiteX691" fmla="*/ 604129 w 1209257"/>
                    <a:gd name="connsiteY691" fmla="*/ 642318 h 977923"/>
                    <a:gd name="connsiteX692" fmla="*/ 597820 w 1209257"/>
                    <a:gd name="connsiteY692" fmla="*/ 649541 h 977923"/>
                    <a:gd name="connsiteX693" fmla="*/ 591998 w 1209257"/>
                    <a:gd name="connsiteY693" fmla="*/ 642318 h 977923"/>
                    <a:gd name="connsiteX694" fmla="*/ 597820 w 1209257"/>
                    <a:gd name="connsiteY694" fmla="*/ 635094 h 977923"/>
                    <a:gd name="connsiteX695" fmla="*/ 578896 w 1209257"/>
                    <a:gd name="connsiteY695" fmla="*/ 635094 h 977923"/>
                    <a:gd name="connsiteX696" fmla="*/ 585204 w 1209257"/>
                    <a:gd name="connsiteY696" fmla="*/ 642318 h 977923"/>
                    <a:gd name="connsiteX697" fmla="*/ 578896 w 1209257"/>
                    <a:gd name="connsiteY697" fmla="*/ 649541 h 977923"/>
                    <a:gd name="connsiteX698" fmla="*/ 572588 w 1209257"/>
                    <a:gd name="connsiteY698" fmla="*/ 642318 h 977923"/>
                    <a:gd name="connsiteX699" fmla="*/ 578896 w 1209257"/>
                    <a:gd name="connsiteY699" fmla="*/ 635094 h 977923"/>
                    <a:gd name="connsiteX700" fmla="*/ 559971 w 1209257"/>
                    <a:gd name="connsiteY700" fmla="*/ 635094 h 977923"/>
                    <a:gd name="connsiteX701" fmla="*/ 565794 w 1209257"/>
                    <a:gd name="connsiteY701" fmla="*/ 642318 h 977923"/>
                    <a:gd name="connsiteX702" fmla="*/ 559971 w 1209257"/>
                    <a:gd name="connsiteY702" fmla="*/ 649541 h 977923"/>
                    <a:gd name="connsiteX703" fmla="*/ 553663 w 1209257"/>
                    <a:gd name="connsiteY703" fmla="*/ 642318 h 977923"/>
                    <a:gd name="connsiteX704" fmla="*/ 559971 w 1209257"/>
                    <a:gd name="connsiteY704" fmla="*/ 635094 h 977923"/>
                    <a:gd name="connsiteX705" fmla="*/ 540562 w 1209257"/>
                    <a:gd name="connsiteY705" fmla="*/ 635094 h 977923"/>
                    <a:gd name="connsiteX706" fmla="*/ 546870 w 1209257"/>
                    <a:gd name="connsiteY706" fmla="*/ 642318 h 977923"/>
                    <a:gd name="connsiteX707" fmla="*/ 540562 w 1209257"/>
                    <a:gd name="connsiteY707" fmla="*/ 649541 h 977923"/>
                    <a:gd name="connsiteX708" fmla="*/ 534254 w 1209257"/>
                    <a:gd name="connsiteY708" fmla="*/ 642318 h 977923"/>
                    <a:gd name="connsiteX709" fmla="*/ 540562 w 1209257"/>
                    <a:gd name="connsiteY709" fmla="*/ 635094 h 977923"/>
                    <a:gd name="connsiteX710" fmla="*/ 521637 w 1209257"/>
                    <a:gd name="connsiteY710" fmla="*/ 635094 h 977923"/>
                    <a:gd name="connsiteX711" fmla="*/ 527460 w 1209257"/>
                    <a:gd name="connsiteY711" fmla="*/ 642318 h 977923"/>
                    <a:gd name="connsiteX712" fmla="*/ 521637 w 1209257"/>
                    <a:gd name="connsiteY712" fmla="*/ 649541 h 977923"/>
                    <a:gd name="connsiteX713" fmla="*/ 515329 w 1209257"/>
                    <a:gd name="connsiteY713" fmla="*/ 642318 h 977923"/>
                    <a:gd name="connsiteX714" fmla="*/ 521637 w 1209257"/>
                    <a:gd name="connsiteY714" fmla="*/ 635094 h 977923"/>
                    <a:gd name="connsiteX715" fmla="*/ 502227 w 1209257"/>
                    <a:gd name="connsiteY715" fmla="*/ 635094 h 977923"/>
                    <a:gd name="connsiteX716" fmla="*/ 508536 w 1209257"/>
                    <a:gd name="connsiteY716" fmla="*/ 642318 h 977923"/>
                    <a:gd name="connsiteX717" fmla="*/ 502227 w 1209257"/>
                    <a:gd name="connsiteY717" fmla="*/ 649541 h 977923"/>
                    <a:gd name="connsiteX718" fmla="*/ 496405 w 1209257"/>
                    <a:gd name="connsiteY718" fmla="*/ 642318 h 977923"/>
                    <a:gd name="connsiteX719" fmla="*/ 502227 w 1209257"/>
                    <a:gd name="connsiteY719" fmla="*/ 635094 h 977923"/>
                    <a:gd name="connsiteX720" fmla="*/ 483303 w 1209257"/>
                    <a:gd name="connsiteY720" fmla="*/ 635094 h 977923"/>
                    <a:gd name="connsiteX721" fmla="*/ 489611 w 1209257"/>
                    <a:gd name="connsiteY721" fmla="*/ 642318 h 977923"/>
                    <a:gd name="connsiteX722" fmla="*/ 483303 w 1209257"/>
                    <a:gd name="connsiteY722" fmla="*/ 649541 h 977923"/>
                    <a:gd name="connsiteX723" fmla="*/ 476995 w 1209257"/>
                    <a:gd name="connsiteY723" fmla="*/ 642318 h 977923"/>
                    <a:gd name="connsiteX724" fmla="*/ 483303 w 1209257"/>
                    <a:gd name="connsiteY724" fmla="*/ 635094 h 977923"/>
                    <a:gd name="connsiteX725" fmla="*/ 463893 w 1209257"/>
                    <a:gd name="connsiteY725" fmla="*/ 635094 h 977923"/>
                    <a:gd name="connsiteX726" fmla="*/ 470201 w 1209257"/>
                    <a:gd name="connsiteY726" fmla="*/ 642318 h 977923"/>
                    <a:gd name="connsiteX727" fmla="*/ 463893 w 1209257"/>
                    <a:gd name="connsiteY727" fmla="*/ 649541 h 977923"/>
                    <a:gd name="connsiteX728" fmla="*/ 458070 w 1209257"/>
                    <a:gd name="connsiteY728" fmla="*/ 642318 h 977923"/>
                    <a:gd name="connsiteX729" fmla="*/ 463893 w 1209257"/>
                    <a:gd name="connsiteY729" fmla="*/ 635094 h 977923"/>
                    <a:gd name="connsiteX730" fmla="*/ 444969 w 1209257"/>
                    <a:gd name="connsiteY730" fmla="*/ 635094 h 977923"/>
                    <a:gd name="connsiteX731" fmla="*/ 451277 w 1209257"/>
                    <a:gd name="connsiteY731" fmla="*/ 642318 h 977923"/>
                    <a:gd name="connsiteX732" fmla="*/ 444969 w 1209257"/>
                    <a:gd name="connsiteY732" fmla="*/ 649541 h 977923"/>
                    <a:gd name="connsiteX733" fmla="*/ 438661 w 1209257"/>
                    <a:gd name="connsiteY733" fmla="*/ 642318 h 977923"/>
                    <a:gd name="connsiteX734" fmla="*/ 444969 w 1209257"/>
                    <a:gd name="connsiteY734" fmla="*/ 635094 h 977923"/>
                    <a:gd name="connsiteX735" fmla="*/ 1037936 w 1209257"/>
                    <a:gd name="connsiteY735" fmla="*/ 613425 h 977923"/>
                    <a:gd name="connsiteX736" fmla="*/ 1044245 w 1209257"/>
                    <a:gd name="connsiteY736" fmla="*/ 620648 h 977923"/>
                    <a:gd name="connsiteX737" fmla="*/ 1037936 w 1209257"/>
                    <a:gd name="connsiteY737" fmla="*/ 627316 h 977923"/>
                    <a:gd name="connsiteX738" fmla="*/ 1031628 w 1209257"/>
                    <a:gd name="connsiteY738" fmla="*/ 620648 h 977923"/>
                    <a:gd name="connsiteX739" fmla="*/ 1037936 w 1209257"/>
                    <a:gd name="connsiteY739" fmla="*/ 613425 h 977923"/>
                    <a:gd name="connsiteX740" fmla="*/ 1019012 w 1209257"/>
                    <a:gd name="connsiteY740" fmla="*/ 613425 h 977923"/>
                    <a:gd name="connsiteX741" fmla="*/ 1024835 w 1209257"/>
                    <a:gd name="connsiteY741" fmla="*/ 620648 h 977923"/>
                    <a:gd name="connsiteX742" fmla="*/ 1019012 w 1209257"/>
                    <a:gd name="connsiteY742" fmla="*/ 627316 h 977923"/>
                    <a:gd name="connsiteX743" fmla="*/ 1012704 w 1209257"/>
                    <a:gd name="connsiteY743" fmla="*/ 620648 h 977923"/>
                    <a:gd name="connsiteX744" fmla="*/ 1019012 w 1209257"/>
                    <a:gd name="connsiteY744" fmla="*/ 613425 h 977923"/>
                    <a:gd name="connsiteX745" fmla="*/ 999602 w 1209257"/>
                    <a:gd name="connsiteY745" fmla="*/ 613425 h 977923"/>
                    <a:gd name="connsiteX746" fmla="*/ 1005910 w 1209257"/>
                    <a:gd name="connsiteY746" fmla="*/ 620648 h 977923"/>
                    <a:gd name="connsiteX747" fmla="*/ 999602 w 1209257"/>
                    <a:gd name="connsiteY747" fmla="*/ 627316 h 977923"/>
                    <a:gd name="connsiteX748" fmla="*/ 993779 w 1209257"/>
                    <a:gd name="connsiteY748" fmla="*/ 620648 h 977923"/>
                    <a:gd name="connsiteX749" fmla="*/ 999602 w 1209257"/>
                    <a:gd name="connsiteY749" fmla="*/ 613425 h 977923"/>
                    <a:gd name="connsiteX750" fmla="*/ 980678 w 1209257"/>
                    <a:gd name="connsiteY750" fmla="*/ 613425 h 977923"/>
                    <a:gd name="connsiteX751" fmla="*/ 986986 w 1209257"/>
                    <a:gd name="connsiteY751" fmla="*/ 620648 h 977923"/>
                    <a:gd name="connsiteX752" fmla="*/ 980678 w 1209257"/>
                    <a:gd name="connsiteY752" fmla="*/ 627316 h 977923"/>
                    <a:gd name="connsiteX753" fmla="*/ 974370 w 1209257"/>
                    <a:gd name="connsiteY753" fmla="*/ 620648 h 977923"/>
                    <a:gd name="connsiteX754" fmla="*/ 980678 w 1209257"/>
                    <a:gd name="connsiteY754" fmla="*/ 613425 h 977923"/>
                    <a:gd name="connsiteX755" fmla="*/ 961268 w 1209257"/>
                    <a:gd name="connsiteY755" fmla="*/ 613425 h 977923"/>
                    <a:gd name="connsiteX756" fmla="*/ 967576 w 1209257"/>
                    <a:gd name="connsiteY756" fmla="*/ 620648 h 977923"/>
                    <a:gd name="connsiteX757" fmla="*/ 961268 w 1209257"/>
                    <a:gd name="connsiteY757" fmla="*/ 627316 h 977923"/>
                    <a:gd name="connsiteX758" fmla="*/ 955445 w 1209257"/>
                    <a:gd name="connsiteY758" fmla="*/ 620648 h 977923"/>
                    <a:gd name="connsiteX759" fmla="*/ 961268 w 1209257"/>
                    <a:gd name="connsiteY759" fmla="*/ 613425 h 977923"/>
                    <a:gd name="connsiteX760" fmla="*/ 942343 w 1209257"/>
                    <a:gd name="connsiteY760" fmla="*/ 613425 h 977923"/>
                    <a:gd name="connsiteX761" fmla="*/ 948652 w 1209257"/>
                    <a:gd name="connsiteY761" fmla="*/ 620648 h 977923"/>
                    <a:gd name="connsiteX762" fmla="*/ 942343 w 1209257"/>
                    <a:gd name="connsiteY762" fmla="*/ 627316 h 977923"/>
                    <a:gd name="connsiteX763" fmla="*/ 936035 w 1209257"/>
                    <a:gd name="connsiteY763" fmla="*/ 620648 h 977923"/>
                    <a:gd name="connsiteX764" fmla="*/ 942343 w 1209257"/>
                    <a:gd name="connsiteY764" fmla="*/ 613425 h 977923"/>
                    <a:gd name="connsiteX765" fmla="*/ 923419 w 1209257"/>
                    <a:gd name="connsiteY765" fmla="*/ 613425 h 977923"/>
                    <a:gd name="connsiteX766" fmla="*/ 929242 w 1209257"/>
                    <a:gd name="connsiteY766" fmla="*/ 620648 h 977923"/>
                    <a:gd name="connsiteX767" fmla="*/ 923419 w 1209257"/>
                    <a:gd name="connsiteY767" fmla="*/ 627316 h 977923"/>
                    <a:gd name="connsiteX768" fmla="*/ 917111 w 1209257"/>
                    <a:gd name="connsiteY768" fmla="*/ 620648 h 977923"/>
                    <a:gd name="connsiteX769" fmla="*/ 923419 w 1209257"/>
                    <a:gd name="connsiteY769" fmla="*/ 613425 h 977923"/>
                    <a:gd name="connsiteX770" fmla="*/ 904009 w 1209257"/>
                    <a:gd name="connsiteY770" fmla="*/ 613425 h 977923"/>
                    <a:gd name="connsiteX771" fmla="*/ 910317 w 1209257"/>
                    <a:gd name="connsiteY771" fmla="*/ 620648 h 977923"/>
                    <a:gd name="connsiteX772" fmla="*/ 904009 w 1209257"/>
                    <a:gd name="connsiteY772" fmla="*/ 627316 h 977923"/>
                    <a:gd name="connsiteX773" fmla="*/ 897701 w 1209257"/>
                    <a:gd name="connsiteY773" fmla="*/ 620648 h 977923"/>
                    <a:gd name="connsiteX774" fmla="*/ 904009 w 1209257"/>
                    <a:gd name="connsiteY774" fmla="*/ 613425 h 977923"/>
                    <a:gd name="connsiteX775" fmla="*/ 885085 w 1209257"/>
                    <a:gd name="connsiteY775" fmla="*/ 613425 h 977923"/>
                    <a:gd name="connsiteX776" fmla="*/ 890908 w 1209257"/>
                    <a:gd name="connsiteY776" fmla="*/ 620648 h 977923"/>
                    <a:gd name="connsiteX777" fmla="*/ 885085 w 1209257"/>
                    <a:gd name="connsiteY777" fmla="*/ 627316 h 977923"/>
                    <a:gd name="connsiteX778" fmla="*/ 878777 w 1209257"/>
                    <a:gd name="connsiteY778" fmla="*/ 620648 h 977923"/>
                    <a:gd name="connsiteX779" fmla="*/ 885085 w 1209257"/>
                    <a:gd name="connsiteY779" fmla="*/ 613425 h 977923"/>
                    <a:gd name="connsiteX780" fmla="*/ 559971 w 1209257"/>
                    <a:gd name="connsiteY780" fmla="*/ 613425 h 977923"/>
                    <a:gd name="connsiteX781" fmla="*/ 565794 w 1209257"/>
                    <a:gd name="connsiteY781" fmla="*/ 620648 h 977923"/>
                    <a:gd name="connsiteX782" fmla="*/ 559971 w 1209257"/>
                    <a:gd name="connsiteY782" fmla="*/ 627316 h 977923"/>
                    <a:gd name="connsiteX783" fmla="*/ 553663 w 1209257"/>
                    <a:gd name="connsiteY783" fmla="*/ 620648 h 977923"/>
                    <a:gd name="connsiteX784" fmla="*/ 559971 w 1209257"/>
                    <a:gd name="connsiteY784" fmla="*/ 613425 h 977923"/>
                    <a:gd name="connsiteX785" fmla="*/ 540562 w 1209257"/>
                    <a:gd name="connsiteY785" fmla="*/ 613425 h 977923"/>
                    <a:gd name="connsiteX786" fmla="*/ 546870 w 1209257"/>
                    <a:gd name="connsiteY786" fmla="*/ 620648 h 977923"/>
                    <a:gd name="connsiteX787" fmla="*/ 540562 w 1209257"/>
                    <a:gd name="connsiteY787" fmla="*/ 627316 h 977923"/>
                    <a:gd name="connsiteX788" fmla="*/ 534254 w 1209257"/>
                    <a:gd name="connsiteY788" fmla="*/ 620648 h 977923"/>
                    <a:gd name="connsiteX789" fmla="*/ 540562 w 1209257"/>
                    <a:gd name="connsiteY789" fmla="*/ 613425 h 977923"/>
                    <a:gd name="connsiteX790" fmla="*/ 521637 w 1209257"/>
                    <a:gd name="connsiteY790" fmla="*/ 613425 h 977923"/>
                    <a:gd name="connsiteX791" fmla="*/ 527460 w 1209257"/>
                    <a:gd name="connsiteY791" fmla="*/ 620648 h 977923"/>
                    <a:gd name="connsiteX792" fmla="*/ 521637 w 1209257"/>
                    <a:gd name="connsiteY792" fmla="*/ 627316 h 977923"/>
                    <a:gd name="connsiteX793" fmla="*/ 515329 w 1209257"/>
                    <a:gd name="connsiteY793" fmla="*/ 620648 h 977923"/>
                    <a:gd name="connsiteX794" fmla="*/ 521637 w 1209257"/>
                    <a:gd name="connsiteY794" fmla="*/ 613425 h 977923"/>
                    <a:gd name="connsiteX795" fmla="*/ 502227 w 1209257"/>
                    <a:gd name="connsiteY795" fmla="*/ 613425 h 977923"/>
                    <a:gd name="connsiteX796" fmla="*/ 508536 w 1209257"/>
                    <a:gd name="connsiteY796" fmla="*/ 620648 h 977923"/>
                    <a:gd name="connsiteX797" fmla="*/ 502227 w 1209257"/>
                    <a:gd name="connsiteY797" fmla="*/ 627316 h 977923"/>
                    <a:gd name="connsiteX798" fmla="*/ 496405 w 1209257"/>
                    <a:gd name="connsiteY798" fmla="*/ 620648 h 977923"/>
                    <a:gd name="connsiteX799" fmla="*/ 502227 w 1209257"/>
                    <a:gd name="connsiteY799" fmla="*/ 613425 h 977923"/>
                    <a:gd name="connsiteX800" fmla="*/ 483303 w 1209257"/>
                    <a:gd name="connsiteY800" fmla="*/ 613425 h 977923"/>
                    <a:gd name="connsiteX801" fmla="*/ 489611 w 1209257"/>
                    <a:gd name="connsiteY801" fmla="*/ 620648 h 977923"/>
                    <a:gd name="connsiteX802" fmla="*/ 483303 w 1209257"/>
                    <a:gd name="connsiteY802" fmla="*/ 627316 h 977923"/>
                    <a:gd name="connsiteX803" fmla="*/ 476995 w 1209257"/>
                    <a:gd name="connsiteY803" fmla="*/ 620648 h 977923"/>
                    <a:gd name="connsiteX804" fmla="*/ 483303 w 1209257"/>
                    <a:gd name="connsiteY804" fmla="*/ 613425 h 977923"/>
                    <a:gd name="connsiteX805" fmla="*/ 463893 w 1209257"/>
                    <a:gd name="connsiteY805" fmla="*/ 613425 h 977923"/>
                    <a:gd name="connsiteX806" fmla="*/ 470201 w 1209257"/>
                    <a:gd name="connsiteY806" fmla="*/ 620648 h 977923"/>
                    <a:gd name="connsiteX807" fmla="*/ 463893 w 1209257"/>
                    <a:gd name="connsiteY807" fmla="*/ 627316 h 977923"/>
                    <a:gd name="connsiteX808" fmla="*/ 458070 w 1209257"/>
                    <a:gd name="connsiteY808" fmla="*/ 620648 h 977923"/>
                    <a:gd name="connsiteX809" fmla="*/ 463893 w 1209257"/>
                    <a:gd name="connsiteY809" fmla="*/ 613425 h 977923"/>
                    <a:gd name="connsiteX810" fmla="*/ 444969 w 1209257"/>
                    <a:gd name="connsiteY810" fmla="*/ 613425 h 977923"/>
                    <a:gd name="connsiteX811" fmla="*/ 451277 w 1209257"/>
                    <a:gd name="connsiteY811" fmla="*/ 620648 h 977923"/>
                    <a:gd name="connsiteX812" fmla="*/ 444969 w 1209257"/>
                    <a:gd name="connsiteY812" fmla="*/ 627316 h 977923"/>
                    <a:gd name="connsiteX813" fmla="*/ 438661 w 1209257"/>
                    <a:gd name="connsiteY813" fmla="*/ 620648 h 977923"/>
                    <a:gd name="connsiteX814" fmla="*/ 444969 w 1209257"/>
                    <a:gd name="connsiteY814" fmla="*/ 613425 h 977923"/>
                    <a:gd name="connsiteX815" fmla="*/ 1057346 w 1209257"/>
                    <a:gd name="connsiteY815" fmla="*/ 591199 h 977923"/>
                    <a:gd name="connsiteX816" fmla="*/ 1063169 w 1209257"/>
                    <a:gd name="connsiteY816" fmla="*/ 598422 h 977923"/>
                    <a:gd name="connsiteX817" fmla="*/ 1057346 w 1209257"/>
                    <a:gd name="connsiteY817" fmla="*/ 605646 h 977923"/>
                    <a:gd name="connsiteX818" fmla="*/ 1051038 w 1209257"/>
                    <a:gd name="connsiteY818" fmla="*/ 598422 h 977923"/>
                    <a:gd name="connsiteX819" fmla="*/ 1057346 w 1209257"/>
                    <a:gd name="connsiteY819" fmla="*/ 591199 h 977923"/>
                    <a:gd name="connsiteX820" fmla="*/ 1037936 w 1209257"/>
                    <a:gd name="connsiteY820" fmla="*/ 591199 h 977923"/>
                    <a:gd name="connsiteX821" fmla="*/ 1044245 w 1209257"/>
                    <a:gd name="connsiteY821" fmla="*/ 598422 h 977923"/>
                    <a:gd name="connsiteX822" fmla="*/ 1037936 w 1209257"/>
                    <a:gd name="connsiteY822" fmla="*/ 605646 h 977923"/>
                    <a:gd name="connsiteX823" fmla="*/ 1031628 w 1209257"/>
                    <a:gd name="connsiteY823" fmla="*/ 598422 h 977923"/>
                    <a:gd name="connsiteX824" fmla="*/ 1037936 w 1209257"/>
                    <a:gd name="connsiteY824" fmla="*/ 591199 h 977923"/>
                    <a:gd name="connsiteX825" fmla="*/ 1019012 w 1209257"/>
                    <a:gd name="connsiteY825" fmla="*/ 591199 h 977923"/>
                    <a:gd name="connsiteX826" fmla="*/ 1024835 w 1209257"/>
                    <a:gd name="connsiteY826" fmla="*/ 598422 h 977923"/>
                    <a:gd name="connsiteX827" fmla="*/ 1019012 w 1209257"/>
                    <a:gd name="connsiteY827" fmla="*/ 605646 h 977923"/>
                    <a:gd name="connsiteX828" fmla="*/ 1012704 w 1209257"/>
                    <a:gd name="connsiteY828" fmla="*/ 598422 h 977923"/>
                    <a:gd name="connsiteX829" fmla="*/ 1019012 w 1209257"/>
                    <a:gd name="connsiteY829" fmla="*/ 591199 h 977923"/>
                    <a:gd name="connsiteX830" fmla="*/ 999602 w 1209257"/>
                    <a:gd name="connsiteY830" fmla="*/ 591199 h 977923"/>
                    <a:gd name="connsiteX831" fmla="*/ 1005910 w 1209257"/>
                    <a:gd name="connsiteY831" fmla="*/ 598422 h 977923"/>
                    <a:gd name="connsiteX832" fmla="*/ 999602 w 1209257"/>
                    <a:gd name="connsiteY832" fmla="*/ 605646 h 977923"/>
                    <a:gd name="connsiteX833" fmla="*/ 993779 w 1209257"/>
                    <a:gd name="connsiteY833" fmla="*/ 598422 h 977923"/>
                    <a:gd name="connsiteX834" fmla="*/ 999602 w 1209257"/>
                    <a:gd name="connsiteY834" fmla="*/ 591199 h 977923"/>
                    <a:gd name="connsiteX835" fmla="*/ 980678 w 1209257"/>
                    <a:gd name="connsiteY835" fmla="*/ 591199 h 977923"/>
                    <a:gd name="connsiteX836" fmla="*/ 986986 w 1209257"/>
                    <a:gd name="connsiteY836" fmla="*/ 598422 h 977923"/>
                    <a:gd name="connsiteX837" fmla="*/ 980678 w 1209257"/>
                    <a:gd name="connsiteY837" fmla="*/ 605646 h 977923"/>
                    <a:gd name="connsiteX838" fmla="*/ 974370 w 1209257"/>
                    <a:gd name="connsiteY838" fmla="*/ 598422 h 977923"/>
                    <a:gd name="connsiteX839" fmla="*/ 980678 w 1209257"/>
                    <a:gd name="connsiteY839" fmla="*/ 591199 h 977923"/>
                    <a:gd name="connsiteX840" fmla="*/ 961268 w 1209257"/>
                    <a:gd name="connsiteY840" fmla="*/ 591199 h 977923"/>
                    <a:gd name="connsiteX841" fmla="*/ 967576 w 1209257"/>
                    <a:gd name="connsiteY841" fmla="*/ 598422 h 977923"/>
                    <a:gd name="connsiteX842" fmla="*/ 961268 w 1209257"/>
                    <a:gd name="connsiteY842" fmla="*/ 605646 h 977923"/>
                    <a:gd name="connsiteX843" fmla="*/ 955445 w 1209257"/>
                    <a:gd name="connsiteY843" fmla="*/ 598422 h 977923"/>
                    <a:gd name="connsiteX844" fmla="*/ 961268 w 1209257"/>
                    <a:gd name="connsiteY844" fmla="*/ 591199 h 977923"/>
                    <a:gd name="connsiteX845" fmla="*/ 942343 w 1209257"/>
                    <a:gd name="connsiteY845" fmla="*/ 591199 h 977923"/>
                    <a:gd name="connsiteX846" fmla="*/ 948652 w 1209257"/>
                    <a:gd name="connsiteY846" fmla="*/ 598422 h 977923"/>
                    <a:gd name="connsiteX847" fmla="*/ 942343 w 1209257"/>
                    <a:gd name="connsiteY847" fmla="*/ 605646 h 977923"/>
                    <a:gd name="connsiteX848" fmla="*/ 936035 w 1209257"/>
                    <a:gd name="connsiteY848" fmla="*/ 598422 h 977923"/>
                    <a:gd name="connsiteX849" fmla="*/ 942343 w 1209257"/>
                    <a:gd name="connsiteY849" fmla="*/ 591199 h 977923"/>
                    <a:gd name="connsiteX850" fmla="*/ 923419 w 1209257"/>
                    <a:gd name="connsiteY850" fmla="*/ 591199 h 977923"/>
                    <a:gd name="connsiteX851" fmla="*/ 929242 w 1209257"/>
                    <a:gd name="connsiteY851" fmla="*/ 598422 h 977923"/>
                    <a:gd name="connsiteX852" fmla="*/ 923419 w 1209257"/>
                    <a:gd name="connsiteY852" fmla="*/ 605646 h 977923"/>
                    <a:gd name="connsiteX853" fmla="*/ 917111 w 1209257"/>
                    <a:gd name="connsiteY853" fmla="*/ 598422 h 977923"/>
                    <a:gd name="connsiteX854" fmla="*/ 923419 w 1209257"/>
                    <a:gd name="connsiteY854" fmla="*/ 591199 h 977923"/>
                    <a:gd name="connsiteX855" fmla="*/ 904009 w 1209257"/>
                    <a:gd name="connsiteY855" fmla="*/ 591199 h 977923"/>
                    <a:gd name="connsiteX856" fmla="*/ 910317 w 1209257"/>
                    <a:gd name="connsiteY856" fmla="*/ 598422 h 977923"/>
                    <a:gd name="connsiteX857" fmla="*/ 904009 w 1209257"/>
                    <a:gd name="connsiteY857" fmla="*/ 605646 h 977923"/>
                    <a:gd name="connsiteX858" fmla="*/ 897701 w 1209257"/>
                    <a:gd name="connsiteY858" fmla="*/ 598422 h 977923"/>
                    <a:gd name="connsiteX859" fmla="*/ 904009 w 1209257"/>
                    <a:gd name="connsiteY859" fmla="*/ 591199 h 977923"/>
                    <a:gd name="connsiteX860" fmla="*/ 885085 w 1209257"/>
                    <a:gd name="connsiteY860" fmla="*/ 591199 h 977923"/>
                    <a:gd name="connsiteX861" fmla="*/ 890908 w 1209257"/>
                    <a:gd name="connsiteY861" fmla="*/ 598422 h 977923"/>
                    <a:gd name="connsiteX862" fmla="*/ 885085 w 1209257"/>
                    <a:gd name="connsiteY862" fmla="*/ 605646 h 977923"/>
                    <a:gd name="connsiteX863" fmla="*/ 878777 w 1209257"/>
                    <a:gd name="connsiteY863" fmla="*/ 598422 h 977923"/>
                    <a:gd name="connsiteX864" fmla="*/ 885085 w 1209257"/>
                    <a:gd name="connsiteY864" fmla="*/ 591199 h 977923"/>
                    <a:gd name="connsiteX865" fmla="*/ 865675 w 1209257"/>
                    <a:gd name="connsiteY865" fmla="*/ 591199 h 977923"/>
                    <a:gd name="connsiteX866" fmla="*/ 871983 w 1209257"/>
                    <a:gd name="connsiteY866" fmla="*/ 598422 h 977923"/>
                    <a:gd name="connsiteX867" fmla="*/ 865675 w 1209257"/>
                    <a:gd name="connsiteY867" fmla="*/ 605646 h 977923"/>
                    <a:gd name="connsiteX868" fmla="*/ 859852 w 1209257"/>
                    <a:gd name="connsiteY868" fmla="*/ 598422 h 977923"/>
                    <a:gd name="connsiteX869" fmla="*/ 865675 w 1209257"/>
                    <a:gd name="connsiteY869" fmla="*/ 591199 h 977923"/>
                    <a:gd name="connsiteX870" fmla="*/ 808416 w 1209257"/>
                    <a:gd name="connsiteY870" fmla="*/ 591199 h 977923"/>
                    <a:gd name="connsiteX871" fmla="*/ 814724 w 1209257"/>
                    <a:gd name="connsiteY871" fmla="*/ 598422 h 977923"/>
                    <a:gd name="connsiteX872" fmla="*/ 808416 w 1209257"/>
                    <a:gd name="connsiteY872" fmla="*/ 605646 h 977923"/>
                    <a:gd name="connsiteX873" fmla="*/ 802108 w 1209257"/>
                    <a:gd name="connsiteY873" fmla="*/ 598422 h 977923"/>
                    <a:gd name="connsiteX874" fmla="*/ 808416 w 1209257"/>
                    <a:gd name="connsiteY874" fmla="*/ 591199 h 977923"/>
                    <a:gd name="connsiteX875" fmla="*/ 789492 w 1209257"/>
                    <a:gd name="connsiteY875" fmla="*/ 591199 h 977923"/>
                    <a:gd name="connsiteX876" fmla="*/ 795315 w 1209257"/>
                    <a:gd name="connsiteY876" fmla="*/ 598422 h 977923"/>
                    <a:gd name="connsiteX877" fmla="*/ 789492 w 1209257"/>
                    <a:gd name="connsiteY877" fmla="*/ 605646 h 977923"/>
                    <a:gd name="connsiteX878" fmla="*/ 783184 w 1209257"/>
                    <a:gd name="connsiteY878" fmla="*/ 598422 h 977923"/>
                    <a:gd name="connsiteX879" fmla="*/ 789492 w 1209257"/>
                    <a:gd name="connsiteY879" fmla="*/ 591199 h 977923"/>
                    <a:gd name="connsiteX880" fmla="*/ 559971 w 1209257"/>
                    <a:gd name="connsiteY880" fmla="*/ 591199 h 977923"/>
                    <a:gd name="connsiteX881" fmla="*/ 565794 w 1209257"/>
                    <a:gd name="connsiteY881" fmla="*/ 598422 h 977923"/>
                    <a:gd name="connsiteX882" fmla="*/ 559971 w 1209257"/>
                    <a:gd name="connsiteY882" fmla="*/ 605646 h 977923"/>
                    <a:gd name="connsiteX883" fmla="*/ 553663 w 1209257"/>
                    <a:gd name="connsiteY883" fmla="*/ 598422 h 977923"/>
                    <a:gd name="connsiteX884" fmla="*/ 559971 w 1209257"/>
                    <a:gd name="connsiteY884" fmla="*/ 591199 h 977923"/>
                    <a:gd name="connsiteX885" fmla="*/ 540562 w 1209257"/>
                    <a:gd name="connsiteY885" fmla="*/ 591199 h 977923"/>
                    <a:gd name="connsiteX886" fmla="*/ 546870 w 1209257"/>
                    <a:gd name="connsiteY886" fmla="*/ 598422 h 977923"/>
                    <a:gd name="connsiteX887" fmla="*/ 540562 w 1209257"/>
                    <a:gd name="connsiteY887" fmla="*/ 605646 h 977923"/>
                    <a:gd name="connsiteX888" fmla="*/ 534254 w 1209257"/>
                    <a:gd name="connsiteY888" fmla="*/ 598422 h 977923"/>
                    <a:gd name="connsiteX889" fmla="*/ 540562 w 1209257"/>
                    <a:gd name="connsiteY889" fmla="*/ 591199 h 977923"/>
                    <a:gd name="connsiteX890" fmla="*/ 521637 w 1209257"/>
                    <a:gd name="connsiteY890" fmla="*/ 591199 h 977923"/>
                    <a:gd name="connsiteX891" fmla="*/ 527460 w 1209257"/>
                    <a:gd name="connsiteY891" fmla="*/ 598422 h 977923"/>
                    <a:gd name="connsiteX892" fmla="*/ 521637 w 1209257"/>
                    <a:gd name="connsiteY892" fmla="*/ 605646 h 977923"/>
                    <a:gd name="connsiteX893" fmla="*/ 515329 w 1209257"/>
                    <a:gd name="connsiteY893" fmla="*/ 598422 h 977923"/>
                    <a:gd name="connsiteX894" fmla="*/ 521637 w 1209257"/>
                    <a:gd name="connsiteY894" fmla="*/ 591199 h 977923"/>
                    <a:gd name="connsiteX895" fmla="*/ 502227 w 1209257"/>
                    <a:gd name="connsiteY895" fmla="*/ 591199 h 977923"/>
                    <a:gd name="connsiteX896" fmla="*/ 508536 w 1209257"/>
                    <a:gd name="connsiteY896" fmla="*/ 598422 h 977923"/>
                    <a:gd name="connsiteX897" fmla="*/ 502227 w 1209257"/>
                    <a:gd name="connsiteY897" fmla="*/ 605646 h 977923"/>
                    <a:gd name="connsiteX898" fmla="*/ 496405 w 1209257"/>
                    <a:gd name="connsiteY898" fmla="*/ 598422 h 977923"/>
                    <a:gd name="connsiteX899" fmla="*/ 502227 w 1209257"/>
                    <a:gd name="connsiteY899" fmla="*/ 591199 h 977923"/>
                    <a:gd name="connsiteX900" fmla="*/ 483303 w 1209257"/>
                    <a:gd name="connsiteY900" fmla="*/ 591199 h 977923"/>
                    <a:gd name="connsiteX901" fmla="*/ 489611 w 1209257"/>
                    <a:gd name="connsiteY901" fmla="*/ 598422 h 977923"/>
                    <a:gd name="connsiteX902" fmla="*/ 483303 w 1209257"/>
                    <a:gd name="connsiteY902" fmla="*/ 605646 h 977923"/>
                    <a:gd name="connsiteX903" fmla="*/ 476995 w 1209257"/>
                    <a:gd name="connsiteY903" fmla="*/ 598422 h 977923"/>
                    <a:gd name="connsiteX904" fmla="*/ 483303 w 1209257"/>
                    <a:gd name="connsiteY904" fmla="*/ 591199 h 977923"/>
                    <a:gd name="connsiteX905" fmla="*/ 463893 w 1209257"/>
                    <a:gd name="connsiteY905" fmla="*/ 591199 h 977923"/>
                    <a:gd name="connsiteX906" fmla="*/ 470201 w 1209257"/>
                    <a:gd name="connsiteY906" fmla="*/ 598422 h 977923"/>
                    <a:gd name="connsiteX907" fmla="*/ 463893 w 1209257"/>
                    <a:gd name="connsiteY907" fmla="*/ 605646 h 977923"/>
                    <a:gd name="connsiteX908" fmla="*/ 458070 w 1209257"/>
                    <a:gd name="connsiteY908" fmla="*/ 598422 h 977923"/>
                    <a:gd name="connsiteX909" fmla="*/ 463893 w 1209257"/>
                    <a:gd name="connsiteY909" fmla="*/ 591199 h 977923"/>
                    <a:gd name="connsiteX910" fmla="*/ 444969 w 1209257"/>
                    <a:gd name="connsiteY910" fmla="*/ 591199 h 977923"/>
                    <a:gd name="connsiteX911" fmla="*/ 451277 w 1209257"/>
                    <a:gd name="connsiteY911" fmla="*/ 598422 h 977923"/>
                    <a:gd name="connsiteX912" fmla="*/ 444969 w 1209257"/>
                    <a:gd name="connsiteY912" fmla="*/ 605646 h 977923"/>
                    <a:gd name="connsiteX913" fmla="*/ 438661 w 1209257"/>
                    <a:gd name="connsiteY913" fmla="*/ 598422 h 977923"/>
                    <a:gd name="connsiteX914" fmla="*/ 444969 w 1209257"/>
                    <a:gd name="connsiteY914" fmla="*/ 591199 h 977923"/>
                    <a:gd name="connsiteX915" fmla="*/ 426044 w 1209257"/>
                    <a:gd name="connsiteY915" fmla="*/ 571752 h 977923"/>
                    <a:gd name="connsiteX916" fmla="*/ 429926 w 1209257"/>
                    <a:gd name="connsiteY916" fmla="*/ 576752 h 977923"/>
                    <a:gd name="connsiteX917" fmla="*/ 426044 w 1209257"/>
                    <a:gd name="connsiteY917" fmla="*/ 581198 h 977923"/>
                    <a:gd name="connsiteX918" fmla="*/ 421677 w 1209257"/>
                    <a:gd name="connsiteY918" fmla="*/ 576752 h 977923"/>
                    <a:gd name="connsiteX919" fmla="*/ 426044 w 1209257"/>
                    <a:gd name="connsiteY919" fmla="*/ 571752 h 977923"/>
                    <a:gd name="connsiteX920" fmla="*/ 1057346 w 1209257"/>
                    <a:gd name="connsiteY920" fmla="*/ 569529 h 977923"/>
                    <a:gd name="connsiteX921" fmla="*/ 1063169 w 1209257"/>
                    <a:gd name="connsiteY921" fmla="*/ 576752 h 977923"/>
                    <a:gd name="connsiteX922" fmla="*/ 1057346 w 1209257"/>
                    <a:gd name="connsiteY922" fmla="*/ 583420 h 977923"/>
                    <a:gd name="connsiteX923" fmla="*/ 1051038 w 1209257"/>
                    <a:gd name="connsiteY923" fmla="*/ 576752 h 977923"/>
                    <a:gd name="connsiteX924" fmla="*/ 1057346 w 1209257"/>
                    <a:gd name="connsiteY924" fmla="*/ 569529 h 977923"/>
                    <a:gd name="connsiteX925" fmla="*/ 1037936 w 1209257"/>
                    <a:gd name="connsiteY925" fmla="*/ 569529 h 977923"/>
                    <a:gd name="connsiteX926" fmla="*/ 1044245 w 1209257"/>
                    <a:gd name="connsiteY926" fmla="*/ 576752 h 977923"/>
                    <a:gd name="connsiteX927" fmla="*/ 1037936 w 1209257"/>
                    <a:gd name="connsiteY927" fmla="*/ 583420 h 977923"/>
                    <a:gd name="connsiteX928" fmla="*/ 1031628 w 1209257"/>
                    <a:gd name="connsiteY928" fmla="*/ 576752 h 977923"/>
                    <a:gd name="connsiteX929" fmla="*/ 1037936 w 1209257"/>
                    <a:gd name="connsiteY929" fmla="*/ 569529 h 977923"/>
                    <a:gd name="connsiteX930" fmla="*/ 1019012 w 1209257"/>
                    <a:gd name="connsiteY930" fmla="*/ 569529 h 977923"/>
                    <a:gd name="connsiteX931" fmla="*/ 1024835 w 1209257"/>
                    <a:gd name="connsiteY931" fmla="*/ 576752 h 977923"/>
                    <a:gd name="connsiteX932" fmla="*/ 1019012 w 1209257"/>
                    <a:gd name="connsiteY932" fmla="*/ 583420 h 977923"/>
                    <a:gd name="connsiteX933" fmla="*/ 1012704 w 1209257"/>
                    <a:gd name="connsiteY933" fmla="*/ 576752 h 977923"/>
                    <a:gd name="connsiteX934" fmla="*/ 1019012 w 1209257"/>
                    <a:gd name="connsiteY934" fmla="*/ 569529 h 977923"/>
                    <a:gd name="connsiteX935" fmla="*/ 999602 w 1209257"/>
                    <a:gd name="connsiteY935" fmla="*/ 569529 h 977923"/>
                    <a:gd name="connsiteX936" fmla="*/ 1005910 w 1209257"/>
                    <a:gd name="connsiteY936" fmla="*/ 576752 h 977923"/>
                    <a:gd name="connsiteX937" fmla="*/ 999602 w 1209257"/>
                    <a:gd name="connsiteY937" fmla="*/ 583420 h 977923"/>
                    <a:gd name="connsiteX938" fmla="*/ 993779 w 1209257"/>
                    <a:gd name="connsiteY938" fmla="*/ 576752 h 977923"/>
                    <a:gd name="connsiteX939" fmla="*/ 999602 w 1209257"/>
                    <a:gd name="connsiteY939" fmla="*/ 569529 h 977923"/>
                    <a:gd name="connsiteX940" fmla="*/ 980678 w 1209257"/>
                    <a:gd name="connsiteY940" fmla="*/ 569529 h 977923"/>
                    <a:gd name="connsiteX941" fmla="*/ 986986 w 1209257"/>
                    <a:gd name="connsiteY941" fmla="*/ 576752 h 977923"/>
                    <a:gd name="connsiteX942" fmla="*/ 980678 w 1209257"/>
                    <a:gd name="connsiteY942" fmla="*/ 583420 h 977923"/>
                    <a:gd name="connsiteX943" fmla="*/ 974370 w 1209257"/>
                    <a:gd name="connsiteY943" fmla="*/ 576752 h 977923"/>
                    <a:gd name="connsiteX944" fmla="*/ 980678 w 1209257"/>
                    <a:gd name="connsiteY944" fmla="*/ 569529 h 977923"/>
                    <a:gd name="connsiteX945" fmla="*/ 961268 w 1209257"/>
                    <a:gd name="connsiteY945" fmla="*/ 569529 h 977923"/>
                    <a:gd name="connsiteX946" fmla="*/ 967576 w 1209257"/>
                    <a:gd name="connsiteY946" fmla="*/ 576752 h 977923"/>
                    <a:gd name="connsiteX947" fmla="*/ 961268 w 1209257"/>
                    <a:gd name="connsiteY947" fmla="*/ 583420 h 977923"/>
                    <a:gd name="connsiteX948" fmla="*/ 955445 w 1209257"/>
                    <a:gd name="connsiteY948" fmla="*/ 576752 h 977923"/>
                    <a:gd name="connsiteX949" fmla="*/ 961268 w 1209257"/>
                    <a:gd name="connsiteY949" fmla="*/ 569529 h 977923"/>
                    <a:gd name="connsiteX950" fmla="*/ 942343 w 1209257"/>
                    <a:gd name="connsiteY950" fmla="*/ 569529 h 977923"/>
                    <a:gd name="connsiteX951" fmla="*/ 948652 w 1209257"/>
                    <a:gd name="connsiteY951" fmla="*/ 576752 h 977923"/>
                    <a:gd name="connsiteX952" fmla="*/ 942343 w 1209257"/>
                    <a:gd name="connsiteY952" fmla="*/ 583420 h 977923"/>
                    <a:gd name="connsiteX953" fmla="*/ 936035 w 1209257"/>
                    <a:gd name="connsiteY953" fmla="*/ 576752 h 977923"/>
                    <a:gd name="connsiteX954" fmla="*/ 942343 w 1209257"/>
                    <a:gd name="connsiteY954" fmla="*/ 569529 h 977923"/>
                    <a:gd name="connsiteX955" fmla="*/ 923419 w 1209257"/>
                    <a:gd name="connsiteY955" fmla="*/ 569529 h 977923"/>
                    <a:gd name="connsiteX956" fmla="*/ 929242 w 1209257"/>
                    <a:gd name="connsiteY956" fmla="*/ 576752 h 977923"/>
                    <a:gd name="connsiteX957" fmla="*/ 923419 w 1209257"/>
                    <a:gd name="connsiteY957" fmla="*/ 583420 h 977923"/>
                    <a:gd name="connsiteX958" fmla="*/ 917111 w 1209257"/>
                    <a:gd name="connsiteY958" fmla="*/ 576752 h 977923"/>
                    <a:gd name="connsiteX959" fmla="*/ 923419 w 1209257"/>
                    <a:gd name="connsiteY959" fmla="*/ 569529 h 977923"/>
                    <a:gd name="connsiteX960" fmla="*/ 904009 w 1209257"/>
                    <a:gd name="connsiteY960" fmla="*/ 569529 h 977923"/>
                    <a:gd name="connsiteX961" fmla="*/ 910317 w 1209257"/>
                    <a:gd name="connsiteY961" fmla="*/ 576752 h 977923"/>
                    <a:gd name="connsiteX962" fmla="*/ 904009 w 1209257"/>
                    <a:gd name="connsiteY962" fmla="*/ 583420 h 977923"/>
                    <a:gd name="connsiteX963" fmla="*/ 897701 w 1209257"/>
                    <a:gd name="connsiteY963" fmla="*/ 576752 h 977923"/>
                    <a:gd name="connsiteX964" fmla="*/ 904009 w 1209257"/>
                    <a:gd name="connsiteY964" fmla="*/ 569529 h 977923"/>
                    <a:gd name="connsiteX965" fmla="*/ 885085 w 1209257"/>
                    <a:gd name="connsiteY965" fmla="*/ 569529 h 977923"/>
                    <a:gd name="connsiteX966" fmla="*/ 890908 w 1209257"/>
                    <a:gd name="connsiteY966" fmla="*/ 576752 h 977923"/>
                    <a:gd name="connsiteX967" fmla="*/ 885085 w 1209257"/>
                    <a:gd name="connsiteY967" fmla="*/ 583420 h 977923"/>
                    <a:gd name="connsiteX968" fmla="*/ 878777 w 1209257"/>
                    <a:gd name="connsiteY968" fmla="*/ 576752 h 977923"/>
                    <a:gd name="connsiteX969" fmla="*/ 885085 w 1209257"/>
                    <a:gd name="connsiteY969" fmla="*/ 569529 h 977923"/>
                    <a:gd name="connsiteX970" fmla="*/ 865675 w 1209257"/>
                    <a:gd name="connsiteY970" fmla="*/ 569529 h 977923"/>
                    <a:gd name="connsiteX971" fmla="*/ 871983 w 1209257"/>
                    <a:gd name="connsiteY971" fmla="*/ 576752 h 977923"/>
                    <a:gd name="connsiteX972" fmla="*/ 865675 w 1209257"/>
                    <a:gd name="connsiteY972" fmla="*/ 583420 h 977923"/>
                    <a:gd name="connsiteX973" fmla="*/ 859852 w 1209257"/>
                    <a:gd name="connsiteY973" fmla="*/ 576752 h 977923"/>
                    <a:gd name="connsiteX974" fmla="*/ 865675 w 1209257"/>
                    <a:gd name="connsiteY974" fmla="*/ 569529 h 977923"/>
                    <a:gd name="connsiteX975" fmla="*/ 846750 w 1209257"/>
                    <a:gd name="connsiteY975" fmla="*/ 569529 h 977923"/>
                    <a:gd name="connsiteX976" fmla="*/ 853059 w 1209257"/>
                    <a:gd name="connsiteY976" fmla="*/ 576752 h 977923"/>
                    <a:gd name="connsiteX977" fmla="*/ 846750 w 1209257"/>
                    <a:gd name="connsiteY977" fmla="*/ 583420 h 977923"/>
                    <a:gd name="connsiteX978" fmla="*/ 840442 w 1209257"/>
                    <a:gd name="connsiteY978" fmla="*/ 576752 h 977923"/>
                    <a:gd name="connsiteX979" fmla="*/ 846750 w 1209257"/>
                    <a:gd name="connsiteY979" fmla="*/ 569529 h 977923"/>
                    <a:gd name="connsiteX980" fmla="*/ 827341 w 1209257"/>
                    <a:gd name="connsiteY980" fmla="*/ 569529 h 977923"/>
                    <a:gd name="connsiteX981" fmla="*/ 833649 w 1209257"/>
                    <a:gd name="connsiteY981" fmla="*/ 576752 h 977923"/>
                    <a:gd name="connsiteX982" fmla="*/ 827341 w 1209257"/>
                    <a:gd name="connsiteY982" fmla="*/ 583420 h 977923"/>
                    <a:gd name="connsiteX983" fmla="*/ 821518 w 1209257"/>
                    <a:gd name="connsiteY983" fmla="*/ 576752 h 977923"/>
                    <a:gd name="connsiteX984" fmla="*/ 827341 w 1209257"/>
                    <a:gd name="connsiteY984" fmla="*/ 569529 h 977923"/>
                    <a:gd name="connsiteX985" fmla="*/ 808416 w 1209257"/>
                    <a:gd name="connsiteY985" fmla="*/ 569529 h 977923"/>
                    <a:gd name="connsiteX986" fmla="*/ 814724 w 1209257"/>
                    <a:gd name="connsiteY986" fmla="*/ 576752 h 977923"/>
                    <a:gd name="connsiteX987" fmla="*/ 808416 w 1209257"/>
                    <a:gd name="connsiteY987" fmla="*/ 583420 h 977923"/>
                    <a:gd name="connsiteX988" fmla="*/ 802108 w 1209257"/>
                    <a:gd name="connsiteY988" fmla="*/ 576752 h 977923"/>
                    <a:gd name="connsiteX989" fmla="*/ 808416 w 1209257"/>
                    <a:gd name="connsiteY989" fmla="*/ 569529 h 977923"/>
                    <a:gd name="connsiteX990" fmla="*/ 789492 w 1209257"/>
                    <a:gd name="connsiteY990" fmla="*/ 569529 h 977923"/>
                    <a:gd name="connsiteX991" fmla="*/ 795315 w 1209257"/>
                    <a:gd name="connsiteY991" fmla="*/ 576752 h 977923"/>
                    <a:gd name="connsiteX992" fmla="*/ 789492 w 1209257"/>
                    <a:gd name="connsiteY992" fmla="*/ 583420 h 977923"/>
                    <a:gd name="connsiteX993" fmla="*/ 783184 w 1209257"/>
                    <a:gd name="connsiteY993" fmla="*/ 576752 h 977923"/>
                    <a:gd name="connsiteX994" fmla="*/ 789492 w 1209257"/>
                    <a:gd name="connsiteY994" fmla="*/ 569529 h 977923"/>
                    <a:gd name="connsiteX995" fmla="*/ 770082 w 1209257"/>
                    <a:gd name="connsiteY995" fmla="*/ 569529 h 977923"/>
                    <a:gd name="connsiteX996" fmla="*/ 776390 w 1209257"/>
                    <a:gd name="connsiteY996" fmla="*/ 576752 h 977923"/>
                    <a:gd name="connsiteX997" fmla="*/ 770082 w 1209257"/>
                    <a:gd name="connsiteY997" fmla="*/ 583420 h 977923"/>
                    <a:gd name="connsiteX998" fmla="*/ 763774 w 1209257"/>
                    <a:gd name="connsiteY998" fmla="*/ 576752 h 977923"/>
                    <a:gd name="connsiteX999" fmla="*/ 770082 w 1209257"/>
                    <a:gd name="connsiteY999" fmla="*/ 569529 h 977923"/>
                    <a:gd name="connsiteX1000" fmla="*/ 521637 w 1209257"/>
                    <a:gd name="connsiteY1000" fmla="*/ 569529 h 977923"/>
                    <a:gd name="connsiteX1001" fmla="*/ 527460 w 1209257"/>
                    <a:gd name="connsiteY1001" fmla="*/ 576752 h 977923"/>
                    <a:gd name="connsiteX1002" fmla="*/ 521637 w 1209257"/>
                    <a:gd name="connsiteY1002" fmla="*/ 583420 h 977923"/>
                    <a:gd name="connsiteX1003" fmla="*/ 515329 w 1209257"/>
                    <a:gd name="connsiteY1003" fmla="*/ 576752 h 977923"/>
                    <a:gd name="connsiteX1004" fmla="*/ 521637 w 1209257"/>
                    <a:gd name="connsiteY1004" fmla="*/ 569529 h 977923"/>
                    <a:gd name="connsiteX1005" fmla="*/ 502227 w 1209257"/>
                    <a:gd name="connsiteY1005" fmla="*/ 569529 h 977923"/>
                    <a:gd name="connsiteX1006" fmla="*/ 508536 w 1209257"/>
                    <a:gd name="connsiteY1006" fmla="*/ 576752 h 977923"/>
                    <a:gd name="connsiteX1007" fmla="*/ 502227 w 1209257"/>
                    <a:gd name="connsiteY1007" fmla="*/ 583420 h 977923"/>
                    <a:gd name="connsiteX1008" fmla="*/ 496405 w 1209257"/>
                    <a:gd name="connsiteY1008" fmla="*/ 576752 h 977923"/>
                    <a:gd name="connsiteX1009" fmla="*/ 502227 w 1209257"/>
                    <a:gd name="connsiteY1009" fmla="*/ 569529 h 977923"/>
                    <a:gd name="connsiteX1010" fmla="*/ 483303 w 1209257"/>
                    <a:gd name="connsiteY1010" fmla="*/ 569529 h 977923"/>
                    <a:gd name="connsiteX1011" fmla="*/ 489611 w 1209257"/>
                    <a:gd name="connsiteY1011" fmla="*/ 576752 h 977923"/>
                    <a:gd name="connsiteX1012" fmla="*/ 483303 w 1209257"/>
                    <a:gd name="connsiteY1012" fmla="*/ 583420 h 977923"/>
                    <a:gd name="connsiteX1013" fmla="*/ 476995 w 1209257"/>
                    <a:gd name="connsiteY1013" fmla="*/ 576752 h 977923"/>
                    <a:gd name="connsiteX1014" fmla="*/ 483303 w 1209257"/>
                    <a:gd name="connsiteY1014" fmla="*/ 569529 h 977923"/>
                    <a:gd name="connsiteX1015" fmla="*/ 463893 w 1209257"/>
                    <a:gd name="connsiteY1015" fmla="*/ 569529 h 977923"/>
                    <a:gd name="connsiteX1016" fmla="*/ 470201 w 1209257"/>
                    <a:gd name="connsiteY1016" fmla="*/ 576752 h 977923"/>
                    <a:gd name="connsiteX1017" fmla="*/ 463893 w 1209257"/>
                    <a:gd name="connsiteY1017" fmla="*/ 583420 h 977923"/>
                    <a:gd name="connsiteX1018" fmla="*/ 458070 w 1209257"/>
                    <a:gd name="connsiteY1018" fmla="*/ 576752 h 977923"/>
                    <a:gd name="connsiteX1019" fmla="*/ 463893 w 1209257"/>
                    <a:gd name="connsiteY1019" fmla="*/ 569529 h 977923"/>
                    <a:gd name="connsiteX1020" fmla="*/ 1188712 w 1209257"/>
                    <a:gd name="connsiteY1020" fmla="*/ 554193 h 977923"/>
                    <a:gd name="connsiteX1021" fmla="*/ 1188552 w 1209257"/>
                    <a:gd name="connsiteY1021" fmla="*/ 554708 h 977923"/>
                    <a:gd name="connsiteX1022" fmla="*/ 1188362 w 1209257"/>
                    <a:gd name="connsiteY1022" fmla="*/ 554527 h 977923"/>
                    <a:gd name="connsiteX1023" fmla="*/ 1037936 w 1209257"/>
                    <a:gd name="connsiteY1023" fmla="*/ 547859 h 977923"/>
                    <a:gd name="connsiteX1024" fmla="*/ 1044245 w 1209257"/>
                    <a:gd name="connsiteY1024" fmla="*/ 554527 h 977923"/>
                    <a:gd name="connsiteX1025" fmla="*/ 1037936 w 1209257"/>
                    <a:gd name="connsiteY1025" fmla="*/ 561750 h 977923"/>
                    <a:gd name="connsiteX1026" fmla="*/ 1031628 w 1209257"/>
                    <a:gd name="connsiteY1026" fmla="*/ 554527 h 977923"/>
                    <a:gd name="connsiteX1027" fmla="*/ 1037936 w 1209257"/>
                    <a:gd name="connsiteY1027" fmla="*/ 547859 h 977923"/>
                    <a:gd name="connsiteX1028" fmla="*/ 1019012 w 1209257"/>
                    <a:gd name="connsiteY1028" fmla="*/ 547859 h 977923"/>
                    <a:gd name="connsiteX1029" fmla="*/ 1024835 w 1209257"/>
                    <a:gd name="connsiteY1029" fmla="*/ 554527 h 977923"/>
                    <a:gd name="connsiteX1030" fmla="*/ 1019012 w 1209257"/>
                    <a:gd name="connsiteY1030" fmla="*/ 561750 h 977923"/>
                    <a:gd name="connsiteX1031" fmla="*/ 1012704 w 1209257"/>
                    <a:gd name="connsiteY1031" fmla="*/ 554527 h 977923"/>
                    <a:gd name="connsiteX1032" fmla="*/ 1019012 w 1209257"/>
                    <a:gd name="connsiteY1032" fmla="*/ 547859 h 977923"/>
                    <a:gd name="connsiteX1033" fmla="*/ 999602 w 1209257"/>
                    <a:gd name="connsiteY1033" fmla="*/ 547859 h 977923"/>
                    <a:gd name="connsiteX1034" fmla="*/ 1005910 w 1209257"/>
                    <a:gd name="connsiteY1034" fmla="*/ 554527 h 977923"/>
                    <a:gd name="connsiteX1035" fmla="*/ 999602 w 1209257"/>
                    <a:gd name="connsiteY1035" fmla="*/ 561750 h 977923"/>
                    <a:gd name="connsiteX1036" fmla="*/ 993779 w 1209257"/>
                    <a:gd name="connsiteY1036" fmla="*/ 554527 h 977923"/>
                    <a:gd name="connsiteX1037" fmla="*/ 999602 w 1209257"/>
                    <a:gd name="connsiteY1037" fmla="*/ 547859 h 977923"/>
                    <a:gd name="connsiteX1038" fmla="*/ 980678 w 1209257"/>
                    <a:gd name="connsiteY1038" fmla="*/ 547859 h 977923"/>
                    <a:gd name="connsiteX1039" fmla="*/ 986986 w 1209257"/>
                    <a:gd name="connsiteY1039" fmla="*/ 554527 h 977923"/>
                    <a:gd name="connsiteX1040" fmla="*/ 980678 w 1209257"/>
                    <a:gd name="connsiteY1040" fmla="*/ 561750 h 977923"/>
                    <a:gd name="connsiteX1041" fmla="*/ 974370 w 1209257"/>
                    <a:gd name="connsiteY1041" fmla="*/ 554527 h 977923"/>
                    <a:gd name="connsiteX1042" fmla="*/ 980678 w 1209257"/>
                    <a:gd name="connsiteY1042" fmla="*/ 547859 h 977923"/>
                    <a:gd name="connsiteX1043" fmla="*/ 961268 w 1209257"/>
                    <a:gd name="connsiteY1043" fmla="*/ 547859 h 977923"/>
                    <a:gd name="connsiteX1044" fmla="*/ 967576 w 1209257"/>
                    <a:gd name="connsiteY1044" fmla="*/ 554527 h 977923"/>
                    <a:gd name="connsiteX1045" fmla="*/ 961268 w 1209257"/>
                    <a:gd name="connsiteY1045" fmla="*/ 561750 h 977923"/>
                    <a:gd name="connsiteX1046" fmla="*/ 955445 w 1209257"/>
                    <a:gd name="connsiteY1046" fmla="*/ 554527 h 977923"/>
                    <a:gd name="connsiteX1047" fmla="*/ 961268 w 1209257"/>
                    <a:gd name="connsiteY1047" fmla="*/ 547859 h 977923"/>
                    <a:gd name="connsiteX1048" fmla="*/ 942343 w 1209257"/>
                    <a:gd name="connsiteY1048" fmla="*/ 547859 h 977923"/>
                    <a:gd name="connsiteX1049" fmla="*/ 948652 w 1209257"/>
                    <a:gd name="connsiteY1049" fmla="*/ 554527 h 977923"/>
                    <a:gd name="connsiteX1050" fmla="*/ 942343 w 1209257"/>
                    <a:gd name="connsiteY1050" fmla="*/ 561750 h 977923"/>
                    <a:gd name="connsiteX1051" fmla="*/ 936035 w 1209257"/>
                    <a:gd name="connsiteY1051" fmla="*/ 554527 h 977923"/>
                    <a:gd name="connsiteX1052" fmla="*/ 942343 w 1209257"/>
                    <a:gd name="connsiteY1052" fmla="*/ 547859 h 977923"/>
                    <a:gd name="connsiteX1053" fmla="*/ 923419 w 1209257"/>
                    <a:gd name="connsiteY1053" fmla="*/ 547859 h 977923"/>
                    <a:gd name="connsiteX1054" fmla="*/ 929242 w 1209257"/>
                    <a:gd name="connsiteY1054" fmla="*/ 554527 h 977923"/>
                    <a:gd name="connsiteX1055" fmla="*/ 923419 w 1209257"/>
                    <a:gd name="connsiteY1055" fmla="*/ 561750 h 977923"/>
                    <a:gd name="connsiteX1056" fmla="*/ 917111 w 1209257"/>
                    <a:gd name="connsiteY1056" fmla="*/ 554527 h 977923"/>
                    <a:gd name="connsiteX1057" fmla="*/ 923419 w 1209257"/>
                    <a:gd name="connsiteY1057" fmla="*/ 547859 h 977923"/>
                    <a:gd name="connsiteX1058" fmla="*/ 904009 w 1209257"/>
                    <a:gd name="connsiteY1058" fmla="*/ 547859 h 977923"/>
                    <a:gd name="connsiteX1059" fmla="*/ 910317 w 1209257"/>
                    <a:gd name="connsiteY1059" fmla="*/ 554527 h 977923"/>
                    <a:gd name="connsiteX1060" fmla="*/ 904009 w 1209257"/>
                    <a:gd name="connsiteY1060" fmla="*/ 561750 h 977923"/>
                    <a:gd name="connsiteX1061" fmla="*/ 897701 w 1209257"/>
                    <a:gd name="connsiteY1061" fmla="*/ 554527 h 977923"/>
                    <a:gd name="connsiteX1062" fmla="*/ 904009 w 1209257"/>
                    <a:gd name="connsiteY1062" fmla="*/ 547859 h 977923"/>
                    <a:gd name="connsiteX1063" fmla="*/ 885085 w 1209257"/>
                    <a:gd name="connsiteY1063" fmla="*/ 547859 h 977923"/>
                    <a:gd name="connsiteX1064" fmla="*/ 890908 w 1209257"/>
                    <a:gd name="connsiteY1064" fmla="*/ 554527 h 977923"/>
                    <a:gd name="connsiteX1065" fmla="*/ 885085 w 1209257"/>
                    <a:gd name="connsiteY1065" fmla="*/ 561750 h 977923"/>
                    <a:gd name="connsiteX1066" fmla="*/ 878777 w 1209257"/>
                    <a:gd name="connsiteY1066" fmla="*/ 554527 h 977923"/>
                    <a:gd name="connsiteX1067" fmla="*/ 885085 w 1209257"/>
                    <a:gd name="connsiteY1067" fmla="*/ 547859 h 977923"/>
                    <a:gd name="connsiteX1068" fmla="*/ 865675 w 1209257"/>
                    <a:gd name="connsiteY1068" fmla="*/ 547859 h 977923"/>
                    <a:gd name="connsiteX1069" fmla="*/ 871983 w 1209257"/>
                    <a:gd name="connsiteY1069" fmla="*/ 554527 h 977923"/>
                    <a:gd name="connsiteX1070" fmla="*/ 865675 w 1209257"/>
                    <a:gd name="connsiteY1070" fmla="*/ 561750 h 977923"/>
                    <a:gd name="connsiteX1071" fmla="*/ 859852 w 1209257"/>
                    <a:gd name="connsiteY1071" fmla="*/ 554527 h 977923"/>
                    <a:gd name="connsiteX1072" fmla="*/ 865675 w 1209257"/>
                    <a:gd name="connsiteY1072" fmla="*/ 547859 h 977923"/>
                    <a:gd name="connsiteX1073" fmla="*/ 846750 w 1209257"/>
                    <a:gd name="connsiteY1073" fmla="*/ 547859 h 977923"/>
                    <a:gd name="connsiteX1074" fmla="*/ 853059 w 1209257"/>
                    <a:gd name="connsiteY1074" fmla="*/ 554527 h 977923"/>
                    <a:gd name="connsiteX1075" fmla="*/ 846750 w 1209257"/>
                    <a:gd name="connsiteY1075" fmla="*/ 561750 h 977923"/>
                    <a:gd name="connsiteX1076" fmla="*/ 840442 w 1209257"/>
                    <a:gd name="connsiteY1076" fmla="*/ 554527 h 977923"/>
                    <a:gd name="connsiteX1077" fmla="*/ 846750 w 1209257"/>
                    <a:gd name="connsiteY1077" fmla="*/ 547859 h 977923"/>
                    <a:gd name="connsiteX1078" fmla="*/ 827341 w 1209257"/>
                    <a:gd name="connsiteY1078" fmla="*/ 547859 h 977923"/>
                    <a:gd name="connsiteX1079" fmla="*/ 833649 w 1209257"/>
                    <a:gd name="connsiteY1079" fmla="*/ 554527 h 977923"/>
                    <a:gd name="connsiteX1080" fmla="*/ 827341 w 1209257"/>
                    <a:gd name="connsiteY1080" fmla="*/ 561750 h 977923"/>
                    <a:gd name="connsiteX1081" fmla="*/ 821518 w 1209257"/>
                    <a:gd name="connsiteY1081" fmla="*/ 554527 h 977923"/>
                    <a:gd name="connsiteX1082" fmla="*/ 827341 w 1209257"/>
                    <a:gd name="connsiteY1082" fmla="*/ 547859 h 977923"/>
                    <a:gd name="connsiteX1083" fmla="*/ 808416 w 1209257"/>
                    <a:gd name="connsiteY1083" fmla="*/ 547859 h 977923"/>
                    <a:gd name="connsiteX1084" fmla="*/ 814724 w 1209257"/>
                    <a:gd name="connsiteY1084" fmla="*/ 554527 h 977923"/>
                    <a:gd name="connsiteX1085" fmla="*/ 808416 w 1209257"/>
                    <a:gd name="connsiteY1085" fmla="*/ 561750 h 977923"/>
                    <a:gd name="connsiteX1086" fmla="*/ 802108 w 1209257"/>
                    <a:gd name="connsiteY1086" fmla="*/ 554527 h 977923"/>
                    <a:gd name="connsiteX1087" fmla="*/ 808416 w 1209257"/>
                    <a:gd name="connsiteY1087" fmla="*/ 547859 h 977923"/>
                    <a:gd name="connsiteX1088" fmla="*/ 789492 w 1209257"/>
                    <a:gd name="connsiteY1088" fmla="*/ 547859 h 977923"/>
                    <a:gd name="connsiteX1089" fmla="*/ 795315 w 1209257"/>
                    <a:gd name="connsiteY1089" fmla="*/ 554527 h 977923"/>
                    <a:gd name="connsiteX1090" fmla="*/ 789492 w 1209257"/>
                    <a:gd name="connsiteY1090" fmla="*/ 561750 h 977923"/>
                    <a:gd name="connsiteX1091" fmla="*/ 783184 w 1209257"/>
                    <a:gd name="connsiteY1091" fmla="*/ 554527 h 977923"/>
                    <a:gd name="connsiteX1092" fmla="*/ 789492 w 1209257"/>
                    <a:gd name="connsiteY1092" fmla="*/ 547859 h 977923"/>
                    <a:gd name="connsiteX1093" fmla="*/ 770082 w 1209257"/>
                    <a:gd name="connsiteY1093" fmla="*/ 547859 h 977923"/>
                    <a:gd name="connsiteX1094" fmla="*/ 776390 w 1209257"/>
                    <a:gd name="connsiteY1094" fmla="*/ 554527 h 977923"/>
                    <a:gd name="connsiteX1095" fmla="*/ 770082 w 1209257"/>
                    <a:gd name="connsiteY1095" fmla="*/ 561750 h 977923"/>
                    <a:gd name="connsiteX1096" fmla="*/ 763774 w 1209257"/>
                    <a:gd name="connsiteY1096" fmla="*/ 554527 h 977923"/>
                    <a:gd name="connsiteX1097" fmla="*/ 770082 w 1209257"/>
                    <a:gd name="connsiteY1097" fmla="*/ 547859 h 977923"/>
                    <a:gd name="connsiteX1098" fmla="*/ 751157 w 1209257"/>
                    <a:gd name="connsiteY1098" fmla="*/ 547859 h 977923"/>
                    <a:gd name="connsiteX1099" fmla="*/ 757466 w 1209257"/>
                    <a:gd name="connsiteY1099" fmla="*/ 554527 h 977923"/>
                    <a:gd name="connsiteX1100" fmla="*/ 751157 w 1209257"/>
                    <a:gd name="connsiteY1100" fmla="*/ 561750 h 977923"/>
                    <a:gd name="connsiteX1101" fmla="*/ 744849 w 1209257"/>
                    <a:gd name="connsiteY1101" fmla="*/ 554527 h 977923"/>
                    <a:gd name="connsiteX1102" fmla="*/ 751157 w 1209257"/>
                    <a:gd name="connsiteY1102" fmla="*/ 547859 h 977923"/>
                    <a:gd name="connsiteX1103" fmla="*/ 406634 w 1209257"/>
                    <a:gd name="connsiteY1103" fmla="*/ 547859 h 977923"/>
                    <a:gd name="connsiteX1104" fmla="*/ 412943 w 1209257"/>
                    <a:gd name="connsiteY1104" fmla="*/ 554527 h 977923"/>
                    <a:gd name="connsiteX1105" fmla="*/ 406634 w 1209257"/>
                    <a:gd name="connsiteY1105" fmla="*/ 561750 h 977923"/>
                    <a:gd name="connsiteX1106" fmla="*/ 400326 w 1209257"/>
                    <a:gd name="connsiteY1106" fmla="*/ 554527 h 977923"/>
                    <a:gd name="connsiteX1107" fmla="*/ 406634 w 1209257"/>
                    <a:gd name="connsiteY1107" fmla="*/ 547859 h 977923"/>
                    <a:gd name="connsiteX1108" fmla="*/ 387710 w 1209257"/>
                    <a:gd name="connsiteY1108" fmla="*/ 528968 h 977923"/>
                    <a:gd name="connsiteX1109" fmla="*/ 391107 w 1209257"/>
                    <a:gd name="connsiteY1109" fmla="*/ 532857 h 977923"/>
                    <a:gd name="connsiteX1110" fmla="*/ 387710 w 1209257"/>
                    <a:gd name="connsiteY1110" fmla="*/ 536747 h 977923"/>
                    <a:gd name="connsiteX1111" fmla="*/ 383828 w 1209257"/>
                    <a:gd name="connsiteY1111" fmla="*/ 532857 h 977923"/>
                    <a:gd name="connsiteX1112" fmla="*/ 387710 w 1209257"/>
                    <a:gd name="connsiteY1112" fmla="*/ 528968 h 977923"/>
                    <a:gd name="connsiteX1113" fmla="*/ 1191273 w 1209257"/>
                    <a:gd name="connsiteY1113" fmla="*/ 525634 h 977923"/>
                    <a:gd name="connsiteX1114" fmla="*/ 1195597 w 1209257"/>
                    <a:gd name="connsiteY1114" fmla="*/ 530998 h 977923"/>
                    <a:gd name="connsiteX1115" fmla="*/ 1195446 w 1209257"/>
                    <a:gd name="connsiteY1115" fmla="*/ 532501 h 977923"/>
                    <a:gd name="connsiteX1116" fmla="*/ 1194232 w 1209257"/>
                    <a:gd name="connsiteY1116" fmla="*/ 536410 h 977923"/>
                    <a:gd name="connsiteX1117" fmla="*/ 1191273 w 1209257"/>
                    <a:gd name="connsiteY1117" fmla="*/ 540080 h 977923"/>
                    <a:gd name="connsiteX1118" fmla="*/ 1184965 w 1209257"/>
                    <a:gd name="connsiteY1118" fmla="*/ 532857 h 977923"/>
                    <a:gd name="connsiteX1119" fmla="*/ 1191273 w 1209257"/>
                    <a:gd name="connsiteY1119" fmla="*/ 525634 h 977923"/>
                    <a:gd name="connsiteX1120" fmla="*/ 1076271 w 1209257"/>
                    <a:gd name="connsiteY1120" fmla="*/ 525634 h 977923"/>
                    <a:gd name="connsiteX1121" fmla="*/ 1082579 w 1209257"/>
                    <a:gd name="connsiteY1121" fmla="*/ 532857 h 977923"/>
                    <a:gd name="connsiteX1122" fmla="*/ 1076271 w 1209257"/>
                    <a:gd name="connsiteY1122" fmla="*/ 540080 h 977923"/>
                    <a:gd name="connsiteX1123" fmla="*/ 1069963 w 1209257"/>
                    <a:gd name="connsiteY1123" fmla="*/ 532857 h 977923"/>
                    <a:gd name="connsiteX1124" fmla="*/ 1076271 w 1209257"/>
                    <a:gd name="connsiteY1124" fmla="*/ 525634 h 977923"/>
                    <a:gd name="connsiteX1125" fmla="*/ 1057346 w 1209257"/>
                    <a:gd name="connsiteY1125" fmla="*/ 525634 h 977923"/>
                    <a:gd name="connsiteX1126" fmla="*/ 1063169 w 1209257"/>
                    <a:gd name="connsiteY1126" fmla="*/ 532857 h 977923"/>
                    <a:gd name="connsiteX1127" fmla="*/ 1057346 w 1209257"/>
                    <a:gd name="connsiteY1127" fmla="*/ 540080 h 977923"/>
                    <a:gd name="connsiteX1128" fmla="*/ 1051038 w 1209257"/>
                    <a:gd name="connsiteY1128" fmla="*/ 532857 h 977923"/>
                    <a:gd name="connsiteX1129" fmla="*/ 1057346 w 1209257"/>
                    <a:gd name="connsiteY1129" fmla="*/ 525634 h 977923"/>
                    <a:gd name="connsiteX1130" fmla="*/ 1037936 w 1209257"/>
                    <a:gd name="connsiteY1130" fmla="*/ 525634 h 977923"/>
                    <a:gd name="connsiteX1131" fmla="*/ 1044245 w 1209257"/>
                    <a:gd name="connsiteY1131" fmla="*/ 532857 h 977923"/>
                    <a:gd name="connsiteX1132" fmla="*/ 1037936 w 1209257"/>
                    <a:gd name="connsiteY1132" fmla="*/ 540080 h 977923"/>
                    <a:gd name="connsiteX1133" fmla="*/ 1031628 w 1209257"/>
                    <a:gd name="connsiteY1133" fmla="*/ 532857 h 977923"/>
                    <a:gd name="connsiteX1134" fmla="*/ 1037936 w 1209257"/>
                    <a:gd name="connsiteY1134" fmla="*/ 525634 h 977923"/>
                    <a:gd name="connsiteX1135" fmla="*/ 999602 w 1209257"/>
                    <a:gd name="connsiteY1135" fmla="*/ 525634 h 977923"/>
                    <a:gd name="connsiteX1136" fmla="*/ 1005910 w 1209257"/>
                    <a:gd name="connsiteY1136" fmla="*/ 532857 h 977923"/>
                    <a:gd name="connsiteX1137" fmla="*/ 999602 w 1209257"/>
                    <a:gd name="connsiteY1137" fmla="*/ 540080 h 977923"/>
                    <a:gd name="connsiteX1138" fmla="*/ 993779 w 1209257"/>
                    <a:gd name="connsiteY1138" fmla="*/ 532857 h 977923"/>
                    <a:gd name="connsiteX1139" fmla="*/ 999602 w 1209257"/>
                    <a:gd name="connsiteY1139" fmla="*/ 525634 h 977923"/>
                    <a:gd name="connsiteX1140" fmla="*/ 980678 w 1209257"/>
                    <a:gd name="connsiteY1140" fmla="*/ 525634 h 977923"/>
                    <a:gd name="connsiteX1141" fmla="*/ 986986 w 1209257"/>
                    <a:gd name="connsiteY1141" fmla="*/ 532857 h 977923"/>
                    <a:gd name="connsiteX1142" fmla="*/ 980678 w 1209257"/>
                    <a:gd name="connsiteY1142" fmla="*/ 540080 h 977923"/>
                    <a:gd name="connsiteX1143" fmla="*/ 974370 w 1209257"/>
                    <a:gd name="connsiteY1143" fmla="*/ 532857 h 977923"/>
                    <a:gd name="connsiteX1144" fmla="*/ 980678 w 1209257"/>
                    <a:gd name="connsiteY1144" fmla="*/ 525634 h 977923"/>
                    <a:gd name="connsiteX1145" fmla="*/ 961268 w 1209257"/>
                    <a:gd name="connsiteY1145" fmla="*/ 525634 h 977923"/>
                    <a:gd name="connsiteX1146" fmla="*/ 967576 w 1209257"/>
                    <a:gd name="connsiteY1146" fmla="*/ 532857 h 977923"/>
                    <a:gd name="connsiteX1147" fmla="*/ 961268 w 1209257"/>
                    <a:gd name="connsiteY1147" fmla="*/ 540080 h 977923"/>
                    <a:gd name="connsiteX1148" fmla="*/ 955445 w 1209257"/>
                    <a:gd name="connsiteY1148" fmla="*/ 532857 h 977923"/>
                    <a:gd name="connsiteX1149" fmla="*/ 961268 w 1209257"/>
                    <a:gd name="connsiteY1149" fmla="*/ 525634 h 977923"/>
                    <a:gd name="connsiteX1150" fmla="*/ 942343 w 1209257"/>
                    <a:gd name="connsiteY1150" fmla="*/ 525634 h 977923"/>
                    <a:gd name="connsiteX1151" fmla="*/ 948652 w 1209257"/>
                    <a:gd name="connsiteY1151" fmla="*/ 532857 h 977923"/>
                    <a:gd name="connsiteX1152" fmla="*/ 942343 w 1209257"/>
                    <a:gd name="connsiteY1152" fmla="*/ 540080 h 977923"/>
                    <a:gd name="connsiteX1153" fmla="*/ 936035 w 1209257"/>
                    <a:gd name="connsiteY1153" fmla="*/ 532857 h 977923"/>
                    <a:gd name="connsiteX1154" fmla="*/ 942343 w 1209257"/>
                    <a:gd name="connsiteY1154" fmla="*/ 525634 h 977923"/>
                    <a:gd name="connsiteX1155" fmla="*/ 923419 w 1209257"/>
                    <a:gd name="connsiteY1155" fmla="*/ 525634 h 977923"/>
                    <a:gd name="connsiteX1156" fmla="*/ 929242 w 1209257"/>
                    <a:gd name="connsiteY1156" fmla="*/ 532857 h 977923"/>
                    <a:gd name="connsiteX1157" fmla="*/ 923419 w 1209257"/>
                    <a:gd name="connsiteY1157" fmla="*/ 540080 h 977923"/>
                    <a:gd name="connsiteX1158" fmla="*/ 917111 w 1209257"/>
                    <a:gd name="connsiteY1158" fmla="*/ 532857 h 977923"/>
                    <a:gd name="connsiteX1159" fmla="*/ 923419 w 1209257"/>
                    <a:gd name="connsiteY1159" fmla="*/ 525634 h 977923"/>
                    <a:gd name="connsiteX1160" fmla="*/ 904009 w 1209257"/>
                    <a:gd name="connsiteY1160" fmla="*/ 525634 h 977923"/>
                    <a:gd name="connsiteX1161" fmla="*/ 910317 w 1209257"/>
                    <a:gd name="connsiteY1161" fmla="*/ 532857 h 977923"/>
                    <a:gd name="connsiteX1162" fmla="*/ 904009 w 1209257"/>
                    <a:gd name="connsiteY1162" fmla="*/ 540080 h 977923"/>
                    <a:gd name="connsiteX1163" fmla="*/ 897701 w 1209257"/>
                    <a:gd name="connsiteY1163" fmla="*/ 532857 h 977923"/>
                    <a:gd name="connsiteX1164" fmla="*/ 904009 w 1209257"/>
                    <a:gd name="connsiteY1164" fmla="*/ 525634 h 977923"/>
                    <a:gd name="connsiteX1165" fmla="*/ 885085 w 1209257"/>
                    <a:gd name="connsiteY1165" fmla="*/ 525634 h 977923"/>
                    <a:gd name="connsiteX1166" fmla="*/ 890908 w 1209257"/>
                    <a:gd name="connsiteY1166" fmla="*/ 532857 h 977923"/>
                    <a:gd name="connsiteX1167" fmla="*/ 885085 w 1209257"/>
                    <a:gd name="connsiteY1167" fmla="*/ 540080 h 977923"/>
                    <a:gd name="connsiteX1168" fmla="*/ 878777 w 1209257"/>
                    <a:gd name="connsiteY1168" fmla="*/ 532857 h 977923"/>
                    <a:gd name="connsiteX1169" fmla="*/ 885085 w 1209257"/>
                    <a:gd name="connsiteY1169" fmla="*/ 525634 h 977923"/>
                    <a:gd name="connsiteX1170" fmla="*/ 865675 w 1209257"/>
                    <a:gd name="connsiteY1170" fmla="*/ 525634 h 977923"/>
                    <a:gd name="connsiteX1171" fmla="*/ 871983 w 1209257"/>
                    <a:gd name="connsiteY1171" fmla="*/ 532857 h 977923"/>
                    <a:gd name="connsiteX1172" fmla="*/ 865675 w 1209257"/>
                    <a:gd name="connsiteY1172" fmla="*/ 540080 h 977923"/>
                    <a:gd name="connsiteX1173" fmla="*/ 859852 w 1209257"/>
                    <a:gd name="connsiteY1173" fmla="*/ 532857 h 977923"/>
                    <a:gd name="connsiteX1174" fmla="*/ 865675 w 1209257"/>
                    <a:gd name="connsiteY1174" fmla="*/ 525634 h 977923"/>
                    <a:gd name="connsiteX1175" fmla="*/ 846750 w 1209257"/>
                    <a:gd name="connsiteY1175" fmla="*/ 525634 h 977923"/>
                    <a:gd name="connsiteX1176" fmla="*/ 853059 w 1209257"/>
                    <a:gd name="connsiteY1176" fmla="*/ 532857 h 977923"/>
                    <a:gd name="connsiteX1177" fmla="*/ 846750 w 1209257"/>
                    <a:gd name="connsiteY1177" fmla="*/ 540080 h 977923"/>
                    <a:gd name="connsiteX1178" fmla="*/ 840442 w 1209257"/>
                    <a:gd name="connsiteY1178" fmla="*/ 532857 h 977923"/>
                    <a:gd name="connsiteX1179" fmla="*/ 846750 w 1209257"/>
                    <a:gd name="connsiteY1179" fmla="*/ 525634 h 977923"/>
                    <a:gd name="connsiteX1180" fmla="*/ 827341 w 1209257"/>
                    <a:gd name="connsiteY1180" fmla="*/ 525634 h 977923"/>
                    <a:gd name="connsiteX1181" fmla="*/ 833649 w 1209257"/>
                    <a:gd name="connsiteY1181" fmla="*/ 532857 h 977923"/>
                    <a:gd name="connsiteX1182" fmla="*/ 827341 w 1209257"/>
                    <a:gd name="connsiteY1182" fmla="*/ 540080 h 977923"/>
                    <a:gd name="connsiteX1183" fmla="*/ 821518 w 1209257"/>
                    <a:gd name="connsiteY1183" fmla="*/ 532857 h 977923"/>
                    <a:gd name="connsiteX1184" fmla="*/ 827341 w 1209257"/>
                    <a:gd name="connsiteY1184" fmla="*/ 525634 h 977923"/>
                    <a:gd name="connsiteX1185" fmla="*/ 808416 w 1209257"/>
                    <a:gd name="connsiteY1185" fmla="*/ 525634 h 977923"/>
                    <a:gd name="connsiteX1186" fmla="*/ 814724 w 1209257"/>
                    <a:gd name="connsiteY1186" fmla="*/ 532857 h 977923"/>
                    <a:gd name="connsiteX1187" fmla="*/ 808416 w 1209257"/>
                    <a:gd name="connsiteY1187" fmla="*/ 540080 h 977923"/>
                    <a:gd name="connsiteX1188" fmla="*/ 802108 w 1209257"/>
                    <a:gd name="connsiteY1188" fmla="*/ 532857 h 977923"/>
                    <a:gd name="connsiteX1189" fmla="*/ 808416 w 1209257"/>
                    <a:gd name="connsiteY1189" fmla="*/ 525634 h 977923"/>
                    <a:gd name="connsiteX1190" fmla="*/ 789492 w 1209257"/>
                    <a:gd name="connsiteY1190" fmla="*/ 525634 h 977923"/>
                    <a:gd name="connsiteX1191" fmla="*/ 795315 w 1209257"/>
                    <a:gd name="connsiteY1191" fmla="*/ 532857 h 977923"/>
                    <a:gd name="connsiteX1192" fmla="*/ 789492 w 1209257"/>
                    <a:gd name="connsiteY1192" fmla="*/ 540080 h 977923"/>
                    <a:gd name="connsiteX1193" fmla="*/ 783184 w 1209257"/>
                    <a:gd name="connsiteY1193" fmla="*/ 532857 h 977923"/>
                    <a:gd name="connsiteX1194" fmla="*/ 789492 w 1209257"/>
                    <a:gd name="connsiteY1194" fmla="*/ 525634 h 977923"/>
                    <a:gd name="connsiteX1195" fmla="*/ 770082 w 1209257"/>
                    <a:gd name="connsiteY1195" fmla="*/ 525634 h 977923"/>
                    <a:gd name="connsiteX1196" fmla="*/ 776390 w 1209257"/>
                    <a:gd name="connsiteY1196" fmla="*/ 532857 h 977923"/>
                    <a:gd name="connsiteX1197" fmla="*/ 770082 w 1209257"/>
                    <a:gd name="connsiteY1197" fmla="*/ 540080 h 977923"/>
                    <a:gd name="connsiteX1198" fmla="*/ 763774 w 1209257"/>
                    <a:gd name="connsiteY1198" fmla="*/ 532857 h 977923"/>
                    <a:gd name="connsiteX1199" fmla="*/ 770082 w 1209257"/>
                    <a:gd name="connsiteY1199" fmla="*/ 525634 h 977923"/>
                    <a:gd name="connsiteX1200" fmla="*/ 751157 w 1209257"/>
                    <a:gd name="connsiteY1200" fmla="*/ 525634 h 977923"/>
                    <a:gd name="connsiteX1201" fmla="*/ 757466 w 1209257"/>
                    <a:gd name="connsiteY1201" fmla="*/ 532857 h 977923"/>
                    <a:gd name="connsiteX1202" fmla="*/ 751157 w 1209257"/>
                    <a:gd name="connsiteY1202" fmla="*/ 540080 h 977923"/>
                    <a:gd name="connsiteX1203" fmla="*/ 744849 w 1209257"/>
                    <a:gd name="connsiteY1203" fmla="*/ 532857 h 977923"/>
                    <a:gd name="connsiteX1204" fmla="*/ 751157 w 1209257"/>
                    <a:gd name="connsiteY1204" fmla="*/ 525634 h 977923"/>
                    <a:gd name="connsiteX1205" fmla="*/ 368300 w 1209257"/>
                    <a:gd name="connsiteY1205" fmla="*/ 525634 h 977923"/>
                    <a:gd name="connsiteX1206" fmla="*/ 374608 w 1209257"/>
                    <a:gd name="connsiteY1206" fmla="*/ 532857 h 977923"/>
                    <a:gd name="connsiteX1207" fmla="*/ 368300 w 1209257"/>
                    <a:gd name="connsiteY1207" fmla="*/ 540080 h 977923"/>
                    <a:gd name="connsiteX1208" fmla="*/ 362477 w 1209257"/>
                    <a:gd name="connsiteY1208" fmla="*/ 532857 h 977923"/>
                    <a:gd name="connsiteX1209" fmla="*/ 368300 w 1209257"/>
                    <a:gd name="connsiteY1209" fmla="*/ 525634 h 977923"/>
                    <a:gd name="connsiteX1210" fmla="*/ 349376 w 1209257"/>
                    <a:gd name="connsiteY1210" fmla="*/ 525634 h 977923"/>
                    <a:gd name="connsiteX1211" fmla="*/ 355684 w 1209257"/>
                    <a:gd name="connsiteY1211" fmla="*/ 532857 h 977923"/>
                    <a:gd name="connsiteX1212" fmla="*/ 349376 w 1209257"/>
                    <a:gd name="connsiteY1212" fmla="*/ 540080 h 977923"/>
                    <a:gd name="connsiteX1213" fmla="*/ 343068 w 1209257"/>
                    <a:gd name="connsiteY1213" fmla="*/ 532857 h 977923"/>
                    <a:gd name="connsiteX1214" fmla="*/ 349376 w 1209257"/>
                    <a:gd name="connsiteY1214" fmla="*/ 525634 h 977923"/>
                    <a:gd name="connsiteX1215" fmla="*/ 1191273 w 1209257"/>
                    <a:gd name="connsiteY1215" fmla="*/ 503964 h 977923"/>
                    <a:gd name="connsiteX1216" fmla="*/ 1197096 w 1209257"/>
                    <a:gd name="connsiteY1216" fmla="*/ 510632 h 977923"/>
                    <a:gd name="connsiteX1217" fmla="*/ 1191273 w 1209257"/>
                    <a:gd name="connsiteY1217" fmla="*/ 517855 h 977923"/>
                    <a:gd name="connsiteX1218" fmla="*/ 1184965 w 1209257"/>
                    <a:gd name="connsiteY1218" fmla="*/ 510632 h 977923"/>
                    <a:gd name="connsiteX1219" fmla="*/ 1191273 w 1209257"/>
                    <a:gd name="connsiteY1219" fmla="*/ 503964 h 977923"/>
                    <a:gd name="connsiteX1220" fmla="*/ 1095195 w 1209257"/>
                    <a:gd name="connsiteY1220" fmla="*/ 503964 h 977923"/>
                    <a:gd name="connsiteX1221" fmla="*/ 1101503 w 1209257"/>
                    <a:gd name="connsiteY1221" fmla="*/ 510632 h 977923"/>
                    <a:gd name="connsiteX1222" fmla="*/ 1095195 w 1209257"/>
                    <a:gd name="connsiteY1222" fmla="*/ 517855 h 977923"/>
                    <a:gd name="connsiteX1223" fmla="*/ 1089372 w 1209257"/>
                    <a:gd name="connsiteY1223" fmla="*/ 510632 h 977923"/>
                    <a:gd name="connsiteX1224" fmla="*/ 1095195 w 1209257"/>
                    <a:gd name="connsiteY1224" fmla="*/ 503964 h 977923"/>
                    <a:gd name="connsiteX1225" fmla="*/ 1076271 w 1209257"/>
                    <a:gd name="connsiteY1225" fmla="*/ 503964 h 977923"/>
                    <a:gd name="connsiteX1226" fmla="*/ 1082579 w 1209257"/>
                    <a:gd name="connsiteY1226" fmla="*/ 510632 h 977923"/>
                    <a:gd name="connsiteX1227" fmla="*/ 1076271 w 1209257"/>
                    <a:gd name="connsiteY1227" fmla="*/ 517855 h 977923"/>
                    <a:gd name="connsiteX1228" fmla="*/ 1069963 w 1209257"/>
                    <a:gd name="connsiteY1228" fmla="*/ 510632 h 977923"/>
                    <a:gd name="connsiteX1229" fmla="*/ 1076271 w 1209257"/>
                    <a:gd name="connsiteY1229" fmla="*/ 503964 h 977923"/>
                    <a:gd name="connsiteX1230" fmla="*/ 1057346 w 1209257"/>
                    <a:gd name="connsiteY1230" fmla="*/ 503964 h 977923"/>
                    <a:gd name="connsiteX1231" fmla="*/ 1063169 w 1209257"/>
                    <a:gd name="connsiteY1231" fmla="*/ 510632 h 977923"/>
                    <a:gd name="connsiteX1232" fmla="*/ 1057346 w 1209257"/>
                    <a:gd name="connsiteY1232" fmla="*/ 517855 h 977923"/>
                    <a:gd name="connsiteX1233" fmla="*/ 1051038 w 1209257"/>
                    <a:gd name="connsiteY1233" fmla="*/ 510632 h 977923"/>
                    <a:gd name="connsiteX1234" fmla="*/ 1057346 w 1209257"/>
                    <a:gd name="connsiteY1234" fmla="*/ 503964 h 977923"/>
                    <a:gd name="connsiteX1235" fmla="*/ 1037936 w 1209257"/>
                    <a:gd name="connsiteY1235" fmla="*/ 503964 h 977923"/>
                    <a:gd name="connsiteX1236" fmla="*/ 1044245 w 1209257"/>
                    <a:gd name="connsiteY1236" fmla="*/ 510632 h 977923"/>
                    <a:gd name="connsiteX1237" fmla="*/ 1037936 w 1209257"/>
                    <a:gd name="connsiteY1237" fmla="*/ 517855 h 977923"/>
                    <a:gd name="connsiteX1238" fmla="*/ 1031628 w 1209257"/>
                    <a:gd name="connsiteY1238" fmla="*/ 510632 h 977923"/>
                    <a:gd name="connsiteX1239" fmla="*/ 1037936 w 1209257"/>
                    <a:gd name="connsiteY1239" fmla="*/ 503964 h 977923"/>
                    <a:gd name="connsiteX1240" fmla="*/ 1019012 w 1209257"/>
                    <a:gd name="connsiteY1240" fmla="*/ 503964 h 977923"/>
                    <a:gd name="connsiteX1241" fmla="*/ 1024835 w 1209257"/>
                    <a:gd name="connsiteY1241" fmla="*/ 510632 h 977923"/>
                    <a:gd name="connsiteX1242" fmla="*/ 1019012 w 1209257"/>
                    <a:gd name="connsiteY1242" fmla="*/ 517855 h 977923"/>
                    <a:gd name="connsiteX1243" fmla="*/ 1012704 w 1209257"/>
                    <a:gd name="connsiteY1243" fmla="*/ 510632 h 977923"/>
                    <a:gd name="connsiteX1244" fmla="*/ 1019012 w 1209257"/>
                    <a:gd name="connsiteY1244" fmla="*/ 503964 h 977923"/>
                    <a:gd name="connsiteX1245" fmla="*/ 999602 w 1209257"/>
                    <a:gd name="connsiteY1245" fmla="*/ 503964 h 977923"/>
                    <a:gd name="connsiteX1246" fmla="*/ 1005910 w 1209257"/>
                    <a:gd name="connsiteY1246" fmla="*/ 510632 h 977923"/>
                    <a:gd name="connsiteX1247" fmla="*/ 999602 w 1209257"/>
                    <a:gd name="connsiteY1247" fmla="*/ 517855 h 977923"/>
                    <a:gd name="connsiteX1248" fmla="*/ 993779 w 1209257"/>
                    <a:gd name="connsiteY1248" fmla="*/ 510632 h 977923"/>
                    <a:gd name="connsiteX1249" fmla="*/ 999602 w 1209257"/>
                    <a:gd name="connsiteY1249" fmla="*/ 503964 h 977923"/>
                    <a:gd name="connsiteX1250" fmla="*/ 980678 w 1209257"/>
                    <a:gd name="connsiteY1250" fmla="*/ 503964 h 977923"/>
                    <a:gd name="connsiteX1251" fmla="*/ 986986 w 1209257"/>
                    <a:gd name="connsiteY1251" fmla="*/ 510632 h 977923"/>
                    <a:gd name="connsiteX1252" fmla="*/ 980678 w 1209257"/>
                    <a:gd name="connsiteY1252" fmla="*/ 517855 h 977923"/>
                    <a:gd name="connsiteX1253" fmla="*/ 974370 w 1209257"/>
                    <a:gd name="connsiteY1253" fmla="*/ 510632 h 977923"/>
                    <a:gd name="connsiteX1254" fmla="*/ 980678 w 1209257"/>
                    <a:gd name="connsiteY1254" fmla="*/ 503964 h 977923"/>
                    <a:gd name="connsiteX1255" fmla="*/ 961268 w 1209257"/>
                    <a:gd name="connsiteY1255" fmla="*/ 503964 h 977923"/>
                    <a:gd name="connsiteX1256" fmla="*/ 967576 w 1209257"/>
                    <a:gd name="connsiteY1256" fmla="*/ 510632 h 977923"/>
                    <a:gd name="connsiteX1257" fmla="*/ 961268 w 1209257"/>
                    <a:gd name="connsiteY1257" fmla="*/ 517855 h 977923"/>
                    <a:gd name="connsiteX1258" fmla="*/ 955445 w 1209257"/>
                    <a:gd name="connsiteY1258" fmla="*/ 510632 h 977923"/>
                    <a:gd name="connsiteX1259" fmla="*/ 961268 w 1209257"/>
                    <a:gd name="connsiteY1259" fmla="*/ 503964 h 977923"/>
                    <a:gd name="connsiteX1260" fmla="*/ 942343 w 1209257"/>
                    <a:gd name="connsiteY1260" fmla="*/ 503964 h 977923"/>
                    <a:gd name="connsiteX1261" fmla="*/ 948652 w 1209257"/>
                    <a:gd name="connsiteY1261" fmla="*/ 510632 h 977923"/>
                    <a:gd name="connsiteX1262" fmla="*/ 942343 w 1209257"/>
                    <a:gd name="connsiteY1262" fmla="*/ 517855 h 977923"/>
                    <a:gd name="connsiteX1263" fmla="*/ 936035 w 1209257"/>
                    <a:gd name="connsiteY1263" fmla="*/ 510632 h 977923"/>
                    <a:gd name="connsiteX1264" fmla="*/ 942343 w 1209257"/>
                    <a:gd name="connsiteY1264" fmla="*/ 503964 h 977923"/>
                    <a:gd name="connsiteX1265" fmla="*/ 923419 w 1209257"/>
                    <a:gd name="connsiteY1265" fmla="*/ 503964 h 977923"/>
                    <a:gd name="connsiteX1266" fmla="*/ 929242 w 1209257"/>
                    <a:gd name="connsiteY1266" fmla="*/ 510632 h 977923"/>
                    <a:gd name="connsiteX1267" fmla="*/ 923419 w 1209257"/>
                    <a:gd name="connsiteY1267" fmla="*/ 517855 h 977923"/>
                    <a:gd name="connsiteX1268" fmla="*/ 917111 w 1209257"/>
                    <a:gd name="connsiteY1268" fmla="*/ 510632 h 977923"/>
                    <a:gd name="connsiteX1269" fmla="*/ 923419 w 1209257"/>
                    <a:gd name="connsiteY1269" fmla="*/ 503964 h 977923"/>
                    <a:gd name="connsiteX1270" fmla="*/ 904009 w 1209257"/>
                    <a:gd name="connsiteY1270" fmla="*/ 503964 h 977923"/>
                    <a:gd name="connsiteX1271" fmla="*/ 910317 w 1209257"/>
                    <a:gd name="connsiteY1271" fmla="*/ 510632 h 977923"/>
                    <a:gd name="connsiteX1272" fmla="*/ 904009 w 1209257"/>
                    <a:gd name="connsiteY1272" fmla="*/ 517855 h 977923"/>
                    <a:gd name="connsiteX1273" fmla="*/ 897701 w 1209257"/>
                    <a:gd name="connsiteY1273" fmla="*/ 510632 h 977923"/>
                    <a:gd name="connsiteX1274" fmla="*/ 904009 w 1209257"/>
                    <a:gd name="connsiteY1274" fmla="*/ 503964 h 977923"/>
                    <a:gd name="connsiteX1275" fmla="*/ 885085 w 1209257"/>
                    <a:gd name="connsiteY1275" fmla="*/ 503964 h 977923"/>
                    <a:gd name="connsiteX1276" fmla="*/ 890908 w 1209257"/>
                    <a:gd name="connsiteY1276" fmla="*/ 510632 h 977923"/>
                    <a:gd name="connsiteX1277" fmla="*/ 885085 w 1209257"/>
                    <a:gd name="connsiteY1277" fmla="*/ 517855 h 977923"/>
                    <a:gd name="connsiteX1278" fmla="*/ 878777 w 1209257"/>
                    <a:gd name="connsiteY1278" fmla="*/ 510632 h 977923"/>
                    <a:gd name="connsiteX1279" fmla="*/ 885085 w 1209257"/>
                    <a:gd name="connsiteY1279" fmla="*/ 503964 h 977923"/>
                    <a:gd name="connsiteX1280" fmla="*/ 865675 w 1209257"/>
                    <a:gd name="connsiteY1280" fmla="*/ 503964 h 977923"/>
                    <a:gd name="connsiteX1281" fmla="*/ 871983 w 1209257"/>
                    <a:gd name="connsiteY1281" fmla="*/ 510632 h 977923"/>
                    <a:gd name="connsiteX1282" fmla="*/ 865675 w 1209257"/>
                    <a:gd name="connsiteY1282" fmla="*/ 517855 h 977923"/>
                    <a:gd name="connsiteX1283" fmla="*/ 859852 w 1209257"/>
                    <a:gd name="connsiteY1283" fmla="*/ 510632 h 977923"/>
                    <a:gd name="connsiteX1284" fmla="*/ 865675 w 1209257"/>
                    <a:gd name="connsiteY1284" fmla="*/ 503964 h 977923"/>
                    <a:gd name="connsiteX1285" fmla="*/ 846750 w 1209257"/>
                    <a:gd name="connsiteY1285" fmla="*/ 503964 h 977923"/>
                    <a:gd name="connsiteX1286" fmla="*/ 853059 w 1209257"/>
                    <a:gd name="connsiteY1286" fmla="*/ 510632 h 977923"/>
                    <a:gd name="connsiteX1287" fmla="*/ 846750 w 1209257"/>
                    <a:gd name="connsiteY1287" fmla="*/ 517855 h 977923"/>
                    <a:gd name="connsiteX1288" fmla="*/ 840442 w 1209257"/>
                    <a:gd name="connsiteY1288" fmla="*/ 510632 h 977923"/>
                    <a:gd name="connsiteX1289" fmla="*/ 846750 w 1209257"/>
                    <a:gd name="connsiteY1289" fmla="*/ 503964 h 977923"/>
                    <a:gd name="connsiteX1290" fmla="*/ 827341 w 1209257"/>
                    <a:gd name="connsiteY1290" fmla="*/ 503964 h 977923"/>
                    <a:gd name="connsiteX1291" fmla="*/ 833649 w 1209257"/>
                    <a:gd name="connsiteY1291" fmla="*/ 510632 h 977923"/>
                    <a:gd name="connsiteX1292" fmla="*/ 827341 w 1209257"/>
                    <a:gd name="connsiteY1292" fmla="*/ 517855 h 977923"/>
                    <a:gd name="connsiteX1293" fmla="*/ 821518 w 1209257"/>
                    <a:gd name="connsiteY1293" fmla="*/ 510632 h 977923"/>
                    <a:gd name="connsiteX1294" fmla="*/ 827341 w 1209257"/>
                    <a:gd name="connsiteY1294" fmla="*/ 503964 h 977923"/>
                    <a:gd name="connsiteX1295" fmla="*/ 808416 w 1209257"/>
                    <a:gd name="connsiteY1295" fmla="*/ 503964 h 977923"/>
                    <a:gd name="connsiteX1296" fmla="*/ 814724 w 1209257"/>
                    <a:gd name="connsiteY1296" fmla="*/ 510632 h 977923"/>
                    <a:gd name="connsiteX1297" fmla="*/ 808416 w 1209257"/>
                    <a:gd name="connsiteY1297" fmla="*/ 517855 h 977923"/>
                    <a:gd name="connsiteX1298" fmla="*/ 802108 w 1209257"/>
                    <a:gd name="connsiteY1298" fmla="*/ 510632 h 977923"/>
                    <a:gd name="connsiteX1299" fmla="*/ 808416 w 1209257"/>
                    <a:gd name="connsiteY1299" fmla="*/ 503964 h 977923"/>
                    <a:gd name="connsiteX1300" fmla="*/ 789492 w 1209257"/>
                    <a:gd name="connsiteY1300" fmla="*/ 503964 h 977923"/>
                    <a:gd name="connsiteX1301" fmla="*/ 795315 w 1209257"/>
                    <a:gd name="connsiteY1301" fmla="*/ 510632 h 977923"/>
                    <a:gd name="connsiteX1302" fmla="*/ 789492 w 1209257"/>
                    <a:gd name="connsiteY1302" fmla="*/ 517855 h 977923"/>
                    <a:gd name="connsiteX1303" fmla="*/ 783184 w 1209257"/>
                    <a:gd name="connsiteY1303" fmla="*/ 510632 h 977923"/>
                    <a:gd name="connsiteX1304" fmla="*/ 789492 w 1209257"/>
                    <a:gd name="connsiteY1304" fmla="*/ 503964 h 977923"/>
                    <a:gd name="connsiteX1305" fmla="*/ 770082 w 1209257"/>
                    <a:gd name="connsiteY1305" fmla="*/ 503964 h 977923"/>
                    <a:gd name="connsiteX1306" fmla="*/ 776390 w 1209257"/>
                    <a:gd name="connsiteY1306" fmla="*/ 510632 h 977923"/>
                    <a:gd name="connsiteX1307" fmla="*/ 770082 w 1209257"/>
                    <a:gd name="connsiteY1307" fmla="*/ 517855 h 977923"/>
                    <a:gd name="connsiteX1308" fmla="*/ 763774 w 1209257"/>
                    <a:gd name="connsiteY1308" fmla="*/ 510632 h 977923"/>
                    <a:gd name="connsiteX1309" fmla="*/ 770082 w 1209257"/>
                    <a:gd name="connsiteY1309" fmla="*/ 503964 h 977923"/>
                    <a:gd name="connsiteX1310" fmla="*/ 751157 w 1209257"/>
                    <a:gd name="connsiteY1310" fmla="*/ 503964 h 977923"/>
                    <a:gd name="connsiteX1311" fmla="*/ 757466 w 1209257"/>
                    <a:gd name="connsiteY1311" fmla="*/ 510632 h 977923"/>
                    <a:gd name="connsiteX1312" fmla="*/ 751157 w 1209257"/>
                    <a:gd name="connsiteY1312" fmla="*/ 517855 h 977923"/>
                    <a:gd name="connsiteX1313" fmla="*/ 744849 w 1209257"/>
                    <a:gd name="connsiteY1313" fmla="*/ 510632 h 977923"/>
                    <a:gd name="connsiteX1314" fmla="*/ 751157 w 1209257"/>
                    <a:gd name="connsiteY1314" fmla="*/ 503964 h 977923"/>
                    <a:gd name="connsiteX1315" fmla="*/ 444969 w 1209257"/>
                    <a:gd name="connsiteY1315" fmla="*/ 503964 h 977923"/>
                    <a:gd name="connsiteX1316" fmla="*/ 451277 w 1209257"/>
                    <a:gd name="connsiteY1316" fmla="*/ 510632 h 977923"/>
                    <a:gd name="connsiteX1317" fmla="*/ 444969 w 1209257"/>
                    <a:gd name="connsiteY1317" fmla="*/ 517855 h 977923"/>
                    <a:gd name="connsiteX1318" fmla="*/ 438661 w 1209257"/>
                    <a:gd name="connsiteY1318" fmla="*/ 510632 h 977923"/>
                    <a:gd name="connsiteX1319" fmla="*/ 444969 w 1209257"/>
                    <a:gd name="connsiteY1319" fmla="*/ 503964 h 977923"/>
                    <a:gd name="connsiteX1320" fmla="*/ 387710 w 1209257"/>
                    <a:gd name="connsiteY1320" fmla="*/ 503964 h 977923"/>
                    <a:gd name="connsiteX1321" fmla="*/ 393533 w 1209257"/>
                    <a:gd name="connsiteY1321" fmla="*/ 510632 h 977923"/>
                    <a:gd name="connsiteX1322" fmla="*/ 387710 w 1209257"/>
                    <a:gd name="connsiteY1322" fmla="*/ 517855 h 977923"/>
                    <a:gd name="connsiteX1323" fmla="*/ 381402 w 1209257"/>
                    <a:gd name="connsiteY1323" fmla="*/ 510632 h 977923"/>
                    <a:gd name="connsiteX1324" fmla="*/ 387710 w 1209257"/>
                    <a:gd name="connsiteY1324" fmla="*/ 503964 h 977923"/>
                    <a:gd name="connsiteX1325" fmla="*/ 329966 w 1209257"/>
                    <a:gd name="connsiteY1325" fmla="*/ 503964 h 977923"/>
                    <a:gd name="connsiteX1326" fmla="*/ 336274 w 1209257"/>
                    <a:gd name="connsiteY1326" fmla="*/ 510632 h 977923"/>
                    <a:gd name="connsiteX1327" fmla="*/ 329966 w 1209257"/>
                    <a:gd name="connsiteY1327" fmla="*/ 517855 h 977923"/>
                    <a:gd name="connsiteX1328" fmla="*/ 324143 w 1209257"/>
                    <a:gd name="connsiteY1328" fmla="*/ 510632 h 977923"/>
                    <a:gd name="connsiteX1329" fmla="*/ 329966 w 1209257"/>
                    <a:gd name="connsiteY1329" fmla="*/ 503964 h 977923"/>
                    <a:gd name="connsiteX1330" fmla="*/ 311041 w 1209257"/>
                    <a:gd name="connsiteY1330" fmla="*/ 503964 h 977923"/>
                    <a:gd name="connsiteX1331" fmla="*/ 317350 w 1209257"/>
                    <a:gd name="connsiteY1331" fmla="*/ 510632 h 977923"/>
                    <a:gd name="connsiteX1332" fmla="*/ 311041 w 1209257"/>
                    <a:gd name="connsiteY1332" fmla="*/ 517855 h 977923"/>
                    <a:gd name="connsiteX1333" fmla="*/ 304733 w 1209257"/>
                    <a:gd name="connsiteY1333" fmla="*/ 510632 h 977923"/>
                    <a:gd name="connsiteX1334" fmla="*/ 311041 w 1209257"/>
                    <a:gd name="connsiteY1334" fmla="*/ 503964 h 977923"/>
                    <a:gd name="connsiteX1335" fmla="*/ 1191273 w 1209257"/>
                    <a:gd name="connsiteY1335" fmla="*/ 481738 h 977923"/>
                    <a:gd name="connsiteX1336" fmla="*/ 1197096 w 1209257"/>
                    <a:gd name="connsiteY1336" fmla="*/ 488962 h 977923"/>
                    <a:gd name="connsiteX1337" fmla="*/ 1191273 w 1209257"/>
                    <a:gd name="connsiteY1337" fmla="*/ 496185 h 977923"/>
                    <a:gd name="connsiteX1338" fmla="*/ 1184965 w 1209257"/>
                    <a:gd name="connsiteY1338" fmla="*/ 488962 h 977923"/>
                    <a:gd name="connsiteX1339" fmla="*/ 1191273 w 1209257"/>
                    <a:gd name="connsiteY1339" fmla="*/ 481738 h 977923"/>
                    <a:gd name="connsiteX1340" fmla="*/ 1171864 w 1209257"/>
                    <a:gd name="connsiteY1340" fmla="*/ 481738 h 977923"/>
                    <a:gd name="connsiteX1341" fmla="*/ 1178172 w 1209257"/>
                    <a:gd name="connsiteY1341" fmla="*/ 488962 h 977923"/>
                    <a:gd name="connsiteX1342" fmla="*/ 1171864 w 1209257"/>
                    <a:gd name="connsiteY1342" fmla="*/ 496185 h 977923"/>
                    <a:gd name="connsiteX1343" fmla="*/ 1165556 w 1209257"/>
                    <a:gd name="connsiteY1343" fmla="*/ 488962 h 977923"/>
                    <a:gd name="connsiteX1344" fmla="*/ 1171864 w 1209257"/>
                    <a:gd name="connsiteY1344" fmla="*/ 481738 h 977923"/>
                    <a:gd name="connsiteX1345" fmla="*/ 1095195 w 1209257"/>
                    <a:gd name="connsiteY1345" fmla="*/ 481738 h 977923"/>
                    <a:gd name="connsiteX1346" fmla="*/ 1101503 w 1209257"/>
                    <a:gd name="connsiteY1346" fmla="*/ 488962 h 977923"/>
                    <a:gd name="connsiteX1347" fmla="*/ 1095195 w 1209257"/>
                    <a:gd name="connsiteY1347" fmla="*/ 496185 h 977923"/>
                    <a:gd name="connsiteX1348" fmla="*/ 1089372 w 1209257"/>
                    <a:gd name="connsiteY1348" fmla="*/ 488962 h 977923"/>
                    <a:gd name="connsiteX1349" fmla="*/ 1095195 w 1209257"/>
                    <a:gd name="connsiteY1349" fmla="*/ 481738 h 977923"/>
                    <a:gd name="connsiteX1350" fmla="*/ 1076271 w 1209257"/>
                    <a:gd name="connsiteY1350" fmla="*/ 481738 h 977923"/>
                    <a:gd name="connsiteX1351" fmla="*/ 1082579 w 1209257"/>
                    <a:gd name="connsiteY1351" fmla="*/ 488962 h 977923"/>
                    <a:gd name="connsiteX1352" fmla="*/ 1076271 w 1209257"/>
                    <a:gd name="connsiteY1352" fmla="*/ 496185 h 977923"/>
                    <a:gd name="connsiteX1353" fmla="*/ 1069963 w 1209257"/>
                    <a:gd name="connsiteY1353" fmla="*/ 488962 h 977923"/>
                    <a:gd name="connsiteX1354" fmla="*/ 1076271 w 1209257"/>
                    <a:gd name="connsiteY1354" fmla="*/ 481738 h 977923"/>
                    <a:gd name="connsiteX1355" fmla="*/ 1057346 w 1209257"/>
                    <a:gd name="connsiteY1355" fmla="*/ 481738 h 977923"/>
                    <a:gd name="connsiteX1356" fmla="*/ 1063169 w 1209257"/>
                    <a:gd name="connsiteY1356" fmla="*/ 488962 h 977923"/>
                    <a:gd name="connsiteX1357" fmla="*/ 1057346 w 1209257"/>
                    <a:gd name="connsiteY1357" fmla="*/ 496185 h 977923"/>
                    <a:gd name="connsiteX1358" fmla="*/ 1051038 w 1209257"/>
                    <a:gd name="connsiteY1358" fmla="*/ 488962 h 977923"/>
                    <a:gd name="connsiteX1359" fmla="*/ 1057346 w 1209257"/>
                    <a:gd name="connsiteY1359" fmla="*/ 481738 h 977923"/>
                    <a:gd name="connsiteX1360" fmla="*/ 1037936 w 1209257"/>
                    <a:gd name="connsiteY1360" fmla="*/ 481738 h 977923"/>
                    <a:gd name="connsiteX1361" fmla="*/ 1044245 w 1209257"/>
                    <a:gd name="connsiteY1361" fmla="*/ 488962 h 977923"/>
                    <a:gd name="connsiteX1362" fmla="*/ 1037936 w 1209257"/>
                    <a:gd name="connsiteY1362" fmla="*/ 496185 h 977923"/>
                    <a:gd name="connsiteX1363" fmla="*/ 1031628 w 1209257"/>
                    <a:gd name="connsiteY1363" fmla="*/ 488962 h 977923"/>
                    <a:gd name="connsiteX1364" fmla="*/ 1037936 w 1209257"/>
                    <a:gd name="connsiteY1364" fmla="*/ 481738 h 977923"/>
                    <a:gd name="connsiteX1365" fmla="*/ 1019012 w 1209257"/>
                    <a:gd name="connsiteY1365" fmla="*/ 481738 h 977923"/>
                    <a:gd name="connsiteX1366" fmla="*/ 1024835 w 1209257"/>
                    <a:gd name="connsiteY1366" fmla="*/ 488962 h 977923"/>
                    <a:gd name="connsiteX1367" fmla="*/ 1019012 w 1209257"/>
                    <a:gd name="connsiteY1367" fmla="*/ 496185 h 977923"/>
                    <a:gd name="connsiteX1368" fmla="*/ 1012704 w 1209257"/>
                    <a:gd name="connsiteY1368" fmla="*/ 488962 h 977923"/>
                    <a:gd name="connsiteX1369" fmla="*/ 1019012 w 1209257"/>
                    <a:gd name="connsiteY1369" fmla="*/ 481738 h 977923"/>
                    <a:gd name="connsiteX1370" fmla="*/ 980678 w 1209257"/>
                    <a:gd name="connsiteY1370" fmla="*/ 481738 h 977923"/>
                    <a:gd name="connsiteX1371" fmla="*/ 986986 w 1209257"/>
                    <a:gd name="connsiteY1371" fmla="*/ 488962 h 977923"/>
                    <a:gd name="connsiteX1372" fmla="*/ 980678 w 1209257"/>
                    <a:gd name="connsiteY1372" fmla="*/ 496185 h 977923"/>
                    <a:gd name="connsiteX1373" fmla="*/ 974370 w 1209257"/>
                    <a:gd name="connsiteY1373" fmla="*/ 488962 h 977923"/>
                    <a:gd name="connsiteX1374" fmla="*/ 980678 w 1209257"/>
                    <a:gd name="connsiteY1374" fmla="*/ 481738 h 977923"/>
                    <a:gd name="connsiteX1375" fmla="*/ 961268 w 1209257"/>
                    <a:gd name="connsiteY1375" fmla="*/ 481738 h 977923"/>
                    <a:gd name="connsiteX1376" fmla="*/ 967576 w 1209257"/>
                    <a:gd name="connsiteY1376" fmla="*/ 488962 h 977923"/>
                    <a:gd name="connsiteX1377" fmla="*/ 961268 w 1209257"/>
                    <a:gd name="connsiteY1377" fmla="*/ 496185 h 977923"/>
                    <a:gd name="connsiteX1378" fmla="*/ 955445 w 1209257"/>
                    <a:gd name="connsiteY1378" fmla="*/ 488962 h 977923"/>
                    <a:gd name="connsiteX1379" fmla="*/ 961268 w 1209257"/>
                    <a:gd name="connsiteY1379" fmla="*/ 481738 h 977923"/>
                    <a:gd name="connsiteX1380" fmla="*/ 942343 w 1209257"/>
                    <a:gd name="connsiteY1380" fmla="*/ 481738 h 977923"/>
                    <a:gd name="connsiteX1381" fmla="*/ 948652 w 1209257"/>
                    <a:gd name="connsiteY1381" fmla="*/ 488962 h 977923"/>
                    <a:gd name="connsiteX1382" fmla="*/ 942343 w 1209257"/>
                    <a:gd name="connsiteY1382" fmla="*/ 496185 h 977923"/>
                    <a:gd name="connsiteX1383" fmla="*/ 936035 w 1209257"/>
                    <a:gd name="connsiteY1383" fmla="*/ 488962 h 977923"/>
                    <a:gd name="connsiteX1384" fmla="*/ 942343 w 1209257"/>
                    <a:gd name="connsiteY1384" fmla="*/ 481738 h 977923"/>
                    <a:gd name="connsiteX1385" fmla="*/ 923419 w 1209257"/>
                    <a:gd name="connsiteY1385" fmla="*/ 481738 h 977923"/>
                    <a:gd name="connsiteX1386" fmla="*/ 929242 w 1209257"/>
                    <a:gd name="connsiteY1386" fmla="*/ 488962 h 977923"/>
                    <a:gd name="connsiteX1387" fmla="*/ 923419 w 1209257"/>
                    <a:gd name="connsiteY1387" fmla="*/ 496185 h 977923"/>
                    <a:gd name="connsiteX1388" fmla="*/ 917111 w 1209257"/>
                    <a:gd name="connsiteY1388" fmla="*/ 488962 h 977923"/>
                    <a:gd name="connsiteX1389" fmla="*/ 923419 w 1209257"/>
                    <a:gd name="connsiteY1389" fmla="*/ 481738 h 977923"/>
                    <a:gd name="connsiteX1390" fmla="*/ 904009 w 1209257"/>
                    <a:gd name="connsiteY1390" fmla="*/ 481738 h 977923"/>
                    <a:gd name="connsiteX1391" fmla="*/ 910317 w 1209257"/>
                    <a:gd name="connsiteY1391" fmla="*/ 488962 h 977923"/>
                    <a:gd name="connsiteX1392" fmla="*/ 904009 w 1209257"/>
                    <a:gd name="connsiteY1392" fmla="*/ 496185 h 977923"/>
                    <a:gd name="connsiteX1393" fmla="*/ 897701 w 1209257"/>
                    <a:gd name="connsiteY1393" fmla="*/ 488962 h 977923"/>
                    <a:gd name="connsiteX1394" fmla="*/ 904009 w 1209257"/>
                    <a:gd name="connsiteY1394" fmla="*/ 481738 h 977923"/>
                    <a:gd name="connsiteX1395" fmla="*/ 885085 w 1209257"/>
                    <a:gd name="connsiteY1395" fmla="*/ 481738 h 977923"/>
                    <a:gd name="connsiteX1396" fmla="*/ 890908 w 1209257"/>
                    <a:gd name="connsiteY1396" fmla="*/ 488962 h 977923"/>
                    <a:gd name="connsiteX1397" fmla="*/ 885085 w 1209257"/>
                    <a:gd name="connsiteY1397" fmla="*/ 496185 h 977923"/>
                    <a:gd name="connsiteX1398" fmla="*/ 878777 w 1209257"/>
                    <a:gd name="connsiteY1398" fmla="*/ 488962 h 977923"/>
                    <a:gd name="connsiteX1399" fmla="*/ 885085 w 1209257"/>
                    <a:gd name="connsiteY1399" fmla="*/ 481738 h 977923"/>
                    <a:gd name="connsiteX1400" fmla="*/ 865675 w 1209257"/>
                    <a:gd name="connsiteY1400" fmla="*/ 481738 h 977923"/>
                    <a:gd name="connsiteX1401" fmla="*/ 871983 w 1209257"/>
                    <a:gd name="connsiteY1401" fmla="*/ 488962 h 977923"/>
                    <a:gd name="connsiteX1402" fmla="*/ 865675 w 1209257"/>
                    <a:gd name="connsiteY1402" fmla="*/ 496185 h 977923"/>
                    <a:gd name="connsiteX1403" fmla="*/ 859852 w 1209257"/>
                    <a:gd name="connsiteY1403" fmla="*/ 488962 h 977923"/>
                    <a:gd name="connsiteX1404" fmla="*/ 865675 w 1209257"/>
                    <a:gd name="connsiteY1404" fmla="*/ 481738 h 977923"/>
                    <a:gd name="connsiteX1405" fmla="*/ 846750 w 1209257"/>
                    <a:gd name="connsiteY1405" fmla="*/ 481738 h 977923"/>
                    <a:gd name="connsiteX1406" fmla="*/ 853059 w 1209257"/>
                    <a:gd name="connsiteY1406" fmla="*/ 488962 h 977923"/>
                    <a:gd name="connsiteX1407" fmla="*/ 846750 w 1209257"/>
                    <a:gd name="connsiteY1407" fmla="*/ 496185 h 977923"/>
                    <a:gd name="connsiteX1408" fmla="*/ 840442 w 1209257"/>
                    <a:gd name="connsiteY1408" fmla="*/ 488962 h 977923"/>
                    <a:gd name="connsiteX1409" fmla="*/ 846750 w 1209257"/>
                    <a:gd name="connsiteY1409" fmla="*/ 481738 h 977923"/>
                    <a:gd name="connsiteX1410" fmla="*/ 827341 w 1209257"/>
                    <a:gd name="connsiteY1410" fmla="*/ 481738 h 977923"/>
                    <a:gd name="connsiteX1411" fmla="*/ 833649 w 1209257"/>
                    <a:gd name="connsiteY1411" fmla="*/ 488962 h 977923"/>
                    <a:gd name="connsiteX1412" fmla="*/ 827341 w 1209257"/>
                    <a:gd name="connsiteY1412" fmla="*/ 496185 h 977923"/>
                    <a:gd name="connsiteX1413" fmla="*/ 821518 w 1209257"/>
                    <a:gd name="connsiteY1413" fmla="*/ 488962 h 977923"/>
                    <a:gd name="connsiteX1414" fmla="*/ 827341 w 1209257"/>
                    <a:gd name="connsiteY1414" fmla="*/ 481738 h 977923"/>
                    <a:gd name="connsiteX1415" fmla="*/ 808416 w 1209257"/>
                    <a:gd name="connsiteY1415" fmla="*/ 481738 h 977923"/>
                    <a:gd name="connsiteX1416" fmla="*/ 814724 w 1209257"/>
                    <a:gd name="connsiteY1416" fmla="*/ 488962 h 977923"/>
                    <a:gd name="connsiteX1417" fmla="*/ 808416 w 1209257"/>
                    <a:gd name="connsiteY1417" fmla="*/ 496185 h 977923"/>
                    <a:gd name="connsiteX1418" fmla="*/ 802108 w 1209257"/>
                    <a:gd name="connsiteY1418" fmla="*/ 488962 h 977923"/>
                    <a:gd name="connsiteX1419" fmla="*/ 808416 w 1209257"/>
                    <a:gd name="connsiteY1419" fmla="*/ 481738 h 977923"/>
                    <a:gd name="connsiteX1420" fmla="*/ 789492 w 1209257"/>
                    <a:gd name="connsiteY1420" fmla="*/ 481738 h 977923"/>
                    <a:gd name="connsiteX1421" fmla="*/ 795315 w 1209257"/>
                    <a:gd name="connsiteY1421" fmla="*/ 488962 h 977923"/>
                    <a:gd name="connsiteX1422" fmla="*/ 789492 w 1209257"/>
                    <a:gd name="connsiteY1422" fmla="*/ 496185 h 977923"/>
                    <a:gd name="connsiteX1423" fmla="*/ 783184 w 1209257"/>
                    <a:gd name="connsiteY1423" fmla="*/ 488962 h 977923"/>
                    <a:gd name="connsiteX1424" fmla="*/ 789492 w 1209257"/>
                    <a:gd name="connsiteY1424" fmla="*/ 481738 h 977923"/>
                    <a:gd name="connsiteX1425" fmla="*/ 770082 w 1209257"/>
                    <a:gd name="connsiteY1425" fmla="*/ 481738 h 977923"/>
                    <a:gd name="connsiteX1426" fmla="*/ 776390 w 1209257"/>
                    <a:gd name="connsiteY1426" fmla="*/ 488962 h 977923"/>
                    <a:gd name="connsiteX1427" fmla="*/ 770082 w 1209257"/>
                    <a:gd name="connsiteY1427" fmla="*/ 496185 h 977923"/>
                    <a:gd name="connsiteX1428" fmla="*/ 763774 w 1209257"/>
                    <a:gd name="connsiteY1428" fmla="*/ 488962 h 977923"/>
                    <a:gd name="connsiteX1429" fmla="*/ 770082 w 1209257"/>
                    <a:gd name="connsiteY1429" fmla="*/ 481738 h 977923"/>
                    <a:gd name="connsiteX1430" fmla="*/ 751157 w 1209257"/>
                    <a:gd name="connsiteY1430" fmla="*/ 481738 h 977923"/>
                    <a:gd name="connsiteX1431" fmla="*/ 757466 w 1209257"/>
                    <a:gd name="connsiteY1431" fmla="*/ 488962 h 977923"/>
                    <a:gd name="connsiteX1432" fmla="*/ 751157 w 1209257"/>
                    <a:gd name="connsiteY1432" fmla="*/ 496185 h 977923"/>
                    <a:gd name="connsiteX1433" fmla="*/ 744849 w 1209257"/>
                    <a:gd name="connsiteY1433" fmla="*/ 488962 h 977923"/>
                    <a:gd name="connsiteX1434" fmla="*/ 751157 w 1209257"/>
                    <a:gd name="connsiteY1434" fmla="*/ 481738 h 977923"/>
                    <a:gd name="connsiteX1435" fmla="*/ 329966 w 1209257"/>
                    <a:gd name="connsiteY1435" fmla="*/ 481738 h 977923"/>
                    <a:gd name="connsiteX1436" fmla="*/ 336274 w 1209257"/>
                    <a:gd name="connsiteY1436" fmla="*/ 488962 h 977923"/>
                    <a:gd name="connsiteX1437" fmla="*/ 329966 w 1209257"/>
                    <a:gd name="connsiteY1437" fmla="*/ 496185 h 977923"/>
                    <a:gd name="connsiteX1438" fmla="*/ 324143 w 1209257"/>
                    <a:gd name="connsiteY1438" fmla="*/ 488962 h 977923"/>
                    <a:gd name="connsiteX1439" fmla="*/ 329966 w 1209257"/>
                    <a:gd name="connsiteY1439" fmla="*/ 481738 h 977923"/>
                    <a:gd name="connsiteX1440" fmla="*/ 311041 w 1209257"/>
                    <a:gd name="connsiteY1440" fmla="*/ 481738 h 977923"/>
                    <a:gd name="connsiteX1441" fmla="*/ 317350 w 1209257"/>
                    <a:gd name="connsiteY1441" fmla="*/ 488962 h 977923"/>
                    <a:gd name="connsiteX1442" fmla="*/ 311041 w 1209257"/>
                    <a:gd name="connsiteY1442" fmla="*/ 496185 h 977923"/>
                    <a:gd name="connsiteX1443" fmla="*/ 304733 w 1209257"/>
                    <a:gd name="connsiteY1443" fmla="*/ 488962 h 977923"/>
                    <a:gd name="connsiteX1444" fmla="*/ 311041 w 1209257"/>
                    <a:gd name="connsiteY1444" fmla="*/ 481738 h 977923"/>
                    <a:gd name="connsiteX1445" fmla="*/ 1191273 w 1209257"/>
                    <a:gd name="connsiteY1445" fmla="*/ 460068 h 977923"/>
                    <a:gd name="connsiteX1446" fmla="*/ 1197096 w 1209257"/>
                    <a:gd name="connsiteY1446" fmla="*/ 467292 h 977923"/>
                    <a:gd name="connsiteX1447" fmla="*/ 1191273 w 1209257"/>
                    <a:gd name="connsiteY1447" fmla="*/ 473959 h 977923"/>
                    <a:gd name="connsiteX1448" fmla="*/ 1184965 w 1209257"/>
                    <a:gd name="connsiteY1448" fmla="*/ 467292 h 977923"/>
                    <a:gd name="connsiteX1449" fmla="*/ 1191273 w 1209257"/>
                    <a:gd name="connsiteY1449" fmla="*/ 460068 h 977923"/>
                    <a:gd name="connsiteX1450" fmla="*/ 1171864 w 1209257"/>
                    <a:gd name="connsiteY1450" fmla="*/ 460068 h 977923"/>
                    <a:gd name="connsiteX1451" fmla="*/ 1178172 w 1209257"/>
                    <a:gd name="connsiteY1451" fmla="*/ 467292 h 977923"/>
                    <a:gd name="connsiteX1452" fmla="*/ 1171864 w 1209257"/>
                    <a:gd name="connsiteY1452" fmla="*/ 473959 h 977923"/>
                    <a:gd name="connsiteX1453" fmla="*/ 1165556 w 1209257"/>
                    <a:gd name="connsiteY1453" fmla="*/ 467292 h 977923"/>
                    <a:gd name="connsiteX1454" fmla="*/ 1171864 w 1209257"/>
                    <a:gd name="connsiteY1454" fmla="*/ 460068 h 977923"/>
                    <a:gd name="connsiteX1455" fmla="*/ 1152939 w 1209257"/>
                    <a:gd name="connsiteY1455" fmla="*/ 460068 h 977923"/>
                    <a:gd name="connsiteX1456" fmla="*/ 1158762 w 1209257"/>
                    <a:gd name="connsiteY1456" fmla="*/ 467292 h 977923"/>
                    <a:gd name="connsiteX1457" fmla="*/ 1152939 w 1209257"/>
                    <a:gd name="connsiteY1457" fmla="*/ 473959 h 977923"/>
                    <a:gd name="connsiteX1458" fmla="*/ 1146631 w 1209257"/>
                    <a:gd name="connsiteY1458" fmla="*/ 467292 h 977923"/>
                    <a:gd name="connsiteX1459" fmla="*/ 1152939 w 1209257"/>
                    <a:gd name="connsiteY1459" fmla="*/ 460068 h 977923"/>
                    <a:gd name="connsiteX1460" fmla="*/ 1133529 w 1209257"/>
                    <a:gd name="connsiteY1460" fmla="*/ 460068 h 977923"/>
                    <a:gd name="connsiteX1461" fmla="*/ 1139838 w 1209257"/>
                    <a:gd name="connsiteY1461" fmla="*/ 467292 h 977923"/>
                    <a:gd name="connsiteX1462" fmla="*/ 1133529 w 1209257"/>
                    <a:gd name="connsiteY1462" fmla="*/ 473959 h 977923"/>
                    <a:gd name="connsiteX1463" fmla="*/ 1127221 w 1209257"/>
                    <a:gd name="connsiteY1463" fmla="*/ 467292 h 977923"/>
                    <a:gd name="connsiteX1464" fmla="*/ 1133529 w 1209257"/>
                    <a:gd name="connsiteY1464" fmla="*/ 460068 h 977923"/>
                    <a:gd name="connsiteX1465" fmla="*/ 1114605 w 1209257"/>
                    <a:gd name="connsiteY1465" fmla="*/ 460068 h 977923"/>
                    <a:gd name="connsiteX1466" fmla="*/ 1120913 w 1209257"/>
                    <a:gd name="connsiteY1466" fmla="*/ 467292 h 977923"/>
                    <a:gd name="connsiteX1467" fmla="*/ 1114605 w 1209257"/>
                    <a:gd name="connsiteY1467" fmla="*/ 473959 h 977923"/>
                    <a:gd name="connsiteX1468" fmla="*/ 1108297 w 1209257"/>
                    <a:gd name="connsiteY1468" fmla="*/ 467292 h 977923"/>
                    <a:gd name="connsiteX1469" fmla="*/ 1114605 w 1209257"/>
                    <a:gd name="connsiteY1469" fmla="*/ 460068 h 977923"/>
                    <a:gd name="connsiteX1470" fmla="*/ 1095195 w 1209257"/>
                    <a:gd name="connsiteY1470" fmla="*/ 460068 h 977923"/>
                    <a:gd name="connsiteX1471" fmla="*/ 1101503 w 1209257"/>
                    <a:gd name="connsiteY1471" fmla="*/ 467292 h 977923"/>
                    <a:gd name="connsiteX1472" fmla="*/ 1095195 w 1209257"/>
                    <a:gd name="connsiteY1472" fmla="*/ 473959 h 977923"/>
                    <a:gd name="connsiteX1473" fmla="*/ 1089372 w 1209257"/>
                    <a:gd name="connsiteY1473" fmla="*/ 467292 h 977923"/>
                    <a:gd name="connsiteX1474" fmla="*/ 1095195 w 1209257"/>
                    <a:gd name="connsiteY1474" fmla="*/ 460068 h 977923"/>
                    <a:gd name="connsiteX1475" fmla="*/ 1057346 w 1209257"/>
                    <a:gd name="connsiteY1475" fmla="*/ 460068 h 977923"/>
                    <a:gd name="connsiteX1476" fmla="*/ 1063169 w 1209257"/>
                    <a:gd name="connsiteY1476" fmla="*/ 467292 h 977923"/>
                    <a:gd name="connsiteX1477" fmla="*/ 1057346 w 1209257"/>
                    <a:gd name="connsiteY1477" fmla="*/ 473959 h 977923"/>
                    <a:gd name="connsiteX1478" fmla="*/ 1051038 w 1209257"/>
                    <a:gd name="connsiteY1478" fmla="*/ 467292 h 977923"/>
                    <a:gd name="connsiteX1479" fmla="*/ 1057346 w 1209257"/>
                    <a:gd name="connsiteY1479" fmla="*/ 460068 h 977923"/>
                    <a:gd name="connsiteX1480" fmla="*/ 1037936 w 1209257"/>
                    <a:gd name="connsiteY1480" fmla="*/ 460068 h 977923"/>
                    <a:gd name="connsiteX1481" fmla="*/ 1044245 w 1209257"/>
                    <a:gd name="connsiteY1481" fmla="*/ 467292 h 977923"/>
                    <a:gd name="connsiteX1482" fmla="*/ 1037936 w 1209257"/>
                    <a:gd name="connsiteY1482" fmla="*/ 473959 h 977923"/>
                    <a:gd name="connsiteX1483" fmla="*/ 1031628 w 1209257"/>
                    <a:gd name="connsiteY1483" fmla="*/ 467292 h 977923"/>
                    <a:gd name="connsiteX1484" fmla="*/ 1037936 w 1209257"/>
                    <a:gd name="connsiteY1484" fmla="*/ 460068 h 977923"/>
                    <a:gd name="connsiteX1485" fmla="*/ 1019012 w 1209257"/>
                    <a:gd name="connsiteY1485" fmla="*/ 460068 h 977923"/>
                    <a:gd name="connsiteX1486" fmla="*/ 1024835 w 1209257"/>
                    <a:gd name="connsiteY1486" fmla="*/ 467292 h 977923"/>
                    <a:gd name="connsiteX1487" fmla="*/ 1019012 w 1209257"/>
                    <a:gd name="connsiteY1487" fmla="*/ 473959 h 977923"/>
                    <a:gd name="connsiteX1488" fmla="*/ 1012704 w 1209257"/>
                    <a:gd name="connsiteY1488" fmla="*/ 467292 h 977923"/>
                    <a:gd name="connsiteX1489" fmla="*/ 1019012 w 1209257"/>
                    <a:gd name="connsiteY1489" fmla="*/ 460068 h 977923"/>
                    <a:gd name="connsiteX1490" fmla="*/ 999602 w 1209257"/>
                    <a:gd name="connsiteY1490" fmla="*/ 460068 h 977923"/>
                    <a:gd name="connsiteX1491" fmla="*/ 1005910 w 1209257"/>
                    <a:gd name="connsiteY1491" fmla="*/ 467292 h 977923"/>
                    <a:gd name="connsiteX1492" fmla="*/ 999602 w 1209257"/>
                    <a:gd name="connsiteY1492" fmla="*/ 473959 h 977923"/>
                    <a:gd name="connsiteX1493" fmla="*/ 993779 w 1209257"/>
                    <a:gd name="connsiteY1493" fmla="*/ 467292 h 977923"/>
                    <a:gd name="connsiteX1494" fmla="*/ 999602 w 1209257"/>
                    <a:gd name="connsiteY1494" fmla="*/ 460068 h 977923"/>
                    <a:gd name="connsiteX1495" fmla="*/ 980678 w 1209257"/>
                    <a:gd name="connsiteY1495" fmla="*/ 460068 h 977923"/>
                    <a:gd name="connsiteX1496" fmla="*/ 986986 w 1209257"/>
                    <a:gd name="connsiteY1496" fmla="*/ 467292 h 977923"/>
                    <a:gd name="connsiteX1497" fmla="*/ 980678 w 1209257"/>
                    <a:gd name="connsiteY1497" fmla="*/ 473959 h 977923"/>
                    <a:gd name="connsiteX1498" fmla="*/ 974370 w 1209257"/>
                    <a:gd name="connsiteY1498" fmla="*/ 467292 h 977923"/>
                    <a:gd name="connsiteX1499" fmla="*/ 980678 w 1209257"/>
                    <a:gd name="connsiteY1499" fmla="*/ 460068 h 977923"/>
                    <a:gd name="connsiteX1500" fmla="*/ 961268 w 1209257"/>
                    <a:gd name="connsiteY1500" fmla="*/ 460068 h 977923"/>
                    <a:gd name="connsiteX1501" fmla="*/ 967576 w 1209257"/>
                    <a:gd name="connsiteY1501" fmla="*/ 467292 h 977923"/>
                    <a:gd name="connsiteX1502" fmla="*/ 961268 w 1209257"/>
                    <a:gd name="connsiteY1502" fmla="*/ 473959 h 977923"/>
                    <a:gd name="connsiteX1503" fmla="*/ 955445 w 1209257"/>
                    <a:gd name="connsiteY1503" fmla="*/ 467292 h 977923"/>
                    <a:gd name="connsiteX1504" fmla="*/ 961268 w 1209257"/>
                    <a:gd name="connsiteY1504" fmla="*/ 460068 h 977923"/>
                    <a:gd name="connsiteX1505" fmla="*/ 942343 w 1209257"/>
                    <a:gd name="connsiteY1505" fmla="*/ 460068 h 977923"/>
                    <a:gd name="connsiteX1506" fmla="*/ 948652 w 1209257"/>
                    <a:gd name="connsiteY1506" fmla="*/ 467292 h 977923"/>
                    <a:gd name="connsiteX1507" fmla="*/ 942343 w 1209257"/>
                    <a:gd name="connsiteY1507" fmla="*/ 473959 h 977923"/>
                    <a:gd name="connsiteX1508" fmla="*/ 936035 w 1209257"/>
                    <a:gd name="connsiteY1508" fmla="*/ 467292 h 977923"/>
                    <a:gd name="connsiteX1509" fmla="*/ 942343 w 1209257"/>
                    <a:gd name="connsiteY1509" fmla="*/ 460068 h 977923"/>
                    <a:gd name="connsiteX1510" fmla="*/ 923419 w 1209257"/>
                    <a:gd name="connsiteY1510" fmla="*/ 460068 h 977923"/>
                    <a:gd name="connsiteX1511" fmla="*/ 929242 w 1209257"/>
                    <a:gd name="connsiteY1511" fmla="*/ 467292 h 977923"/>
                    <a:gd name="connsiteX1512" fmla="*/ 923419 w 1209257"/>
                    <a:gd name="connsiteY1512" fmla="*/ 473959 h 977923"/>
                    <a:gd name="connsiteX1513" fmla="*/ 917111 w 1209257"/>
                    <a:gd name="connsiteY1513" fmla="*/ 467292 h 977923"/>
                    <a:gd name="connsiteX1514" fmla="*/ 923419 w 1209257"/>
                    <a:gd name="connsiteY1514" fmla="*/ 460068 h 977923"/>
                    <a:gd name="connsiteX1515" fmla="*/ 904009 w 1209257"/>
                    <a:gd name="connsiteY1515" fmla="*/ 460068 h 977923"/>
                    <a:gd name="connsiteX1516" fmla="*/ 910317 w 1209257"/>
                    <a:gd name="connsiteY1516" fmla="*/ 467292 h 977923"/>
                    <a:gd name="connsiteX1517" fmla="*/ 904009 w 1209257"/>
                    <a:gd name="connsiteY1517" fmla="*/ 473959 h 977923"/>
                    <a:gd name="connsiteX1518" fmla="*/ 897701 w 1209257"/>
                    <a:gd name="connsiteY1518" fmla="*/ 467292 h 977923"/>
                    <a:gd name="connsiteX1519" fmla="*/ 904009 w 1209257"/>
                    <a:gd name="connsiteY1519" fmla="*/ 460068 h 977923"/>
                    <a:gd name="connsiteX1520" fmla="*/ 885085 w 1209257"/>
                    <a:gd name="connsiteY1520" fmla="*/ 460068 h 977923"/>
                    <a:gd name="connsiteX1521" fmla="*/ 890908 w 1209257"/>
                    <a:gd name="connsiteY1521" fmla="*/ 467292 h 977923"/>
                    <a:gd name="connsiteX1522" fmla="*/ 885085 w 1209257"/>
                    <a:gd name="connsiteY1522" fmla="*/ 473959 h 977923"/>
                    <a:gd name="connsiteX1523" fmla="*/ 878777 w 1209257"/>
                    <a:gd name="connsiteY1523" fmla="*/ 467292 h 977923"/>
                    <a:gd name="connsiteX1524" fmla="*/ 885085 w 1209257"/>
                    <a:gd name="connsiteY1524" fmla="*/ 460068 h 977923"/>
                    <a:gd name="connsiteX1525" fmla="*/ 865675 w 1209257"/>
                    <a:gd name="connsiteY1525" fmla="*/ 460068 h 977923"/>
                    <a:gd name="connsiteX1526" fmla="*/ 871983 w 1209257"/>
                    <a:gd name="connsiteY1526" fmla="*/ 467292 h 977923"/>
                    <a:gd name="connsiteX1527" fmla="*/ 865675 w 1209257"/>
                    <a:gd name="connsiteY1527" fmla="*/ 473959 h 977923"/>
                    <a:gd name="connsiteX1528" fmla="*/ 859852 w 1209257"/>
                    <a:gd name="connsiteY1528" fmla="*/ 467292 h 977923"/>
                    <a:gd name="connsiteX1529" fmla="*/ 865675 w 1209257"/>
                    <a:gd name="connsiteY1529" fmla="*/ 460068 h 977923"/>
                    <a:gd name="connsiteX1530" fmla="*/ 846750 w 1209257"/>
                    <a:gd name="connsiteY1530" fmla="*/ 460068 h 977923"/>
                    <a:gd name="connsiteX1531" fmla="*/ 853059 w 1209257"/>
                    <a:gd name="connsiteY1531" fmla="*/ 467292 h 977923"/>
                    <a:gd name="connsiteX1532" fmla="*/ 846750 w 1209257"/>
                    <a:gd name="connsiteY1532" fmla="*/ 473959 h 977923"/>
                    <a:gd name="connsiteX1533" fmla="*/ 840442 w 1209257"/>
                    <a:gd name="connsiteY1533" fmla="*/ 467292 h 977923"/>
                    <a:gd name="connsiteX1534" fmla="*/ 846750 w 1209257"/>
                    <a:gd name="connsiteY1534" fmla="*/ 460068 h 977923"/>
                    <a:gd name="connsiteX1535" fmla="*/ 827341 w 1209257"/>
                    <a:gd name="connsiteY1535" fmla="*/ 460068 h 977923"/>
                    <a:gd name="connsiteX1536" fmla="*/ 833649 w 1209257"/>
                    <a:gd name="connsiteY1536" fmla="*/ 467292 h 977923"/>
                    <a:gd name="connsiteX1537" fmla="*/ 827341 w 1209257"/>
                    <a:gd name="connsiteY1537" fmla="*/ 473959 h 977923"/>
                    <a:gd name="connsiteX1538" fmla="*/ 821518 w 1209257"/>
                    <a:gd name="connsiteY1538" fmla="*/ 467292 h 977923"/>
                    <a:gd name="connsiteX1539" fmla="*/ 827341 w 1209257"/>
                    <a:gd name="connsiteY1539" fmla="*/ 460068 h 977923"/>
                    <a:gd name="connsiteX1540" fmla="*/ 808416 w 1209257"/>
                    <a:gd name="connsiteY1540" fmla="*/ 460068 h 977923"/>
                    <a:gd name="connsiteX1541" fmla="*/ 814724 w 1209257"/>
                    <a:gd name="connsiteY1541" fmla="*/ 467292 h 977923"/>
                    <a:gd name="connsiteX1542" fmla="*/ 808416 w 1209257"/>
                    <a:gd name="connsiteY1542" fmla="*/ 473959 h 977923"/>
                    <a:gd name="connsiteX1543" fmla="*/ 802108 w 1209257"/>
                    <a:gd name="connsiteY1543" fmla="*/ 467292 h 977923"/>
                    <a:gd name="connsiteX1544" fmla="*/ 808416 w 1209257"/>
                    <a:gd name="connsiteY1544" fmla="*/ 460068 h 977923"/>
                    <a:gd name="connsiteX1545" fmla="*/ 789492 w 1209257"/>
                    <a:gd name="connsiteY1545" fmla="*/ 460068 h 977923"/>
                    <a:gd name="connsiteX1546" fmla="*/ 795315 w 1209257"/>
                    <a:gd name="connsiteY1546" fmla="*/ 467292 h 977923"/>
                    <a:gd name="connsiteX1547" fmla="*/ 789492 w 1209257"/>
                    <a:gd name="connsiteY1547" fmla="*/ 473959 h 977923"/>
                    <a:gd name="connsiteX1548" fmla="*/ 783184 w 1209257"/>
                    <a:gd name="connsiteY1548" fmla="*/ 467292 h 977923"/>
                    <a:gd name="connsiteX1549" fmla="*/ 789492 w 1209257"/>
                    <a:gd name="connsiteY1549" fmla="*/ 460068 h 977923"/>
                    <a:gd name="connsiteX1550" fmla="*/ 770082 w 1209257"/>
                    <a:gd name="connsiteY1550" fmla="*/ 460068 h 977923"/>
                    <a:gd name="connsiteX1551" fmla="*/ 776390 w 1209257"/>
                    <a:gd name="connsiteY1551" fmla="*/ 467292 h 977923"/>
                    <a:gd name="connsiteX1552" fmla="*/ 770082 w 1209257"/>
                    <a:gd name="connsiteY1552" fmla="*/ 473959 h 977923"/>
                    <a:gd name="connsiteX1553" fmla="*/ 763774 w 1209257"/>
                    <a:gd name="connsiteY1553" fmla="*/ 467292 h 977923"/>
                    <a:gd name="connsiteX1554" fmla="*/ 770082 w 1209257"/>
                    <a:gd name="connsiteY1554" fmla="*/ 460068 h 977923"/>
                    <a:gd name="connsiteX1555" fmla="*/ 426044 w 1209257"/>
                    <a:gd name="connsiteY1555" fmla="*/ 460068 h 977923"/>
                    <a:gd name="connsiteX1556" fmla="*/ 431867 w 1209257"/>
                    <a:gd name="connsiteY1556" fmla="*/ 467292 h 977923"/>
                    <a:gd name="connsiteX1557" fmla="*/ 426044 w 1209257"/>
                    <a:gd name="connsiteY1557" fmla="*/ 473959 h 977923"/>
                    <a:gd name="connsiteX1558" fmla="*/ 419736 w 1209257"/>
                    <a:gd name="connsiteY1558" fmla="*/ 467292 h 977923"/>
                    <a:gd name="connsiteX1559" fmla="*/ 426044 w 1209257"/>
                    <a:gd name="connsiteY1559" fmla="*/ 460068 h 977923"/>
                    <a:gd name="connsiteX1560" fmla="*/ 329966 w 1209257"/>
                    <a:gd name="connsiteY1560" fmla="*/ 460068 h 977923"/>
                    <a:gd name="connsiteX1561" fmla="*/ 336274 w 1209257"/>
                    <a:gd name="connsiteY1561" fmla="*/ 467292 h 977923"/>
                    <a:gd name="connsiteX1562" fmla="*/ 329966 w 1209257"/>
                    <a:gd name="connsiteY1562" fmla="*/ 473959 h 977923"/>
                    <a:gd name="connsiteX1563" fmla="*/ 324143 w 1209257"/>
                    <a:gd name="connsiteY1563" fmla="*/ 467292 h 977923"/>
                    <a:gd name="connsiteX1564" fmla="*/ 329966 w 1209257"/>
                    <a:gd name="connsiteY1564" fmla="*/ 460068 h 977923"/>
                    <a:gd name="connsiteX1565" fmla="*/ 311041 w 1209257"/>
                    <a:gd name="connsiteY1565" fmla="*/ 460068 h 977923"/>
                    <a:gd name="connsiteX1566" fmla="*/ 317350 w 1209257"/>
                    <a:gd name="connsiteY1566" fmla="*/ 467292 h 977923"/>
                    <a:gd name="connsiteX1567" fmla="*/ 311041 w 1209257"/>
                    <a:gd name="connsiteY1567" fmla="*/ 473959 h 977923"/>
                    <a:gd name="connsiteX1568" fmla="*/ 304733 w 1209257"/>
                    <a:gd name="connsiteY1568" fmla="*/ 467292 h 977923"/>
                    <a:gd name="connsiteX1569" fmla="*/ 311041 w 1209257"/>
                    <a:gd name="connsiteY1569" fmla="*/ 460068 h 977923"/>
                    <a:gd name="connsiteX1570" fmla="*/ 292117 w 1209257"/>
                    <a:gd name="connsiteY1570" fmla="*/ 460068 h 977923"/>
                    <a:gd name="connsiteX1571" fmla="*/ 297940 w 1209257"/>
                    <a:gd name="connsiteY1571" fmla="*/ 467292 h 977923"/>
                    <a:gd name="connsiteX1572" fmla="*/ 292117 w 1209257"/>
                    <a:gd name="connsiteY1572" fmla="*/ 473959 h 977923"/>
                    <a:gd name="connsiteX1573" fmla="*/ 285809 w 1209257"/>
                    <a:gd name="connsiteY1573" fmla="*/ 467292 h 977923"/>
                    <a:gd name="connsiteX1574" fmla="*/ 292117 w 1209257"/>
                    <a:gd name="connsiteY1574" fmla="*/ 460068 h 977923"/>
                    <a:gd name="connsiteX1575" fmla="*/ 1204308 w 1209257"/>
                    <a:gd name="connsiteY1575" fmla="*/ 444587 h 977923"/>
                    <a:gd name="connsiteX1576" fmla="*/ 1204222 w 1209257"/>
                    <a:gd name="connsiteY1576" fmla="*/ 445446 h 977923"/>
                    <a:gd name="connsiteX1577" fmla="*/ 1203890 w 1209257"/>
                    <a:gd name="connsiteY1577" fmla="*/ 445066 h 977923"/>
                    <a:gd name="connsiteX1578" fmla="*/ 1191273 w 1209257"/>
                    <a:gd name="connsiteY1578" fmla="*/ 437843 h 977923"/>
                    <a:gd name="connsiteX1579" fmla="*/ 1197096 w 1209257"/>
                    <a:gd name="connsiteY1579" fmla="*/ 445066 h 977923"/>
                    <a:gd name="connsiteX1580" fmla="*/ 1191273 w 1209257"/>
                    <a:gd name="connsiteY1580" fmla="*/ 452290 h 977923"/>
                    <a:gd name="connsiteX1581" fmla="*/ 1184965 w 1209257"/>
                    <a:gd name="connsiteY1581" fmla="*/ 445066 h 977923"/>
                    <a:gd name="connsiteX1582" fmla="*/ 1191273 w 1209257"/>
                    <a:gd name="connsiteY1582" fmla="*/ 437843 h 977923"/>
                    <a:gd name="connsiteX1583" fmla="*/ 1171864 w 1209257"/>
                    <a:gd name="connsiteY1583" fmla="*/ 437843 h 977923"/>
                    <a:gd name="connsiteX1584" fmla="*/ 1178172 w 1209257"/>
                    <a:gd name="connsiteY1584" fmla="*/ 445066 h 977923"/>
                    <a:gd name="connsiteX1585" fmla="*/ 1171864 w 1209257"/>
                    <a:gd name="connsiteY1585" fmla="*/ 452290 h 977923"/>
                    <a:gd name="connsiteX1586" fmla="*/ 1165556 w 1209257"/>
                    <a:gd name="connsiteY1586" fmla="*/ 445066 h 977923"/>
                    <a:gd name="connsiteX1587" fmla="*/ 1171864 w 1209257"/>
                    <a:gd name="connsiteY1587" fmla="*/ 437843 h 977923"/>
                    <a:gd name="connsiteX1588" fmla="*/ 1152939 w 1209257"/>
                    <a:gd name="connsiteY1588" fmla="*/ 437843 h 977923"/>
                    <a:gd name="connsiteX1589" fmla="*/ 1158762 w 1209257"/>
                    <a:gd name="connsiteY1589" fmla="*/ 445066 h 977923"/>
                    <a:gd name="connsiteX1590" fmla="*/ 1152939 w 1209257"/>
                    <a:gd name="connsiteY1590" fmla="*/ 452290 h 977923"/>
                    <a:gd name="connsiteX1591" fmla="*/ 1146631 w 1209257"/>
                    <a:gd name="connsiteY1591" fmla="*/ 445066 h 977923"/>
                    <a:gd name="connsiteX1592" fmla="*/ 1152939 w 1209257"/>
                    <a:gd name="connsiteY1592" fmla="*/ 437843 h 977923"/>
                    <a:gd name="connsiteX1593" fmla="*/ 1133529 w 1209257"/>
                    <a:gd name="connsiteY1593" fmla="*/ 437843 h 977923"/>
                    <a:gd name="connsiteX1594" fmla="*/ 1139838 w 1209257"/>
                    <a:gd name="connsiteY1594" fmla="*/ 445066 h 977923"/>
                    <a:gd name="connsiteX1595" fmla="*/ 1133529 w 1209257"/>
                    <a:gd name="connsiteY1595" fmla="*/ 452290 h 977923"/>
                    <a:gd name="connsiteX1596" fmla="*/ 1127221 w 1209257"/>
                    <a:gd name="connsiteY1596" fmla="*/ 445066 h 977923"/>
                    <a:gd name="connsiteX1597" fmla="*/ 1133529 w 1209257"/>
                    <a:gd name="connsiteY1597" fmla="*/ 437843 h 977923"/>
                    <a:gd name="connsiteX1598" fmla="*/ 1114605 w 1209257"/>
                    <a:gd name="connsiteY1598" fmla="*/ 437843 h 977923"/>
                    <a:gd name="connsiteX1599" fmla="*/ 1120913 w 1209257"/>
                    <a:gd name="connsiteY1599" fmla="*/ 445066 h 977923"/>
                    <a:gd name="connsiteX1600" fmla="*/ 1114605 w 1209257"/>
                    <a:gd name="connsiteY1600" fmla="*/ 452290 h 977923"/>
                    <a:gd name="connsiteX1601" fmla="*/ 1108297 w 1209257"/>
                    <a:gd name="connsiteY1601" fmla="*/ 445066 h 977923"/>
                    <a:gd name="connsiteX1602" fmla="*/ 1114605 w 1209257"/>
                    <a:gd name="connsiteY1602" fmla="*/ 437843 h 977923"/>
                    <a:gd name="connsiteX1603" fmla="*/ 1095195 w 1209257"/>
                    <a:gd name="connsiteY1603" fmla="*/ 437843 h 977923"/>
                    <a:gd name="connsiteX1604" fmla="*/ 1101503 w 1209257"/>
                    <a:gd name="connsiteY1604" fmla="*/ 445066 h 977923"/>
                    <a:gd name="connsiteX1605" fmla="*/ 1095195 w 1209257"/>
                    <a:gd name="connsiteY1605" fmla="*/ 452290 h 977923"/>
                    <a:gd name="connsiteX1606" fmla="*/ 1089372 w 1209257"/>
                    <a:gd name="connsiteY1606" fmla="*/ 445066 h 977923"/>
                    <a:gd name="connsiteX1607" fmla="*/ 1095195 w 1209257"/>
                    <a:gd name="connsiteY1607" fmla="*/ 437843 h 977923"/>
                    <a:gd name="connsiteX1608" fmla="*/ 1076271 w 1209257"/>
                    <a:gd name="connsiteY1608" fmla="*/ 437843 h 977923"/>
                    <a:gd name="connsiteX1609" fmla="*/ 1082579 w 1209257"/>
                    <a:gd name="connsiteY1609" fmla="*/ 445066 h 977923"/>
                    <a:gd name="connsiteX1610" fmla="*/ 1076271 w 1209257"/>
                    <a:gd name="connsiteY1610" fmla="*/ 452290 h 977923"/>
                    <a:gd name="connsiteX1611" fmla="*/ 1069963 w 1209257"/>
                    <a:gd name="connsiteY1611" fmla="*/ 445066 h 977923"/>
                    <a:gd name="connsiteX1612" fmla="*/ 1076271 w 1209257"/>
                    <a:gd name="connsiteY1612" fmla="*/ 437843 h 977923"/>
                    <a:gd name="connsiteX1613" fmla="*/ 1057346 w 1209257"/>
                    <a:gd name="connsiteY1613" fmla="*/ 437843 h 977923"/>
                    <a:gd name="connsiteX1614" fmla="*/ 1063169 w 1209257"/>
                    <a:gd name="connsiteY1614" fmla="*/ 445066 h 977923"/>
                    <a:gd name="connsiteX1615" fmla="*/ 1057346 w 1209257"/>
                    <a:gd name="connsiteY1615" fmla="*/ 452290 h 977923"/>
                    <a:gd name="connsiteX1616" fmla="*/ 1051038 w 1209257"/>
                    <a:gd name="connsiteY1616" fmla="*/ 445066 h 977923"/>
                    <a:gd name="connsiteX1617" fmla="*/ 1057346 w 1209257"/>
                    <a:gd name="connsiteY1617" fmla="*/ 437843 h 977923"/>
                    <a:gd name="connsiteX1618" fmla="*/ 1037936 w 1209257"/>
                    <a:gd name="connsiteY1618" fmla="*/ 437843 h 977923"/>
                    <a:gd name="connsiteX1619" fmla="*/ 1044245 w 1209257"/>
                    <a:gd name="connsiteY1619" fmla="*/ 445066 h 977923"/>
                    <a:gd name="connsiteX1620" fmla="*/ 1037936 w 1209257"/>
                    <a:gd name="connsiteY1620" fmla="*/ 452290 h 977923"/>
                    <a:gd name="connsiteX1621" fmla="*/ 1031628 w 1209257"/>
                    <a:gd name="connsiteY1621" fmla="*/ 445066 h 977923"/>
                    <a:gd name="connsiteX1622" fmla="*/ 1037936 w 1209257"/>
                    <a:gd name="connsiteY1622" fmla="*/ 437843 h 977923"/>
                    <a:gd name="connsiteX1623" fmla="*/ 1019012 w 1209257"/>
                    <a:gd name="connsiteY1623" fmla="*/ 437843 h 977923"/>
                    <a:gd name="connsiteX1624" fmla="*/ 1024835 w 1209257"/>
                    <a:gd name="connsiteY1624" fmla="*/ 445066 h 977923"/>
                    <a:gd name="connsiteX1625" fmla="*/ 1019012 w 1209257"/>
                    <a:gd name="connsiteY1625" fmla="*/ 452290 h 977923"/>
                    <a:gd name="connsiteX1626" fmla="*/ 1012704 w 1209257"/>
                    <a:gd name="connsiteY1626" fmla="*/ 445066 h 977923"/>
                    <a:gd name="connsiteX1627" fmla="*/ 1019012 w 1209257"/>
                    <a:gd name="connsiteY1627" fmla="*/ 437843 h 977923"/>
                    <a:gd name="connsiteX1628" fmla="*/ 999602 w 1209257"/>
                    <a:gd name="connsiteY1628" fmla="*/ 437843 h 977923"/>
                    <a:gd name="connsiteX1629" fmla="*/ 1005910 w 1209257"/>
                    <a:gd name="connsiteY1629" fmla="*/ 445066 h 977923"/>
                    <a:gd name="connsiteX1630" fmla="*/ 999602 w 1209257"/>
                    <a:gd name="connsiteY1630" fmla="*/ 452290 h 977923"/>
                    <a:gd name="connsiteX1631" fmla="*/ 993779 w 1209257"/>
                    <a:gd name="connsiteY1631" fmla="*/ 445066 h 977923"/>
                    <a:gd name="connsiteX1632" fmla="*/ 999602 w 1209257"/>
                    <a:gd name="connsiteY1632" fmla="*/ 437843 h 977923"/>
                    <a:gd name="connsiteX1633" fmla="*/ 980678 w 1209257"/>
                    <a:gd name="connsiteY1633" fmla="*/ 437843 h 977923"/>
                    <a:gd name="connsiteX1634" fmla="*/ 986986 w 1209257"/>
                    <a:gd name="connsiteY1634" fmla="*/ 445066 h 977923"/>
                    <a:gd name="connsiteX1635" fmla="*/ 980678 w 1209257"/>
                    <a:gd name="connsiteY1635" fmla="*/ 452290 h 977923"/>
                    <a:gd name="connsiteX1636" fmla="*/ 974370 w 1209257"/>
                    <a:gd name="connsiteY1636" fmla="*/ 445066 h 977923"/>
                    <a:gd name="connsiteX1637" fmla="*/ 980678 w 1209257"/>
                    <a:gd name="connsiteY1637" fmla="*/ 437843 h 977923"/>
                    <a:gd name="connsiteX1638" fmla="*/ 942343 w 1209257"/>
                    <a:gd name="connsiteY1638" fmla="*/ 437843 h 977923"/>
                    <a:gd name="connsiteX1639" fmla="*/ 948652 w 1209257"/>
                    <a:gd name="connsiteY1639" fmla="*/ 445066 h 977923"/>
                    <a:gd name="connsiteX1640" fmla="*/ 942343 w 1209257"/>
                    <a:gd name="connsiteY1640" fmla="*/ 452290 h 977923"/>
                    <a:gd name="connsiteX1641" fmla="*/ 936035 w 1209257"/>
                    <a:gd name="connsiteY1641" fmla="*/ 445066 h 977923"/>
                    <a:gd name="connsiteX1642" fmla="*/ 942343 w 1209257"/>
                    <a:gd name="connsiteY1642" fmla="*/ 437843 h 977923"/>
                    <a:gd name="connsiteX1643" fmla="*/ 923419 w 1209257"/>
                    <a:gd name="connsiteY1643" fmla="*/ 437843 h 977923"/>
                    <a:gd name="connsiteX1644" fmla="*/ 929242 w 1209257"/>
                    <a:gd name="connsiteY1644" fmla="*/ 445066 h 977923"/>
                    <a:gd name="connsiteX1645" fmla="*/ 923419 w 1209257"/>
                    <a:gd name="connsiteY1645" fmla="*/ 452290 h 977923"/>
                    <a:gd name="connsiteX1646" fmla="*/ 917111 w 1209257"/>
                    <a:gd name="connsiteY1646" fmla="*/ 445066 h 977923"/>
                    <a:gd name="connsiteX1647" fmla="*/ 923419 w 1209257"/>
                    <a:gd name="connsiteY1647" fmla="*/ 437843 h 977923"/>
                    <a:gd name="connsiteX1648" fmla="*/ 885085 w 1209257"/>
                    <a:gd name="connsiteY1648" fmla="*/ 437843 h 977923"/>
                    <a:gd name="connsiteX1649" fmla="*/ 890908 w 1209257"/>
                    <a:gd name="connsiteY1649" fmla="*/ 445066 h 977923"/>
                    <a:gd name="connsiteX1650" fmla="*/ 885085 w 1209257"/>
                    <a:gd name="connsiteY1650" fmla="*/ 452290 h 977923"/>
                    <a:gd name="connsiteX1651" fmla="*/ 878777 w 1209257"/>
                    <a:gd name="connsiteY1651" fmla="*/ 445066 h 977923"/>
                    <a:gd name="connsiteX1652" fmla="*/ 885085 w 1209257"/>
                    <a:gd name="connsiteY1652" fmla="*/ 437843 h 977923"/>
                    <a:gd name="connsiteX1653" fmla="*/ 865675 w 1209257"/>
                    <a:gd name="connsiteY1653" fmla="*/ 437843 h 977923"/>
                    <a:gd name="connsiteX1654" fmla="*/ 871983 w 1209257"/>
                    <a:gd name="connsiteY1654" fmla="*/ 445066 h 977923"/>
                    <a:gd name="connsiteX1655" fmla="*/ 865675 w 1209257"/>
                    <a:gd name="connsiteY1655" fmla="*/ 452290 h 977923"/>
                    <a:gd name="connsiteX1656" fmla="*/ 859852 w 1209257"/>
                    <a:gd name="connsiteY1656" fmla="*/ 445066 h 977923"/>
                    <a:gd name="connsiteX1657" fmla="*/ 865675 w 1209257"/>
                    <a:gd name="connsiteY1657" fmla="*/ 437843 h 977923"/>
                    <a:gd name="connsiteX1658" fmla="*/ 846750 w 1209257"/>
                    <a:gd name="connsiteY1658" fmla="*/ 437843 h 977923"/>
                    <a:gd name="connsiteX1659" fmla="*/ 853059 w 1209257"/>
                    <a:gd name="connsiteY1659" fmla="*/ 445066 h 977923"/>
                    <a:gd name="connsiteX1660" fmla="*/ 846750 w 1209257"/>
                    <a:gd name="connsiteY1660" fmla="*/ 452290 h 977923"/>
                    <a:gd name="connsiteX1661" fmla="*/ 840442 w 1209257"/>
                    <a:gd name="connsiteY1661" fmla="*/ 445066 h 977923"/>
                    <a:gd name="connsiteX1662" fmla="*/ 846750 w 1209257"/>
                    <a:gd name="connsiteY1662" fmla="*/ 437843 h 977923"/>
                    <a:gd name="connsiteX1663" fmla="*/ 827341 w 1209257"/>
                    <a:gd name="connsiteY1663" fmla="*/ 437843 h 977923"/>
                    <a:gd name="connsiteX1664" fmla="*/ 833649 w 1209257"/>
                    <a:gd name="connsiteY1664" fmla="*/ 445066 h 977923"/>
                    <a:gd name="connsiteX1665" fmla="*/ 827341 w 1209257"/>
                    <a:gd name="connsiteY1665" fmla="*/ 452290 h 977923"/>
                    <a:gd name="connsiteX1666" fmla="*/ 821518 w 1209257"/>
                    <a:gd name="connsiteY1666" fmla="*/ 445066 h 977923"/>
                    <a:gd name="connsiteX1667" fmla="*/ 827341 w 1209257"/>
                    <a:gd name="connsiteY1667" fmla="*/ 437843 h 977923"/>
                    <a:gd name="connsiteX1668" fmla="*/ 808416 w 1209257"/>
                    <a:gd name="connsiteY1668" fmla="*/ 437843 h 977923"/>
                    <a:gd name="connsiteX1669" fmla="*/ 814724 w 1209257"/>
                    <a:gd name="connsiteY1669" fmla="*/ 445066 h 977923"/>
                    <a:gd name="connsiteX1670" fmla="*/ 808416 w 1209257"/>
                    <a:gd name="connsiteY1670" fmla="*/ 452290 h 977923"/>
                    <a:gd name="connsiteX1671" fmla="*/ 802108 w 1209257"/>
                    <a:gd name="connsiteY1671" fmla="*/ 445066 h 977923"/>
                    <a:gd name="connsiteX1672" fmla="*/ 808416 w 1209257"/>
                    <a:gd name="connsiteY1672" fmla="*/ 437843 h 977923"/>
                    <a:gd name="connsiteX1673" fmla="*/ 789492 w 1209257"/>
                    <a:gd name="connsiteY1673" fmla="*/ 437843 h 977923"/>
                    <a:gd name="connsiteX1674" fmla="*/ 795315 w 1209257"/>
                    <a:gd name="connsiteY1674" fmla="*/ 445066 h 977923"/>
                    <a:gd name="connsiteX1675" fmla="*/ 789492 w 1209257"/>
                    <a:gd name="connsiteY1675" fmla="*/ 452290 h 977923"/>
                    <a:gd name="connsiteX1676" fmla="*/ 783184 w 1209257"/>
                    <a:gd name="connsiteY1676" fmla="*/ 445066 h 977923"/>
                    <a:gd name="connsiteX1677" fmla="*/ 789492 w 1209257"/>
                    <a:gd name="connsiteY1677" fmla="*/ 437843 h 977923"/>
                    <a:gd name="connsiteX1678" fmla="*/ 406634 w 1209257"/>
                    <a:gd name="connsiteY1678" fmla="*/ 437843 h 977923"/>
                    <a:gd name="connsiteX1679" fmla="*/ 412943 w 1209257"/>
                    <a:gd name="connsiteY1679" fmla="*/ 445066 h 977923"/>
                    <a:gd name="connsiteX1680" fmla="*/ 406634 w 1209257"/>
                    <a:gd name="connsiteY1680" fmla="*/ 452290 h 977923"/>
                    <a:gd name="connsiteX1681" fmla="*/ 400326 w 1209257"/>
                    <a:gd name="connsiteY1681" fmla="*/ 445066 h 977923"/>
                    <a:gd name="connsiteX1682" fmla="*/ 406634 w 1209257"/>
                    <a:gd name="connsiteY1682" fmla="*/ 437843 h 977923"/>
                    <a:gd name="connsiteX1683" fmla="*/ 387710 w 1209257"/>
                    <a:gd name="connsiteY1683" fmla="*/ 437843 h 977923"/>
                    <a:gd name="connsiteX1684" fmla="*/ 393533 w 1209257"/>
                    <a:gd name="connsiteY1684" fmla="*/ 445066 h 977923"/>
                    <a:gd name="connsiteX1685" fmla="*/ 387710 w 1209257"/>
                    <a:gd name="connsiteY1685" fmla="*/ 452290 h 977923"/>
                    <a:gd name="connsiteX1686" fmla="*/ 381402 w 1209257"/>
                    <a:gd name="connsiteY1686" fmla="*/ 445066 h 977923"/>
                    <a:gd name="connsiteX1687" fmla="*/ 387710 w 1209257"/>
                    <a:gd name="connsiteY1687" fmla="*/ 437843 h 977923"/>
                    <a:gd name="connsiteX1688" fmla="*/ 368300 w 1209257"/>
                    <a:gd name="connsiteY1688" fmla="*/ 437843 h 977923"/>
                    <a:gd name="connsiteX1689" fmla="*/ 374608 w 1209257"/>
                    <a:gd name="connsiteY1689" fmla="*/ 445066 h 977923"/>
                    <a:gd name="connsiteX1690" fmla="*/ 368300 w 1209257"/>
                    <a:gd name="connsiteY1690" fmla="*/ 452290 h 977923"/>
                    <a:gd name="connsiteX1691" fmla="*/ 362477 w 1209257"/>
                    <a:gd name="connsiteY1691" fmla="*/ 445066 h 977923"/>
                    <a:gd name="connsiteX1692" fmla="*/ 368300 w 1209257"/>
                    <a:gd name="connsiteY1692" fmla="*/ 437843 h 977923"/>
                    <a:gd name="connsiteX1693" fmla="*/ 349376 w 1209257"/>
                    <a:gd name="connsiteY1693" fmla="*/ 437843 h 977923"/>
                    <a:gd name="connsiteX1694" fmla="*/ 355684 w 1209257"/>
                    <a:gd name="connsiteY1694" fmla="*/ 445066 h 977923"/>
                    <a:gd name="connsiteX1695" fmla="*/ 349376 w 1209257"/>
                    <a:gd name="connsiteY1695" fmla="*/ 452290 h 977923"/>
                    <a:gd name="connsiteX1696" fmla="*/ 343068 w 1209257"/>
                    <a:gd name="connsiteY1696" fmla="*/ 445066 h 977923"/>
                    <a:gd name="connsiteX1697" fmla="*/ 349376 w 1209257"/>
                    <a:gd name="connsiteY1697" fmla="*/ 437843 h 977923"/>
                    <a:gd name="connsiteX1698" fmla="*/ 329966 w 1209257"/>
                    <a:gd name="connsiteY1698" fmla="*/ 437843 h 977923"/>
                    <a:gd name="connsiteX1699" fmla="*/ 336274 w 1209257"/>
                    <a:gd name="connsiteY1699" fmla="*/ 445066 h 977923"/>
                    <a:gd name="connsiteX1700" fmla="*/ 329966 w 1209257"/>
                    <a:gd name="connsiteY1700" fmla="*/ 452290 h 977923"/>
                    <a:gd name="connsiteX1701" fmla="*/ 324143 w 1209257"/>
                    <a:gd name="connsiteY1701" fmla="*/ 445066 h 977923"/>
                    <a:gd name="connsiteX1702" fmla="*/ 329966 w 1209257"/>
                    <a:gd name="connsiteY1702" fmla="*/ 437843 h 977923"/>
                    <a:gd name="connsiteX1703" fmla="*/ 311041 w 1209257"/>
                    <a:gd name="connsiteY1703" fmla="*/ 437843 h 977923"/>
                    <a:gd name="connsiteX1704" fmla="*/ 317350 w 1209257"/>
                    <a:gd name="connsiteY1704" fmla="*/ 445066 h 977923"/>
                    <a:gd name="connsiteX1705" fmla="*/ 311041 w 1209257"/>
                    <a:gd name="connsiteY1705" fmla="*/ 452290 h 977923"/>
                    <a:gd name="connsiteX1706" fmla="*/ 304733 w 1209257"/>
                    <a:gd name="connsiteY1706" fmla="*/ 445066 h 977923"/>
                    <a:gd name="connsiteX1707" fmla="*/ 311041 w 1209257"/>
                    <a:gd name="connsiteY1707" fmla="*/ 437843 h 977923"/>
                    <a:gd name="connsiteX1708" fmla="*/ 292117 w 1209257"/>
                    <a:gd name="connsiteY1708" fmla="*/ 437843 h 977923"/>
                    <a:gd name="connsiteX1709" fmla="*/ 297940 w 1209257"/>
                    <a:gd name="connsiteY1709" fmla="*/ 445066 h 977923"/>
                    <a:gd name="connsiteX1710" fmla="*/ 292117 w 1209257"/>
                    <a:gd name="connsiteY1710" fmla="*/ 452290 h 977923"/>
                    <a:gd name="connsiteX1711" fmla="*/ 285809 w 1209257"/>
                    <a:gd name="connsiteY1711" fmla="*/ 445066 h 977923"/>
                    <a:gd name="connsiteX1712" fmla="*/ 292117 w 1209257"/>
                    <a:gd name="connsiteY1712" fmla="*/ 437843 h 977923"/>
                    <a:gd name="connsiteX1713" fmla="*/ 272707 w 1209257"/>
                    <a:gd name="connsiteY1713" fmla="*/ 437843 h 977923"/>
                    <a:gd name="connsiteX1714" fmla="*/ 279015 w 1209257"/>
                    <a:gd name="connsiteY1714" fmla="*/ 445066 h 977923"/>
                    <a:gd name="connsiteX1715" fmla="*/ 272707 w 1209257"/>
                    <a:gd name="connsiteY1715" fmla="*/ 452290 h 977923"/>
                    <a:gd name="connsiteX1716" fmla="*/ 266399 w 1209257"/>
                    <a:gd name="connsiteY1716" fmla="*/ 445066 h 977923"/>
                    <a:gd name="connsiteX1717" fmla="*/ 272707 w 1209257"/>
                    <a:gd name="connsiteY1717" fmla="*/ 437843 h 977923"/>
                    <a:gd name="connsiteX1718" fmla="*/ 253783 w 1209257"/>
                    <a:gd name="connsiteY1718" fmla="*/ 437843 h 977923"/>
                    <a:gd name="connsiteX1719" fmla="*/ 259606 w 1209257"/>
                    <a:gd name="connsiteY1719" fmla="*/ 445066 h 977923"/>
                    <a:gd name="connsiteX1720" fmla="*/ 253783 w 1209257"/>
                    <a:gd name="connsiteY1720" fmla="*/ 452290 h 977923"/>
                    <a:gd name="connsiteX1721" fmla="*/ 247475 w 1209257"/>
                    <a:gd name="connsiteY1721" fmla="*/ 445066 h 977923"/>
                    <a:gd name="connsiteX1722" fmla="*/ 253783 w 1209257"/>
                    <a:gd name="connsiteY1722" fmla="*/ 437843 h 977923"/>
                    <a:gd name="connsiteX1723" fmla="*/ 1206778 w 1209257"/>
                    <a:gd name="connsiteY1723" fmla="*/ 420089 h 977923"/>
                    <a:gd name="connsiteX1724" fmla="*/ 1206198 w 1209257"/>
                    <a:gd name="connsiteY1724" fmla="*/ 425837 h 977923"/>
                    <a:gd name="connsiteX1725" fmla="*/ 1203890 w 1209257"/>
                    <a:gd name="connsiteY1725" fmla="*/ 423396 h 977923"/>
                    <a:gd name="connsiteX1726" fmla="*/ 999602 w 1209257"/>
                    <a:gd name="connsiteY1726" fmla="*/ 417840 h 977923"/>
                    <a:gd name="connsiteX1727" fmla="*/ 1004455 w 1209257"/>
                    <a:gd name="connsiteY1727" fmla="*/ 423396 h 977923"/>
                    <a:gd name="connsiteX1728" fmla="*/ 999602 w 1209257"/>
                    <a:gd name="connsiteY1728" fmla="*/ 428397 h 977923"/>
                    <a:gd name="connsiteX1729" fmla="*/ 995235 w 1209257"/>
                    <a:gd name="connsiteY1729" fmla="*/ 423396 h 977923"/>
                    <a:gd name="connsiteX1730" fmla="*/ 999602 w 1209257"/>
                    <a:gd name="connsiteY1730" fmla="*/ 417840 h 977923"/>
                    <a:gd name="connsiteX1731" fmla="*/ 1191273 w 1209257"/>
                    <a:gd name="connsiteY1731" fmla="*/ 416173 h 977923"/>
                    <a:gd name="connsiteX1732" fmla="*/ 1197096 w 1209257"/>
                    <a:gd name="connsiteY1732" fmla="*/ 423396 h 977923"/>
                    <a:gd name="connsiteX1733" fmla="*/ 1191273 w 1209257"/>
                    <a:gd name="connsiteY1733" fmla="*/ 430064 h 977923"/>
                    <a:gd name="connsiteX1734" fmla="*/ 1184965 w 1209257"/>
                    <a:gd name="connsiteY1734" fmla="*/ 423396 h 977923"/>
                    <a:gd name="connsiteX1735" fmla="*/ 1191273 w 1209257"/>
                    <a:gd name="connsiteY1735" fmla="*/ 416173 h 977923"/>
                    <a:gd name="connsiteX1736" fmla="*/ 1171864 w 1209257"/>
                    <a:gd name="connsiteY1736" fmla="*/ 416173 h 977923"/>
                    <a:gd name="connsiteX1737" fmla="*/ 1178172 w 1209257"/>
                    <a:gd name="connsiteY1737" fmla="*/ 423396 h 977923"/>
                    <a:gd name="connsiteX1738" fmla="*/ 1171864 w 1209257"/>
                    <a:gd name="connsiteY1738" fmla="*/ 430064 h 977923"/>
                    <a:gd name="connsiteX1739" fmla="*/ 1165556 w 1209257"/>
                    <a:gd name="connsiteY1739" fmla="*/ 423396 h 977923"/>
                    <a:gd name="connsiteX1740" fmla="*/ 1171864 w 1209257"/>
                    <a:gd name="connsiteY1740" fmla="*/ 416173 h 977923"/>
                    <a:gd name="connsiteX1741" fmla="*/ 1152939 w 1209257"/>
                    <a:gd name="connsiteY1741" fmla="*/ 416173 h 977923"/>
                    <a:gd name="connsiteX1742" fmla="*/ 1158762 w 1209257"/>
                    <a:gd name="connsiteY1742" fmla="*/ 423396 h 977923"/>
                    <a:gd name="connsiteX1743" fmla="*/ 1152939 w 1209257"/>
                    <a:gd name="connsiteY1743" fmla="*/ 430064 h 977923"/>
                    <a:gd name="connsiteX1744" fmla="*/ 1146631 w 1209257"/>
                    <a:gd name="connsiteY1744" fmla="*/ 423396 h 977923"/>
                    <a:gd name="connsiteX1745" fmla="*/ 1152939 w 1209257"/>
                    <a:gd name="connsiteY1745" fmla="*/ 416173 h 977923"/>
                    <a:gd name="connsiteX1746" fmla="*/ 1133529 w 1209257"/>
                    <a:gd name="connsiteY1746" fmla="*/ 416173 h 977923"/>
                    <a:gd name="connsiteX1747" fmla="*/ 1139838 w 1209257"/>
                    <a:gd name="connsiteY1747" fmla="*/ 423396 h 977923"/>
                    <a:gd name="connsiteX1748" fmla="*/ 1133529 w 1209257"/>
                    <a:gd name="connsiteY1748" fmla="*/ 430064 h 977923"/>
                    <a:gd name="connsiteX1749" fmla="*/ 1127221 w 1209257"/>
                    <a:gd name="connsiteY1749" fmla="*/ 423396 h 977923"/>
                    <a:gd name="connsiteX1750" fmla="*/ 1133529 w 1209257"/>
                    <a:gd name="connsiteY1750" fmla="*/ 416173 h 977923"/>
                    <a:gd name="connsiteX1751" fmla="*/ 1114605 w 1209257"/>
                    <a:gd name="connsiteY1751" fmla="*/ 416173 h 977923"/>
                    <a:gd name="connsiteX1752" fmla="*/ 1120913 w 1209257"/>
                    <a:gd name="connsiteY1752" fmla="*/ 423396 h 977923"/>
                    <a:gd name="connsiteX1753" fmla="*/ 1114605 w 1209257"/>
                    <a:gd name="connsiteY1753" fmla="*/ 430064 h 977923"/>
                    <a:gd name="connsiteX1754" fmla="*/ 1108297 w 1209257"/>
                    <a:gd name="connsiteY1754" fmla="*/ 423396 h 977923"/>
                    <a:gd name="connsiteX1755" fmla="*/ 1114605 w 1209257"/>
                    <a:gd name="connsiteY1755" fmla="*/ 416173 h 977923"/>
                    <a:gd name="connsiteX1756" fmla="*/ 1095195 w 1209257"/>
                    <a:gd name="connsiteY1756" fmla="*/ 416173 h 977923"/>
                    <a:gd name="connsiteX1757" fmla="*/ 1101503 w 1209257"/>
                    <a:gd name="connsiteY1757" fmla="*/ 423396 h 977923"/>
                    <a:gd name="connsiteX1758" fmla="*/ 1095195 w 1209257"/>
                    <a:gd name="connsiteY1758" fmla="*/ 430064 h 977923"/>
                    <a:gd name="connsiteX1759" fmla="*/ 1089372 w 1209257"/>
                    <a:gd name="connsiteY1759" fmla="*/ 423396 h 977923"/>
                    <a:gd name="connsiteX1760" fmla="*/ 1095195 w 1209257"/>
                    <a:gd name="connsiteY1760" fmla="*/ 416173 h 977923"/>
                    <a:gd name="connsiteX1761" fmla="*/ 1076271 w 1209257"/>
                    <a:gd name="connsiteY1761" fmla="*/ 416173 h 977923"/>
                    <a:gd name="connsiteX1762" fmla="*/ 1082579 w 1209257"/>
                    <a:gd name="connsiteY1762" fmla="*/ 423396 h 977923"/>
                    <a:gd name="connsiteX1763" fmla="*/ 1076271 w 1209257"/>
                    <a:gd name="connsiteY1763" fmla="*/ 430064 h 977923"/>
                    <a:gd name="connsiteX1764" fmla="*/ 1069963 w 1209257"/>
                    <a:gd name="connsiteY1764" fmla="*/ 423396 h 977923"/>
                    <a:gd name="connsiteX1765" fmla="*/ 1076271 w 1209257"/>
                    <a:gd name="connsiteY1765" fmla="*/ 416173 h 977923"/>
                    <a:gd name="connsiteX1766" fmla="*/ 1057346 w 1209257"/>
                    <a:gd name="connsiteY1766" fmla="*/ 416173 h 977923"/>
                    <a:gd name="connsiteX1767" fmla="*/ 1063169 w 1209257"/>
                    <a:gd name="connsiteY1767" fmla="*/ 423396 h 977923"/>
                    <a:gd name="connsiteX1768" fmla="*/ 1057346 w 1209257"/>
                    <a:gd name="connsiteY1768" fmla="*/ 430064 h 977923"/>
                    <a:gd name="connsiteX1769" fmla="*/ 1051038 w 1209257"/>
                    <a:gd name="connsiteY1769" fmla="*/ 423396 h 977923"/>
                    <a:gd name="connsiteX1770" fmla="*/ 1057346 w 1209257"/>
                    <a:gd name="connsiteY1770" fmla="*/ 416173 h 977923"/>
                    <a:gd name="connsiteX1771" fmla="*/ 1037936 w 1209257"/>
                    <a:gd name="connsiteY1771" fmla="*/ 416173 h 977923"/>
                    <a:gd name="connsiteX1772" fmla="*/ 1044245 w 1209257"/>
                    <a:gd name="connsiteY1772" fmla="*/ 423396 h 977923"/>
                    <a:gd name="connsiteX1773" fmla="*/ 1037936 w 1209257"/>
                    <a:gd name="connsiteY1773" fmla="*/ 430064 h 977923"/>
                    <a:gd name="connsiteX1774" fmla="*/ 1031628 w 1209257"/>
                    <a:gd name="connsiteY1774" fmla="*/ 423396 h 977923"/>
                    <a:gd name="connsiteX1775" fmla="*/ 1037936 w 1209257"/>
                    <a:gd name="connsiteY1775" fmla="*/ 416173 h 977923"/>
                    <a:gd name="connsiteX1776" fmla="*/ 1019012 w 1209257"/>
                    <a:gd name="connsiteY1776" fmla="*/ 416173 h 977923"/>
                    <a:gd name="connsiteX1777" fmla="*/ 1024835 w 1209257"/>
                    <a:gd name="connsiteY1777" fmla="*/ 423396 h 977923"/>
                    <a:gd name="connsiteX1778" fmla="*/ 1019012 w 1209257"/>
                    <a:gd name="connsiteY1778" fmla="*/ 430064 h 977923"/>
                    <a:gd name="connsiteX1779" fmla="*/ 1012704 w 1209257"/>
                    <a:gd name="connsiteY1779" fmla="*/ 423396 h 977923"/>
                    <a:gd name="connsiteX1780" fmla="*/ 1019012 w 1209257"/>
                    <a:gd name="connsiteY1780" fmla="*/ 416173 h 977923"/>
                    <a:gd name="connsiteX1781" fmla="*/ 865675 w 1209257"/>
                    <a:gd name="connsiteY1781" fmla="*/ 416173 h 977923"/>
                    <a:gd name="connsiteX1782" fmla="*/ 871983 w 1209257"/>
                    <a:gd name="connsiteY1782" fmla="*/ 423396 h 977923"/>
                    <a:gd name="connsiteX1783" fmla="*/ 865675 w 1209257"/>
                    <a:gd name="connsiteY1783" fmla="*/ 430064 h 977923"/>
                    <a:gd name="connsiteX1784" fmla="*/ 859852 w 1209257"/>
                    <a:gd name="connsiteY1784" fmla="*/ 423396 h 977923"/>
                    <a:gd name="connsiteX1785" fmla="*/ 865675 w 1209257"/>
                    <a:gd name="connsiteY1785" fmla="*/ 416173 h 977923"/>
                    <a:gd name="connsiteX1786" fmla="*/ 846750 w 1209257"/>
                    <a:gd name="connsiteY1786" fmla="*/ 416173 h 977923"/>
                    <a:gd name="connsiteX1787" fmla="*/ 853059 w 1209257"/>
                    <a:gd name="connsiteY1787" fmla="*/ 423396 h 977923"/>
                    <a:gd name="connsiteX1788" fmla="*/ 846750 w 1209257"/>
                    <a:gd name="connsiteY1788" fmla="*/ 430064 h 977923"/>
                    <a:gd name="connsiteX1789" fmla="*/ 840442 w 1209257"/>
                    <a:gd name="connsiteY1789" fmla="*/ 423396 h 977923"/>
                    <a:gd name="connsiteX1790" fmla="*/ 846750 w 1209257"/>
                    <a:gd name="connsiteY1790" fmla="*/ 416173 h 977923"/>
                    <a:gd name="connsiteX1791" fmla="*/ 827341 w 1209257"/>
                    <a:gd name="connsiteY1791" fmla="*/ 416173 h 977923"/>
                    <a:gd name="connsiteX1792" fmla="*/ 833649 w 1209257"/>
                    <a:gd name="connsiteY1792" fmla="*/ 423396 h 977923"/>
                    <a:gd name="connsiteX1793" fmla="*/ 827341 w 1209257"/>
                    <a:gd name="connsiteY1793" fmla="*/ 430064 h 977923"/>
                    <a:gd name="connsiteX1794" fmla="*/ 821518 w 1209257"/>
                    <a:gd name="connsiteY1794" fmla="*/ 423396 h 977923"/>
                    <a:gd name="connsiteX1795" fmla="*/ 827341 w 1209257"/>
                    <a:gd name="connsiteY1795" fmla="*/ 416173 h 977923"/>
                    <a:gd name="connsiteX1796" fmla="*/ 808416 w 1209257"/>
                    <a:gd name="connsiteY1796" fmla="*/ 416173 h 977923"/>
                    <a:gd name="connsiteX1797" fmla="*/ 814724 w 1209257"/>
                    <a:gd name="connsiteY1797" fmla="*/ 423396 h 977923"/>
                    <a:gd name="connsiteX1798" fmla="*/ 808416 w 1209257"/>
                    <a:gd name="connsiteY1798" fmla="*/ 430064 h 977923"/>
                    <a:gd name="connsiteX1799" fmla="*/ 802108 w 1209257"/>
                    <a:gd name="connsiteY1799" fmla="*/ 423396 h 977923"/>
                    <a:gd name="connsiteX1800" fmla="*/ 808416 w 1209257"/>
                    <a:gd name="connsiteY1800" fmla="*/ 416173 h 977923"/>
                    <a:gd name="connsiteX1801" fmla="*/ 444969 w 1209257"/>
                    <a:gd name="connsiteY1801" fmla="*/ 416173 h 977923"/>
                    <a:gd name="connsiteX1802" fmla="*/ 451277 w 1209257"/>
                    <a:gd name="connsiteY1802" fmla="*/ 423396 h 977923"/>
                    <a:gd name="connsiteX1803" fmla="*/ 444969 w 1209257"/>
                    <a:gd name="connsiteY1803" fmla="*/ 430064 h 977923"/>
                    <a:gd name="connsiteX1804" fmla="*/ 438661 w 1209257"/>
                    <a:gd name="connsiteY1804" fmla="*/ 423396 h 977923"/>
                    <a:gd name="connsiteX1805" fmla="*/ 444969 w 1209257"/>
                    <a:gd name="connsiteY1805" fmla="*/ 416173 h 977923"/>
                    <a:gd name="connsiteX1806" fmla="*/ 426044 w 1209257"/>
                    <a:gd name="connsiteY1806" fmla="*/ 416173 h 977923"/>
                    <a:gd name="connsiteX1807" fmla="*/ 431867 w 1209257"/>
                    <a:gd name="connsiteY1807" fmla="*/ 423396 h 977923"/>
                    <a:gd name="connsiteX1808" fmla="*/ 426044 w 1209257"/>
                    <a:gd name="connsiteY1808" fmla="*/ 430064 h 977923"/>
                    <a:gd name="connsiteX1809" fmla="*/ 419736 w 1209257"/>
                    <a:gd name="connsiteY1809" fmla="*/ 423396 h 977923"/>
                    <a:gd name="connsiteX1810" fmla="*/ 426044 w 1209257"/>
                    <a:gd name="connsiteY1810" fmla="*/ 416173 h 977923"/>
                    <a:gd name="connsiteX1811" fmla="*/ 406634 w 1209257"/>
                    <a:gd name="connsiteY1811" fmla="*/ 416173 h 977923"/>
                    <a:gd name="connsiteX1812" fmla="*/ 412943 w 1209257"/>
                    <a:gd name="connsiteY1812" fmla="*/ 423396 h 977923"/>
                    <a:gd name="connsiteX1813" fmla="*/ 406634 w 1209257"/>
                    <a:gd name="connsiteY1813" fmla="*/ 430064 h 977923"/>
                    <a:gd name="connsiteX1814" fmla="*/ 400326 w 1209257"/>
                    <a:gd name="connsiteY1814" fmla="*/ 423396 h 977923"/>
                    <a:gd name="connsiteX1815" fmla="*/ 406634 w 1209257"/>
                    <a:gd name="connsiteY1815" fmla="*/ 416173 h 977923"/>
                    <a:gd name="connsiteX1816" fmla="*/ 387710 w 1209257"/>
                    <a:gd name="connsiteY1816" fmla="*/ 416173 h 977923"/>
                    <a:gd name="connsiteX1817" fmla="*/ 393533 w 1209257"/>
                    <a:gd name="connsiteY1817" fmla="*/ 423396 h 977923"/>
                    <a:gd name="connsiteX1818" fmla="*/ 387710 w 1209257"/>
                    <a:gd name="connsiteY1818" fmla="*/ 430064 h 977923"/>
                    <a:gd name="connsiteX1819" fmla="*/ 381402 w 1209257"/>
                    <a:gd name="connsiteY1819" fmla="*/ 423396 h 977923"/>
                    <a:gd name="connsiteX1820" fmla="*/ 387710 w 1209257"/>
                    <a:gd name="connsiteY1820" fmla="*/ 416173 h 977923"/>
                    <a:gd name="connsiteX1821" fmla="*/ 368300 w 1209257"/>
                    <a:gd name="connsiteY1821" fmla="*/ 416173 h 977923"/>
                    <a:gd name="connsiteX1822" fmla="*/ 374608 w 1209257"/>
                    <a:gd name="connsiteY1822" fmla="*/ 423396 h 977923"/>
                    <a:gd name="connsiteX1823" fmla="*/ 368300 w 1209257"/>
                    <a:gd name="connsiteY1823" fmla="*/ 430064 h 977923"/>
                    <a:gd name="connsiteX1824" fmla="*/ 362477 w 1209257"/>
                    <a:gd name="connsiteY1824" fmla="*/ 423396 h 977923"/>
                    <a:gd name="connsiteX1825" fmla="*/ 368300 w 1209257"/>
                    <a:gd name="connsiteY1825" fmla="*/ 416173 h 977923"/>
                    <a:gd name="connsiteX1826" fmla="*/ 349376 w 1209257"/>
                    <a:gd name="connsiteY1826" fmla="*/ 416173 h 977923"/>
                    <a:gd name="connsiteX1827" fmla="*/ 355684 w 1209257"/>
                    <a:gd name="connsiteY1827" fmla="*/ 423396 h 977923"/>
                    <a:gd name="connsiteX1828" fmla="*/ 349376 w 1209257"/>
                    <a:gd name="connsiteY1828" fmla="*/ 430064 h 977923"/>
                    <a:gd name="connsiteX1829" fmla="*/ 343068 w 1209257"/>
                    <a:gd name="connsiteY1829" fmla="*/ 423396 h 977923"/>
                    <a:gd name="connsiteX1830" fmla="*/ 349376 w 1209257"/>
                    <a:gd name="connsiteY1830" fmla="*/ 416173 h 977923"/>
                    <a:gd name="connsiteX1831" fmla="*/ 329966 w 1209257"/>
                    <a:gd name="connsiteY1831" fmla="*/ 416173 h 977923"/>
                    <a:gd name="connsiteX1832" fmla="*/ 336274 w 1209257"/>
                    <a:gd name="connsiteY1832" fmla="*/ 423396 h 977923"/>
                    <a:gd name="connsiteX1833" fmla="*/ 329966 w 1209257"/>
                    <a:gd name="connsiteY1833" fmla="*/ 430064 h 977923"/>
                    <a:gd name="connsiteX1834" fmla="*/ 324143 w 1209257"/>
                    <a:gd name="connsiteY1834" fmla="*/ 423396 h 977923"/>
                    <a:gd name="connsiteX1835" fmla="*/ 329966 w 1209257"/>
                    <a:gd name="connsiteY1835" fmla="*/ 416173 h 977923"/>
                    <a:gd name="connsiteX1836" fmla="*/ 311041 w 1209257"/>
                    <a:gd name="connsiteY1836" fmla="*/ 416173 h 977923"/>
                    <a:gd name="connsiteX1837" fmla="*/ 317350 w 1209257"/>
                    <a:gd name="connsiteY1837" fmla="*/ 423396 h 977923"/>
                    <a:gd name="connsiteX1838" fmla="*/ 311041 w 1209257"/>
                    <a:gd name="connsiteY1838" fmla="*/ 430064 h 977923"/>
                    <a:gd name="connsiteX1839" fmla="*/ 304733 w 1209257"/>
                    <a:gd name="connsiteY1839" fmla="*/ 423396 h 977923"/>
                    <a:gd name="connsiteX1840" fmla="*/ 311041 w 1209257"/>
                    <a:gd name="connsiteY1840" fmla="*/ 416173 h 977923"/>
                    <a:gd name="connsiteX1841" fmla="*/ 292117 w 1209257"/>
                    <a:gd name="connsiteY1841" fmla="*/ 416173 h 977923"/>
                    <a:gd name="connsiteX1842" fmla="*/ 297940 w 1209257"/>
                    <a:gd name="connsiteY1842" fmla="*/ 423396 h 977923"/>
                    <a:gd name="connsiteX1843" fmla="*/ 292117 w 1209257"/>
                    <a:gd name="connsiteY1843" fmla="*/ 430064 h 977923"/>
                    <a:gd name="connsiteX1844" fmla="*/ 285809 w 1209257"/>
                    <a:gd name="connsiteY1844" fmla="*/ 423396 h 977923"/>
                    <a:gd name="connsiteX1845" fmla="*/ 292117 w 1209257"/>
                    <a:gd name="connsiteY1845" fmla="*/ 416173 h 977923"/>
                    <a:gd name="connsiteX1846" fmla="*/ 272707 w 1209257"/>
                    <a:gd name="connsiteY1846" fmla="*/ 416173 h 977923"/>
                    <a:gd name="connsiteX1847" fmla="*/ 279015 w 1209257"/>
                    <a:gd name="connsiteY1847" fmla="*/ 423396 h 977923"/>
                    <a:gd name="connsiteX1848" fmla="*/ 272707 w 1209257"/>
                    <a:gd name="connsiteY1848" fmla="*/ 430064 h 977923"/>
                    <a:gd name="connsiteX1849" fmla="*/ 266399 w 1209257"/>
                    <a:gd name="connsiteY1849" fmla="*/ 423396 h 977923"/>
                    <a:gd name="connsiteX1850" fmla="*/ 272707 w 1209257"/>
                    <a:gd name="connsiteY1850" fmla="*/ 416173 h 977923"/>
                    <a:gd name="connsiteX1851" fmla="*/ 253783 w 1209257"/>
                    <a:gd name="connsiteY1851" fmla="*/ 416173 h 977923"/>
                    <a:gd name="connsiteX1852" fmla="*/ 259606 w 1209257"/>
                    <a:gd name="connsiteY1852" fmla="*/ 423396 h 977923"/>
                    <a:gd name="connsiteX1853" fmla="*/ 253783 w 1209257"/>
                    <a:gd name="connsiteY1853" fmla="*/ 430064 h 977923"/>
                    <a:gd name="connsiteX1854" fmla="*/ 247475 w 1209257"/>
                    <a:gd name="connsiteY1854" fmla="*/ 423396 h 977923"/>
                    <a:gd name="connsiteX1855" fmla="*/ 253783 w 1209257"/>
                    <a:gd name="connsiteY1855" fmla="*/ 416173 h 977923"/>
                    <a:gd name="connsiteX1856" fmla="*/ 234373 w 1209257"/>
                    <a:gd name="connsiteY1856" fmla="*/ 416173 h 977923"/>
                    <a:gd name="connsiteX1857" fmla="*/ 240681 w 1209257"/>
                    <a:gd name="connsiteY1857" fmla="*/ 423396 h 977923"/>
                    <a:gd name="connsiteX1858" fmla="*/ 234373 w 1209257"/>
                    <a:gd name="connsiteY1858" fmla="*/ 430064 h 977923"/>
                    <a:gd name="connsiteX1859" fmla="*/ 228550 w 1209257"/>
                    <a:gd name="connsiteY1859" fmla="*/ 423396 h 977923"/>
                    <a:gd name="connsiteX1860" fmla="*/ 234373 w 1209257"/>
                    <a:gd name="connsiteY1860" fmla="*/ 416173 h 977923"/>
                    <a:gd name="connsiteX1861" fmla="*/ 923419 w 1209257"/>
                    <a:gd name="connsiteY1861" fmla="*/ 398948 h 977923"/>
                    <a:gd name="connsiteX1862" fmla="*/ 925360 w 1209257"/>
                    <a:gd name="connsiteY1862" fmla="*/ 401171 h 977923"/>
                    <a:gd name="connsiteX1863" fmla="*/ 923419 w 1209257"/>
                    <a:gd name="connsiteY1863" fmla="*/ 403393 h 977923"/>
                    <a:gd name="connsiteX1864" fmla="*/ 920993 w 1209257"/>
                    <a:gd name="connsiteY1864" fmla="*/ 401171 h 977923"/>
                    <a:gd name="connsiteX1865" fmla="*/ 923419 w 1209257"/>
                    <a:gd name="connsiteY1865" fmla="*/ 398948 h 977923"/>
                    <a:gd name="connsiteX1866" fmla="*/ 1209257 w 1209257"/>
                    <a:gd name="connsiteY1866" fmla="*/ 395498 h 977923"/>
                    <a:gd name="connsiteX1867" fmla="*/ 1208189 w 1209257"/>
                    <a:gd name="connsiteY1867" fmla="*/ 406093 h 977923"/>
                    <a:gd name="connsiteX1868" fmla="*/ 1203890 w 1209257"/>
                    <a:gd name="connsiteY1868" fmla="*/ 401171 h 977923"/>
                    <a:gd name="connsiteX1869" fmla="*/ 1191273 w 1209257"/>
                    <a:gd name="connsiteY1869" fmla="*/ 394503 h 977923"/>
                    <a:gd name="connsiteX1870" fmla="*/ 1197096 w 1209257"/>
                    <a:gd name="connsiteY1870" fmla="*/ 401171 h 977923"/>
                    <a:gd name="connsiteX1871" fmla="*/ 1191273 w 1209257"/>
                    <a:gd name="connsiteY1871" fmla="*/ 408394 h 977923"/>
                    <a:gd name="connsiteX1872" fmla="*/ 1184965 w 1209257"/>
                    <a:gd name="connsiteY1872" fmla="*/ 401171 h 977923"/>
                    <a:gd name="connsiteX1873" fmla="*/ 1191273 w 1209257"/>
                    <a:gd name="connsiteY1873" fmla="*/ 394503 h 977923"/>
                    <a:gd name="connsiteX1874" fmla="*/ 1171864 w 1209257"/>
                    <a:gd name="connsiteY1874" fmla="*/ 394503 h 977923"/>
                    <a:gd name="connsiteX1875" fmla="*/ 1178172 w 1209257"/>
                    <a:gd name="connsiteY1875" fmla="*/ 401171 h 977923"/>
                    <a:gd name="connsiteX1876" fmla="*/ 1171864 w 1209257"/>
                    <a:gd name="connsiteY1876" fmla="*/ 408394 h 977923"/>
                    <a:gd name="connsiteX1877" fmla="*/ 1165556 w 1209257"/>
                    <a:gd name="connsiteY1877" fmla="*/ 401171 h 977923"/>
                    <a:gd name="connsiteX1878" fmla="*/ 1171864 w 1209257"/>
                    <a:gd name="connsiteY1878" fmla="*/ 394503 h 977923"/>
                    <a:gd name="connsiteX1879" fmla="*/ 1152939 w 1209257"/>
                    <a:gd name="connsiteY1879" fmla="*/ 394503 h 977923"/>
                    <a:gd name="connsiteX1880" fmla="*/ 1158762 w 1209257"/>
                    <a:gd name="connsiteY1880" fmla="*/ 401171 h 977923"/>
                    <a:gd name="connsiteX1881" fmla="*/ 1152939 w 1209257"/>
                    <a:gd name="connsiteY1881" fmla="*/ 408394 h 977923"/>
                    <a:gd name="connsiteX1882" fmla="*/ 1146631 w 1209257"/>
                    <a:gd name="connsiteY1882" fmla="*/ 401171 h 977923"/>
                    <a:gd name="connsiteX1883" fmla="*/ 1152939 w 1209257"/>
                    <a:gd name="connsiteY1883" fmla="*/ 394503 h 977923"/>
                    <a:gd name="connsiteX1884" fmla="*/ 1133529 w 1209257"/>
                    <a:gd name="connsiteY1884" fmla="*/ 394503 h 977923"/>
                    <a:gd name="connsiteX1885" fmla="*/ 1139838 w 1209257"/>
                    <a:gd name="connsiteY1885" fmla="*/ 401171 h 977923"/>
                    <a:gd name="connsiteX1886" fmla="*/ 1133529 w 1209257"/>
                    <a:gd name="connsiteY1886" fmla="*/ 408394 h 977923"/>
                    <a:gd name="connsiteX1887" fmla="*/ 1127221 w 1209257"/>
                    <a:gd name="connsiteY1887" fmla="*/ 401171 h 977923"/>
                    <a:gd name="connsiteX1888" fmla="*/ 1133529 w 1209257"/>
                    <a:gd name="connsiteY1888" fmla="*/ 394503 h 977923"/>
                    <a:gd name="connsiteX1889" fmla="*/ 1114605 w 1209257"/>
                    <a:gd name="connsiteY1889" fmla="*/ 394503 h 977923"/>
                    <a:gd name="connsiteX1890" fmla="*/ 1120913 w 1209257"/>
                    <a:gd name="connsiteY1890" fmla="*/ 401171 h 977923"/>
                    <a:gd name="connsiteX1891" fmla="*/ 1114605 w 1209257"/>
                    <a:gd name="connsiteY1891" fmla="*/ 408394 h 977923"/>
                    <a:gd name="connsiteX1892" fmla="*/ 1108297 w 1209257"/>
                    <a:gd name="connsiteY1892" fmla="*/ 401171 h 977923"/>
                    <a:gd name="connsiteX1893" fmla="*/ 1114605 w 1209257"/>
                    <a:gd name="connsiteY1893" fmla="*/ 394503 h 977923"/>
                    <a:gd name="connsiteX1894" fmla="*/ 1095195 w 1209257"/>
                    <a:gd name="connsiteY1894" fmla="*/ 394503 h 977923"/>
                    <a:gd name="connsiteX1895" fmla="*/ 1101503 w 1209257"/>
                    <a:gd name="connsiteY1895" fmla="*/ 401171 h 977923"/>
                    <a:gd name="connsiteX1896" fmla="*/ 1095195 w 1209257"/>
                    <a:gd name="connsiteY1896" fmla="*/ 408394 h 977923"/>
                    <a:gd name="connsiteX1897" fmla="*/ 1089372 w 1209257"/>
                    <a:gd name="connsiteY1897" fmla="*/ 401171 h 977923"/>
                    <a:gd name="connsiteX1898" fmla="*/ 1095195 w 1209257"/>
                    <a:gd name="connsiteY1898" fmla="*/ 394503 h 977923"/>
                    <a:gd name="connsiteX1899" fmla="*/ 1057346 w 1209257"/>
                    <a:gd name="connsiteY1899" fmla="*/ 394503 h 977923"/>
                    <a:gd name="connsiteX1900" fmla="*/ 1063169 w 1209257"/>
                    <a:gd name="connsiteY1900" fmla="*/ 401171 h 977923"/>
                    <a:gd name="connsiteX1901" fmla="*/ 1057346 w 1209257"/>
                    <a:gd name="connsiteY1901" fmla="*/ 408394 h 977923"/>
                    <a:gd name="connsiteX1902" fmla="*/ 1051038 w 1209257"/>
                    <a:gd name="connsiteY1902" fmla="*/ 401171 h 977923"/>
                    <a:gd name="connsiteX1903" fmla="*/ 1057346 w 1209257"/>
                    <a:gd name="connsiteY1903" fmla="*/ 394503 h 977923"/>
                    <a:gd name="connsiteX1904" fmla="*/ 1037936 w 1209257"/>
                    <a:gd name="connsiteY1904" fmla="*/ 394503 h 977923"/>
                    <a:gd name="connsiteX1905" fmla="*/ 1044245 w 1209257"/>
                    <a:gd name="connsiteY1905" fmla="*/ 401171 h 977923"/>
                    <a:gd name="connsiteX1906" fmla="*/ 1037936 w 1209257"/>
                    <a:gd name="connsiteY1906" fmla="*/ 408394 h 977923"/>
                    <a:gd name="connsiteX1907" fmla="*/ 1031628 w 1209257"/>
                    <a:gd name="connsiteY1907" fmla="*/ 401171 h 977923"/>
                    <a:gd name="connsiteX1908" fmla="*/ 1037936 w 1209257"/>
                    <a:gd name="connsiteY1908" fmla="*/ 394503 h 977923"/>
                    <a:gd name="connsiteX1909" fmla="*/ 1019012 w 1209257"/>
                    <a:gd name="connsiteY1909" fmla="*/ 394503 h 977923"/>
                    <a:gd name="connsiteX1910" fmla="*/ 1024835 w 1209257"/>
                    <a:gd name="connsiteY1910" fmla="*/ 401171 h 977923"/>
                    <a:gd name="connsiteX1911" fmla="*/ 1019012 w 1209257"/>
                    <a:gd name="connsiteY1911" fmla="*/ 408394 h 977923"/>
                    <a:gd name="connsiteX1912" fmla="*/ 1012704 w 1209257"/>
                    <a:gd name="connsiteY1912" fmla="*/ 401171 h 977923"/>
                    <a:gd name="connsiteX1913" fmla="*/ 1019012 w 1209257"/>
                    <a:gd name="connsiteY1913" fmla="*/ 394503 h 977923"/>
                    <a:gd name="connsiteX1914" fmla="*/ 999602 w 1209257"/>
                    <a:gd name="connsiteY1914" fmla="*/ 394503 h 977923"/>
                    <a:gd name="connsiteX1915" fmla="*/ 1005910 w 1209257"/>
                    <a:gd name="connsiteY1915" fmla="*/ 401171 h 977923"/>
                    <a:gd name="connsiteX1916" fmla="*/ 999602 w 1209257"/>
                    <a:gd name="connsiteY1916" fmla="*/ 408394 h 977923"/>
                    <a:gd name="connsiteX1917" fmla="*/ 993779 w 1209257"/>
                    <a:gd name="connsiteY1917" fmla="*/ 401171 h 977923"/>
                    <a:gd name="connsiteX1918" fmla="*/ 999602 w 1209257"/>
                    <a:gd name="connsiteY1918" fmla="*/ 394503 h 977923"/>
                    <a:gd name="connsiteX1919" fmla="*/ 980678 w 1209257"/>
                    <a:gd name="connsiteY1919" fmla="*/ 394503 h 977923"/>
                    <a:gd name="connsiteX1920" fmla="*/ 986986 w 1209257"/>
                    <a:gd name="connsiteY1920" fmla="*/ 401171 h 977923"/>
                    <a:gd name="connsiteX1921" fmla="*/ 980678 w 1209257"/>
                    <a:gd name="connsiteY1921" fmla="*/ 408394 h 977923"/>
                    <a:gd name="connsiteX1922" fmla="*/ 974370 w 1209257"/>
                    <a:gd name="connsiteY1922" fmla="*/ 401171 h 977923"/>
                    <a:gd name="connsiteX1923" fmla="*/ 980678 w 1209257"/>
                    <a:gd name="connsiteY1923" fmla="*/ 394503 h 977923"/>
                    <a:gd name="connsiteX1924" fmla="*/ 961268 w 1209257"/>
                    <a:gd name="connsiteY1924" fmla="*/ 394503 h 977923"/>
                    <a:gd name="connsiteX1925" fmla="*/ 967576 w 1209257"/>
                    <a:gd name="connsiteY1925" fmla="*/ 401171 h 977923"/>
                    <a:gd name="connsiteX1926" fmla="*/ 961268 w 1209257"/>
                    <a:gd name="connsiteY1926" fmla="*/ 408394 h 977923"/>
                    <a:gd name="connsiteX1927" fmla="*/ 955445 w 1209257"/>
                    <a:gd name="connsiteY1927" fmla="*/ 401171 h 977923"/>
                    <a:gd name="connsiteX1928" fmla="*/ 961268 w 1209257"/>
                    <a:gd name="connsiteY1928" fmla="*/ 394503 h 977923"/>
                    <a:gd name="connsiteX1929" fmla="*/ 942343 w 1209257"/>
                    <a:gd name="connsiteY1929" fmla="*/ 394503 h 977923"/>
                    <a:gd name="connsiteX1930" fmla="*/ 948652 w 1209257"/>
                    <a:gd name="connsiteY1930" fmla="*/ 401171 h 977923"/>
                    <a:gd name="connsiteX1931" fmla="*/ 942343 w 1209257"/>
                    <a:gd name="connsiteY1931" fmla="*/ 408394 h 977923"/>
                    <a:gd name="connsiteX1932" fmla="*/ 936035 w 1209257"/>
                    <a:gd name="connsiteY1932" fmla="*/ 401171 h 977923"/>
                    <a:gd name="connsiteX1933" fmla="*/ 942343 w 1209257"/>
                    <a:gd name="connsiteY1933" fmla="*/ 394503 h 977923"/>
                    <a:gd name="connsiteX1934" fmla="*/ 808416 w 1209257"/>
                    <a:gd name="connsiteY1934" fmla="*/ 394503 h 977923"/>
                    <a:gd name="connsiteX1935" fmla="*/ 814724 w 1209257"/>
                    <a:gd name="connsiteY1935" fmla="*/ 401171 h 977923"/>
                    <a:gd name="connsiteX1936" fmla="*/ 808416 w 1209257"/>
                    <a:gd name="connsiteY1936" fmla="*/ 408394 h 977923"/>
                    <a:gd name="connsiteX1937" fmla="*/ 802108 w 1209257"/>
                    <a:gd name="connsiteY1937" fmla="*/ 401171 h 977923"/>
                    <a:gd name="connsiteX1938" fmla="*/ 808416 w 1209257"/>
                    <a:gd name="connsiteY1938" fmla="*/ 394503 h 977923"/>
                    <a:gd name="connsiteX1939" fmla="*/ 789492 w 1209257"/>
                    <a:gd name="connsiteY1939" fmla="*/ 394503 h 977923"/>
                    <a:gd name="connsiteX1940" fmla="*/ 795315 w 1209257"/>
                    <a:gd name="connsiteY1940" fmla="*/ 401171 h 977923"/>
                    <a:gd name="connsiteX1941" fmla="*/ 789492 w 1209257"/>
                    <a:gd name="connsiteY1941" fmla="*/ 408394 h 977923"/>
                    <a:gd name="connsiteX1942" fmla="*/ 783184 w 1209257"/>
                    <a:gd name="connsiteY1942" fmla="*/ 401171 h 977923"/>
                    <a:gd name="connsiteX1943" fmla="*/ 789492 w 1209257"/>
                    <a:gd name="connsiteY1943" fmla="*/ 394503 h 977923"/>
                    <a:gd name="connsiteX1944" fmla="*/ 426044 w 1209257"/>
                    <a:gd name="connsiteY1944" fmla="*/ 394503 h 977923"/>
                    <a:gd name="connsiteX1945" fmla="*/ 431867 w 1209257"/>
                    <a:gd name="connsiteY1945" fmla="*/ 401171 h 977923"/>
                    <a:gd name="connsiteX1946" fmla="*/ 426044 w 1209257"/>
                    <a:gd name="connsiteY1946" fmla="*/ 408394 h 977923"/>
                    <a:gd name="connsiteX1947" fmla="*/ 419736 w 1209257"/>
                    <a:gd name="connsiteY1947" fmla="*/ 401171 h 977923"/>
                    <a:gd name="connsiteX1948" fmla="*/ 426044 w 1209257"/>
                    <a:gd name="connsiteY1948" fmla="*/ 394503 h 977923"/>
                    <a:gd name="connsiteX1949" fmla="*/ 406634 w 1209257"/>
                    <a:gd name="connsiteY1949" fmla="*/ 394503 h 977923"/>
                    <a:gd name="connsiteX1950" fmla="*/ 412943 w 1209257"/>
                    <a:gd name="connsiteY1950" fmla="*/ 401171 h 977923"/>
                    <a:gd name="connsiteX1951" fmla="*/ 406634 w 1209257"/>
                    <a:gd name="connsiteY1951" fmla="*/ 408394 h 977923"/>
                    <a:gd name="connsiteX1952" fmla="*/ 400326 w 1209257"/>
                    <a:gd name="connsiteY1952" fmla="*/ 401171 h 977923"/>
                    <a:gd name="connsiteX1953" fmla="*/ 406634 w 1209257"/>
                    <a:gd name="connsiteY1953" fmla="*/ 394503 h 977923"/>
                    <a:gd name="connsiteX1954" fmla="*/ 387710 w 1209257"/>
                    <a:gd name="connsiteY1954" fmla="*/ 394503 h 977923"/>
                    <a:gd name="connsiteX1955" fmla="*/ 393533 w 1209257"/>
                    <a:gd name="connsiteY1955" fmla="*/ 401171 h 977923"/>
                    <a:gd name="connsiteX1956" fmla="*/ 387710 w 1209257"/>
                    <a:gd name="connsiteY1956" fmla="*/ 408394 h 977923"/>
                    <a:gd name="connsiteX1957" fmla="*/ 381402 w 1209257"/>
                    <a:gd name="connsiteY1957" fmla="*/ 401171 h 977923"/>
                    <a:gd name="connsiteX1958" fmla="*/ 387710 w 1209257"/>
                    <a:gd name="connsiteY1958" fmla="*/ 394503 h 977923"/>
                    <a:gd name="connsiteX1959" fmla="*/ 368300 w 1209257"/>
                    <a:gd name="connsiteY1959" fmla="*/ 394503 h 977923"/>
                    <a:gd name="connsiteX1960" fmla="*/ 374608 w 1209257"/>
                    <a:gd name="connsiteY1960" fmla="*/ 401171 h 977923"/>
                    <a:gd name="connsiteX1961" fmla="*/ 368300 w 1209257"/>
                    <a:gd name="connsiteY1961" fmla="*/ 408394 h 977923"/>
                    <a:gd name="connsiteX1962" fmla="*/ 362477 w 1209257"/>
                    <a:gd name="connsiteY1962" fmla="*/ 401171 h 977923"/>
                    <a:gd name="connsiteX1963" fmla="*/ 368300 w 1209257"/>
                    <a:gd name="connsiteY1963" fmla="*/ 394503 h 977923"/>
                    <a:gd name="connsiteX1964" fmla="*/ 349376 w 1209257"/>
                    <a:gd name="connsiteY1964" fmla="*/ 394503 h 977923"/>
                    <a:gd name="connsiteX1965" fmla="*/ 355684 w 1209257"/>
                    <a:gd name="connsiteY1965" fmla="*/ 401171 h 977923"/>
                    <a:gd name="connsiteX1966" fmla="*/ 349376 w 1209257"/>
                    <a:gd name="connsiteY1966" fmla="*/ 408394 h 977923"/>
                    <a:gd name="connsiteX1967" fmla="*/ 343068 w 1209257"/>
                    <a:gd name="connsiteY1967" fmla="*/ 401171 h 977923"/>
                    <a:gd name="connsiteX1968" fmla="*/ 349376 w 1209257"/>
                    <a:gd name="connsiteY1968" fmla="*/ 394503 h 977923"/>
                    <a:gd name="connsiteX1969" fmla="*/ 329966 w 1209257"/>
                    <a:gd name="connsiteY1969" fmla="*/ 394503 h 977923"/>
                    <a:gd name="connsiteX1970" fmla="*/ 336274 w 1209257"/>
                    <a:gd name="connsiteY1970" fmla="*/ 401171 h 977923"/>
                    <a:gd name="connsiteX1971" fmla="*/ 329966 w 1209257"/>
                    <a:gd name="connsiteY1971" fmla="*/ 408394 h 977923"/>
                    <a:gd name="connsiteX1972" fmla="*/ 324143 w 1209257"/>
                    <a:gd name="connsiteY1972" fmla="*/ 401171 h 977923"/>
                    <a:gd name="connsiteX1973" fmla="*/ 329966 w 1209257"/>
                    <a:gd name="connsiteY1973" fmla="*/ 394503 h 977923"/>
                    <a:gd name="connsiteX1974" fmla="*/ 311041 w 1209257"/>
                    <a:gd name="connsiteY1974" fmla="*/ 394503 h 977923"/>
                    <a:gd name="connsiteX1975" fmla="*/ 317350 w 1209257"/>
                    <a:gd name="connsiteY1975" fmla="*/ 401171 h 977923"/>
                    <a:gd name="connsiteX1976" fmla="*/ 311041 w 1209257"/>
                    <a:gd name="connsiteY1976" fmla="*/ 408394 h 977923"/>
                    <a:gd name="connsiteX1977" fmla="*/ 304733 w 1209257"/>
                    <a:gd name="connsiteY1977" fmla="*/ 401171 h 977923"/>
                    <a:gd name="connsiteX1978" fmla="*/ 311041 w 1209257"/>
                    <a:gd name="connsiteY1978" fmla="*/ 394503 h 977923"/>
                    <a:gd name="connsiteX1979" fmla="*/ 292117 w 1209257"/>
                    <a:gd name="connsiteY1979" fmla="*/ 394503 h 977923"/>
                    <a:gd name="connsiteX1980" fmla="*/ 297940 w 1209257"/>
                    <a:gd name="connsiteY1980" fmla="*/ 401171 h 977923"/>
                    <a:gd name="connsiteX1981" fmla="*/ 292117 w 1209257"/>
                    <a:gd name="connsiteY1981" fmla="*/ 408394 h 977923"/>
                    <a:gd name="connsiteX1982" fmla="*/ 285809 w 1209257"/>
                    <a:gd name="connsiteY1982" fmla="*/ 401171 h 977923"/>
                    <a:gd name="connsiteX1983" fmla="*/ 292117 w 1209257"/>
                    <a:gd name="connsiteY1983" fmla="*/ 394503 h 977923"/>
                    <a:gd name="connsiteX1984" fmla="*/ 272707 w 1209257"/>
                    <a:gd name="connsiteY1984" fmla="*/ 394503 h 977923"/>
                    <a:gd name="connsiteX1985" fmla="*/ 279015 w 1209257"/>
                    <a:gd name="connsiteY1985" fmla="*/ 401171 h 977923"/>
                    <a:gd name="connsiteX1986" fmla="*/ 272707 w 1209257"/>
                    <a:gd name="connsiteY1986" fmla="*/ 408394 h 977923"/>
                    <a:gd name="connsiteX1987" fmla="*/ 266399 w 1209257"/>
                    <a:gd name="connsiteY1987" fmla="*/ 401171 h 977923"/>
                    <a:gd name="connsiteX1988" fmla="*/ 272707 w 1209257"/>
                    <a:gd name="connsiteY1988" fmla="*/ 394503 h 977923"/>
                    <a:gd name="connsiteX1989" fmla="*/ 253783 w 1209257"/>
                    <a:gd name="connsiteY1989" fmla="*/ 394503 h 977923"/>
                    <a:gd name="connsiteX1990" fmla="*/ 259606 w 1209257"/>
                    <a:gd name="connsiteY1990" fmla="*/ 401171 h 977923"/>
                    <a:gd name="connsiteX1991" fmla="*/ 253783 w 1209257"/>
                    <a:gd name="connsiteY1991" fmla="*/ 408394 h 977923"/>
                    <a:gd name="connsiteX1992" fmla="*/ 247475 w 1209257"/>
                    <a:gd name="connsiteY1992" fmla="*/ 401171 h 977923"/>
                    <a:gd name="connsiteX1993" fmla="*/ 253783 w 1209257"/>
                    <a:gd name="connsiteY1993" fmla="*/ 394503 h 977923"/>
                    <a:gd name="connsiteX1994" fmla="*/ 234373 w 1209257"/>
                    <a:gd name="connsiteY1994" fmla="*/ 394503 h 977923"/>
                    <a:gd name="connsiteX1995" fmla="*/ 240681 w 1209257"/>
                    <a:gd name="connsiteY1995" fmla="*/ 401171 h 977923"/>
                    <a:gd name="connsiteX1996" fmla="*/ 234373 w 1209257"/>
                    <a:gd name="connsiteY1996" fmla="*/ 408394 h 977923"/>
                    <a:gd name="connsiteX1997" fmla="*/ 228550 w 1209257"/>
                    <a:gd name="connsiteY1997" fmla="*/ 401171 h 977923"/>
                    <a:gd name="connsiteX1998" fmla="*/ 234373 w 1209257"/>
                    <a:gd name="connsiteY1998" fmla="*/ 394503 h 977923"/>
                    <a:gd name="connsiteX1999" fmla="*/ 885085 w 1209257"/>
                    <a:gd name="connsiteY1999" fmla="*/ 375611 h 977923"/>
                    <a:gd name="connsiteX2000" fmla="*/ 887996 w 1209257"/>
                    <a:gd name="connsiteY2000" fmla="*/ 379501 h 977923"/>
                    <a:gd name="connsiteX2001" fmla="*/ 885085 w 1209257"/>
                    <a:gd name="connsiteY2001" fmla="*/ 382835 h 977923"/>
                    <a:gd name="connsiteX2002" fmla="*/ 881688 w 1209257"/>
                    <a:gd name="connsiteY2002" fmla="*/ 379501 h 977923"/>
                    <a:gd name="connsiteX2003" fmla="*/ 885085 w 1209257"/>
                    <a:gd name="connsiteY2003" fmla="*/ 375611 h 977923"/>
                    <a:gd name="connsiteX2004" fmla="*/ 1207545 w 1209257"/>
                    <a:gd name="connsiteY2004" fmla="*/ 375316 h 977923"/>
                    <a:gd name="connsiteX2005" fmla="*/ 1208499 w 1209257"/>
                    <a:gd name="connsiteY2005" fmla="*/ 384779 h 977923"/>
                    <a:gd name="connsiteX2006" fmla="*/ 1203890 w 1209257"/>
                    <a:gd name="connsiteY2006" fmla="*/ 379501 h 977923"/>
                    <a:gd name="connsiteX2007" fmla="*/ 1191273 w 1209257"/>
                    <a:gd name="connsiteY2007" fmla="*/ 372278 h 977923"/>
                    <a:gd name="connsiteX2008" fmla="*/ 1197096 w 1209257"/>
                    <a:gd name="connsiteY2008" fmla="*/ 379501 h 977923"/>
                    <a:gd name="connsiteX2009" fmla="*/ 1191273 w 1209257"/>
                    <a:gd name="connsiteY2009" fmla="*/ 386724 h 977923"/>
                    <a:gd name="connsiteX2010" fmla="*/ 1184965 w 1209257"/>
                    <a:gd name="connsiteY2010" fmla="*/ 379501 h 977923"/>
                    <a:gd name="connsiteX2011" fmla="*/ 1191273 w 1209257"/>
                    <a:gd name="connsiteY2011" fmla="*/ 372278 h 977923"/>
                    <a:gd name="connsiteX2012" fmla="*/ 1171864 w 1209257"/>
                    <a:gd name="connsiteY2012" fmla="*/ 372278 h 977923"/>
                    <a:gd name="connsiteX2013" fmla="*/ 1178172 w 1209257"/>
                    <a:gd name="connsiteY2013" fmla="*/ 379501 h 977923"/>
                    <a:gd name="connsiteX2014" fmla="*/ 1171864 w 1209257"/>
                    <a:gd name="connsiteY2014" fmla="*/ 386724 h 977923"/>
                    <a:gd name="connsiteX2015" fmla="*/ 1165556 w 1209257"/>
                    <a:gd name="connsiteY2015" fmla="*/ 379501 h 977923"/>
                    <a:gd name="connsiteX2016" fmla="*/ 1171864 w 1209257"/>
                    <a:gd name="connsiteY2016" fmla="*/ 372278 h 977923"/>
                    <a:gd name="connsiteX2017" fmla="*/ 1152939 w 1209257"/>
                    <a:gd name="connsiteY2017" fmla="*/ 372278 h 977923"/>
                    <a:gd name="connsiteX2018" fmla="*/ 1158762 w 1209257"/>
                    <a:gd name="connsiteY2018" fmla="*/ 379501 h 977923"/>
                    <a:gd name="connsiteX2019" fmla="*/ 1152939 w 1209257"/>
                    <a:gd name="connsiteY2019" fmla="*/ 386724 h 977923"/>
                    <a:gd name="connsiteX2020" fmla="*/ 1146631 w 1209257"/>
                    <a:gd name="connsiteY2020" fmla="*/ 379501 h 977923"/>
                    <a:gd name="connsiteX2021" fmla="*/ 1152939 w 1209257"/>
                    <a:gd name="connsiteY2021" fmla="*/ 372278 h 977923"/>
                    <a:gd name="connsiteX2022" fmla="*/ 1133529 w 1209257"/>
                    <a:gd name="connsiteY2022" fmla="*/ 372278 h 977923"/>
                    <a:gd name="connsiteX2023" fmla="*/ 1139838 w 1209257"/>
                    <a:gd name="connsiteY2023" fmla="*/ 379501 h 977923"/>
                    <a:gd name="connsiteX2024" fmla="*/ 1133529 w 1209257"/>
                    <a:gd name="connsiteY2024" fmla="*/ 386724 h 977923"/>
                    <a:gd name="connsiteX2025" fmla="*/ 1127221 w 1209257"/>
                    <a:gd name="connsiteY2025" fmla="*/ 379501 h 977923"/>
                    <a:gd name="connsiteX2026" fmla="*/ 1133529 w 1209257"/>
                    <a:gd name="connsiteY2026" fmla="*/ 372278 h 977923"/>
                    <a:gd name="connsiteX2027" fmla="*/ 1114605 w 1209257"/>
                    <a:gd name="connsiteY2027" fmla="*/ 372278 h 977923"/>
                    <a:gd name="connsiteX2028" fmla="*/ 1120913 w 1209257"/>
                    <a:gd name="connsiteY2028" fmla="*/ 379501 h 977923"/>
                    <a:gd name="connsiteX2029" fmla="*/ 1114605 w 1209257"/>
                    <a:gd name="connsiteY2029" fmla="*/ 386724 h 977923"/>
                    <a:gd name="connsiteX2030" fmla="*/ 1108297 w 1209257"/>
                    <a:gd name="connsiteY2030" fmla="*/ 379501 h 977923"/>
                    <a:gd name="connsiteX2031" fmla="*/ 1114605 w 1209257"/>
                    <a:gd name="connsiteY2031" fmla="*/ 372278 h 977923"/>
                    <a:gd name="connsiteX2032" fmla="*/ 1095195 w 1209257"/>
                    <a:gd name="connsiteY2032" fmla="*/ 372278 h 977923"/>
                    <a:gd name="connsiteX2033" fmla="*/ 1101503 w 1209257"/>
                    <a:gd name="connsiteY2033" fmla="*/ 379501 h 977923"/>
                    <a:gd name="connsiteX2034" fmla="*/ 1095195 w 1209257"/>
                    <a:gd name="connsiteY2034" fmla="*/ 386724 h 977923"/>
                    <a:gd name="connsiteX2035" fmla="*/ 1089372 w 1209257"/>
                    <a:gd name="connsiteY2035" fmla="*/ 379501 h 977923"/>
                    <a:gd name="connsiteX2036" fmla="*/ 1095195 w 1209257"/>
                    <a:gd name="connsiteY2036" fmla="*/ 372278 h 977923"/>
                    <a:gd name="connsiteX2037" fmla="*/ 1057346 w 1209257"/>
                    <a:gd name="connsiteY2037" fmla="*/ 372278 h 977923"/>
                    <a:gd name="connsiteX2038" fmla="*/ 1063169 w 1209257"/>
                    <a:gd name="connsiteY2038" fmla="*/ 379501 h 977923"/>
                    <a:gd name="connsiteX2039" fmla="*/ 1057346 w 1209257"/>
                    <a:gd name="connsiteY2039" fmla="*/ 386724 h 977923"/>
                    <a:gd name="connsiteX2040" fmla="*/ 1051038 w 1209257"/>
                    <a:gd name="connsiteY2040" fmla="*/ 379501 h 977923"/>
                    <a:gd name="connsiteX2041" fmla="*/ 1057346 w 1209257"/>
                    <a:gd name="connsiteY2041" fmla="*/ 372278 h 977923"/>
                    <a:gd name="connsiteX2042" fmla="*/ 1037936 w 1209257"/>
                    <a:gd name="connsiteY2042" fmla="*/ 372278 h 977923"/>
                    <a:gd name="connsiteX2043" fmla="*/ 1044245 w 1209257"/>
                    <a:gd name="connsiteY2043" fmla="*/ 379501 h 977923"/>
                    <a:gd name="connsiteX2044" fmla="*/ 1037936 w 1209257"/>
                    <a:gd name="connsiteY2044" fmla="*/ 386724 h 977923"/>
                    <a:gd name="connsiteX2045" fmla="*/ 1031628 w 1209257"/>
                    <a:gd name="connsiteY2045" fmla="*/ 379501 h 977923"/>
                    <a:gd name="connsiteX2046" fmla="*/ 1037936 w 1209257"/>
                    <a:gd name="connsiteY2046" fmla="*/ 372278 h 977923"/>
                    <a:gd name="connsiteX2047" fmla="*/ 999602 w 1209257"/>
                    <a:gd name="connsiteY2047" fmla="*/ 372278 h 977923"/>
                    <a:gd name="connsiteX2048" fmla="*/ 1005910 w 1209257"/>
                    <a:gd name="connsiteY2048" fmla="*/ 379501 h 977923"/>
                    <a:gd name="connsiteX2049" fmla="*/ 999602 w 1209257"/>
                    <a:gd name="connsiteY2049" fmla="*/ 386724 h 977923"/>
                    <a:gd name="connsiteX2050" fmla="*/ 993779 w 1209257"/>
                    <a:gd name="connsiteY2050" fmla="*/ 379501 h 977923"/>
                    <a:gd name="connsiteX2051" fmla="*/ 999602 w 1209257"/>
                    <a:gd name="connsiteY2051" fmla="*/ 372278 h 977923"/>
                    <a:gd name="connsiteX2052" fmla="*/ 980678 w 1209257"/>
                    <a:gd name="connsiteY2052" fmla="*/ 372278 h 977923"/>
                    <a:gd name="connsiteX2053" fmla="*/ 986986 w 1209257"/>
                    <a:gd name="connsiteY2053" fmla="*/ 379501 h 977923"/>
                    <a:gd name="connsiteX2054" fmla="*/ 980678 w 1209257"/>
                    <a:gd name="connsiteY2054" fmla="*/ 386724 h 977923"/>
                    <a:gd name="connsiteX2055" fmla="*/ 974370 w 1209257"/>
                    <a:gd name="connsiteY2055" fmla="*/ 379501 h 977923"/>
                    <a:gd name="connsiteX2056" fmla="*/ 980678 w 1209257"/>
                    <a:gd name="connsiteY2056" fmla="*/ 372278 h 977923"/>
                    <a:gd name="connsiteX2057" fmla="*/ 961268 w 1209257"/>
                    <a:gd name="connsiteY2057" fmla="*/ 372278 h 977923"/>
                    <a:gd name="connsiteX2058" fmla="*/ 967576 w 1209257"/>
                    <a:gd name="connsiteY2058" fmla="*/ 379501 h 977923"/>
                    <a:gd name="connsiteX2059" fmla="*/ 961268 w 1209257"/>
                    <a:gd name="connsiteY2059" fmla="*/ 386724 h 977923"/>
                    <a:gd name="connsiteX2060" fmla="*/ 955445 w 1209257"/>
                    <a:gd name="connsiteY2060" fmla="*/ 379501 h 977923"/>
                    <a:gd name="connsiteX2061" fmla="*/ 961268 w 1209257"/>
                    <a:gd name="connsiteY2061" fmla="*/ 372278 h 977923"/>
                    <a:gd name="connsiteX2062" fmla="*/ 942343 w 1209257"/>
                    <a:gd name="connsiteY2062" fmla="*/ 372278 h 977923"/>
                    <a:gd name="connsiteX2063" fmla="*/ 948652 w 1209257"/>
                    <a:gd name="connsiteY2063" fmla="*/ 379501 h 977923"/>
                    <a:gd name="connsiteX2064" fmla="*/ 942343 w 1209257"/>
                    <a:gd name="connsiteY2064" fmla="*/ 386724 h 977923"/>
                    <a:gd name="connsiteX2065" fmla="*/ 936035 w 1209257"/>
                    <a:gd name="connsiteY2065" fmla="*/ 379501 h 977923"/>
                    <a:gd name="connsiteX2066" fmla="*/ 942343 w 1209257"/>
                    <a:gd name="connsiteY2066" fmla="*/ 372278 h 977923"/>
                    <a:gd name="connsiteX2067" fmla="*/ 923419 w 1209257"/>
                    <a:gd name="connsiteY2067" fmla="*/ 372278 h 977923"/>
                    <a:gd name="connsiteX2068" fmla="*/ 929242 w 1209257"/>
                    <a:gd name="connsiteY2068" fmla="*/ 379501 h 977923"/>
                    <a:gd name="connsiteX2069" fmla="*/ 923419 w 1209257"/>
                    <a:gd name="connsiteY2069" fmla="*/ 386724 h 977923"/>
                    <a:gd name="connsiteX2070" fmla="*/ 917111 w 1209257"/>
                    <a:gd name="connsiteY2070" fmla="*/ 379501 h 977923"/>
                    <a:gd name="connsiteX2071" fmla="*/ 923419 w 1209257"/>
                    <a:gd name="connsiteY2071" fmla="*/ 372278 h 977923"/>
                    <a:gd name="connsiteX2072" fmla="*/ 827341 w 1209257"/>
                    <a:gd name="connsiteY2072" fmla="*/ 372278 h 977923"/>
                    <a:gd name="connsiteX2073" fmla="*/ 833649 w 1209257"/>
                    <a:gd name="connsiteY2073" fmla="*/ 379501 h 977923"/>
                    <a:gd name="connsiteX2074" fmla="*/ 827341 w 1209257"/>
                    <a:gd name="connsiteY2074" fmla="*/ 386724 h 977923"/>
                    <a:gd name="connsiteX2075" fmla="*/ 821518 w 1209257"/>
                    <a:gd name="connsiteY2075" fmla="*/ 379501 h 977923"/>
                    <a:gd name="connsiteX2076" fmla="*/ 827341 w 1209257"/>
                    <a:gd name="connsiteY2076" fmla="*/ 372278 h 977923"/>
                    <a:gd name="connsiteX2077" fmla="*/ 808416 w 1209257"/>
                    <a:gd name="connsiteY2077" fmla="*/ 372278 h 977923"/>
                    <a:gd name="connsiteX2078" fmla="*/ 814724 w 1209257"/>
                    <a:gd name="connsiteY2078" fmla="*/ 379501 h 977923"/>
                    <a:gd name="connsiteX2079" fmla="*/ 808416 w 1209257"/>
                    <a:gd name="connsiteY2079" fmla="*/ 386724 h 977923"/>
                    <a:gd name="connsiteX2080" fmla="*/ 802108 w 1209257"/>
                    <a:gd name="connsiteY2080" fmla="*/ 379501 h 977923"/>
                    <a:gd name="connsiteX2081" fmla="*/ 808416 w 1209257"/>
                    <a:gd name="connsiteY2081" fmla="*/ 372278 h 977923"/>
                    <a:gd name="connsiteX2082" fmla="*/ 789492 w 1209257"/>
                    <a:gd name="connsiteY2082" fmla="*/ 372278 h 977923"/>
                    <a:gd name="connsiteX2083" fmla="*/ 795315 w 1209257"/>
                    <a:gd name="connsiteY2083" fmla="*/ 379501 h 977923"/>
                    <a:gd name="connsiteX2084" fmla="*/ 789492 w 1209257"/>
                    <a:gd name="connsiteY2084" fmla="*/ 386724 h 977923"/>
                    <a:gd name="connsiteX2085" fmla="*/ 783184 w 1209257"/>
                    <a:gd name="connsiteY2085" fmla="*/ 379501 h 977923"/>
                    <a:gd name="connsiteX2086" fmla="*/ 789492 w 1209257"/>
                    <a:gd name="connsiteY2086" fmla="*/ 372278 h 977923"/>
                    <a:gd name="connsiteX2087" fmla="*/ 463893 w 1209257"/>
                    <a:gd name="connsiteY2087" fmla="*/ 372278 h 977923"/>
                    <a:gd name="connsiteX2088" fmla="*/ 470201 w 1209257"/>
                    <a:gd name="connsiteY2088" fmla="*/ 379501 h 977923"/>
                    <a:gd name="connsiteX2089" fmla="*/ 463893 w 1209257"/>
                    <a:gd name="connsiteY2089" fmla="*/ 386724 h 977923"/>
                    <a:gd name="connsiteX2090" fmla="*/ 458070 w 1209257"/>
                    <a:gd name="connsiteY2090" fmla="*/ 379501 h 977923"/>
                    <a:gd name="connsiteX2091" fmla="*/ 463893 w 1209257"/>
                    <a:gd name="connsiteY2091" fmla="*/ 372278 h 977923"/>
                    <a:gd name="connsiteX2092" fmla="*/ 444969 w 1209257"/>
                    <a:gd name="connsiteY2092" fmla="*/ 372278 h 977923"/>
                    <a:gd name="connsiteX2093" fmla="*/ 451277 w 1209257"/>
                    <a:gd name="connsiteY2093" fmla="*/ 379501 h 977923"/>
                    <a:gd name="connsiteX2094" fmla="*/ 444969 w 1209257"/>
                    <a:gd name="connsiteY2094" fmla="*/ 386724 h 977923"/>
                    <a:gd name="connsiteX2095" fmla="*/ 438661 w 1209257"/>
                    <a:gd name="connsiteY2095" fmla="*/ 379501 h 977923"/>
                    <a:gd name="connsiteX2096" fmla="*/ 444969 w 1209257"/>
                    <a:gd name="connsiteY2096" fmla="*/ 372278 h 977923"/>
                    <a:gd name="connsiteX2097" fmla="*/ 426044 w 1209257"/>
                    <a:gd name="connsiteY2097" fmla="*/ 372278 h 977923"/>
                    <a:gd name="connsiteX2098" fmla="*/ 431867 w 1209257"/>
                    <a:gd name="connsiteY2098" fmla="*/ 379501 h 977923"/>
                    <a:gd name="connsiteX2099" fmla="*/ 426044 w 1209257"/>
                    <a:gd name="connsiteY2099" fmla="*/ 386724 h 977923"/>
                    <a:gd name="connsiteX2100" fmla="*/ 419736 w 1209257"/>
                    <a:gd name="connsiteY2100" fmla="*/ 379501 h 977923"/>
                    <a:gd name="connsiteX2101" fmla="*/ 426044 w 1209257"/>
                    <a:gd name="connsiteY2101" fmla="*/ 372278 h 977923"/>
                    <a:gd name="connsiteX2102" fmla="*/ 406634 w 1209257"/>
                    <a:gd name="connsiteY2102" fmla="*/ 372278 h 977923"/>
                    <a:gd name="connsiteX2103" fmla="*/ 412943 w 1209257"/>
                    <a:gd name="connsiteY2103" fmla="*/ 379501 h 977923"/>
                    <a:gd name="connsiteX2104" fmla="*/ 406634 w 1209257"/>
                    <a:gd name="connsiteY2104" fmla="*/ 386724 h 977923"/>
                    <a:gd name="connsiteX2105" fmla="*/ 400326 w 1209257"/>
                    <a:gd name="connsiteY2105" fmla="*/ 379501 h 977923"/>
                    <a:gd name="connsiteX2106" fmla="*/ 406634 w 1209257"/>
                    <a:gd name="connsiteY2106" fmla="*/ 372278 h 977923"/>
                    <a:gd name="connsiteX2107" fmla="*/ 387710 w 1209257"/>
                    <a:gd name="connsiteY2107" fmla="*/ 372278 h 977923"/>
                    <a:gd name="connsiteX2108" fmla="*/ 393533 w 1209257"/>
                    <a:gd name="connsiteY2108" fmla="*/ 379501 h 977923"/>
                    <a:gd name="connsiteX2109" fmla="*/ 387710 w 1209257"/>
                    <a:gd name="connsiteY2109" fmla="*/ 386724 h 977923"/>
                    <a:gd name="connsiteX2110" fmla="*/ 381402 w 1209257"/>
                    <a:gd name="connsiteY2110" fmla="*/ 379501 h 977923"/>
                    <a:gd name="connsiteX2111" fmla="*/ 387710 w 1209257"/>
                    <a:gd name="connsiteY2111" fmla="*/ 372278 h 977923"/>
                    <a:gd name="connsiteX2112" fmla="*/ 368300 w 1209257"/>
                    <a:gd name="connsiteY2112" fmla="*/ 372278 h 977923"/>
                    <a:gd name="connsiteX2113" fmla="*/ 374608 w 1209257"/>
                    <a:gd name="connsiteY2113" fmla="*/ 379501 h 977923"/>
                    <a:gd name="connsiteX2114" fmla="*/ 368300 w 1209257"/>
                    <a:gd name="connsiteY2114" fmla="*/ 386724 h 977923"/>
                    <a:gd name="connsiteX2115" fmla="*/ 362477 w 1209257"/>
                    <a:gd name="connsiteY2115" fmla="*/ 379501 h 977923"/>
                    <a:gd name="connsiteX2116" fmla="*/ 368300 w 1209257"/>
                    <a:gd name="connsiteY2116" fmla="*/ 372278 h 977923"/>
                    <a:gd name="connsiteX2117" fmla="*/ 349376 w 1209257"/>
                    <a:gd name="connsiteY2117" fmla="*/ 372278 h 977923"/>
                    <a:gd name="connsiteX2118" fmla="*/ 355684 w 1209257"/>
                    <a:gd name="connsiteY2118" fmla="*/ 379501 h 977923"/>
                    <a:gd name="connsiteX2119" fmla="*/ 349376 w 1209257"/>
                    <a:gd name="connsiteY2119" fmla="*/ 386724 h 977923"/>
                    <a:gd name="connsiteX2120" fmla="*/ 343068 w 1209257"/>
                    <a:gd name="connsiteY2120" fmla="*/ 379501 h 977923"/>
                    <a:gd name="connsiteX2121" fmla="*/ 349376 w 1209257"/>
                    <a:gd name="connsiteY2121" fmla="*/ 372278 h 977923"/>
                    <a:gd name="connsiteX2122" fmla="*/ 329966 w 1209257"/>
                    <a:gd name="connsiteY2122" fmla="*/ 372278 h 977923"/>
                    <a:gd name="connsiteX2123" fmla="*/ 336274 w 1209257"/>
                    <a:gd name="connsiteY2123" fmla="*/ 379501 h 977923"/>
                    <a:gd name="connsiteX2124" fmla="*/ 329966 w 1209257"/>
                    <a:gd name="connsiteY2124" fmla="*/ 386724 h 977923"/>
                    <a:gd name="connsiteX2125" fmla="*/ 324143 w 1209257"/>
                    <a:gd name="connsiteY2125" fmla="*/ 379501 h 977923"/>
                    <a:gd name="connsiteX2126" fmla="*/ 329966 w 1209257"/>
                    <a:gd name="connsiteY2126" fmla="*/ 372278 h 977923"/>
                    <a:gd name="connsiteX2127" fmla="*/ 311041 w 1209257"/>
                    <a:gd name="connsiteY2127" fmla="*/ 372278 h 977923"/>
                    <a:gd name="connsiteX2128" fmla="*/ 317350 w 1209257"/>
                    <a:gd name="connsiteY2128" fmla="*/ 379501 h 977923"/>
                    <a:gd name="connsiteX2129" fmla="*/ 311041 w 1209257"/>
                    <a:gd name="connsiteY2129" fmla="*/ 386724 h 977923"/>
                    <a:gd name="connsiteX2130" fmla="*/ 304733 w 1209257"/>
                    <a:gd name="connsiteY2130" fmla="*/ 379501 h 977923"/>
                    <a:gd name="connsiteX2131" fmla="*/ 311041 w 1209257"/>
                    <a:gd name="connsiteY2131" fmla="*/ 372278 h 977923"/>
                    <a:gd name="connsiteX2132" fmla="*/ 292117 w 1209257"/>
                    <a:gd name="connsiteY2132" fmla="*/ 372278 h 977923"/>
                    <a:gd name="connsiteX2133" fmla="*/ 297940 w 1209257"/>
                    <a:gd name="connsiteY2133" fmla="*/ 379501 h 977923"/>
                    <a:gd name="connsiteX2134" fmla="*/ 292117 w 1209257"/>
                    <a:gd name="connsiteY2134" fmla="*/ 386724 h 977923"/>
                    <a:gd name="connsiteX2135" fmla="*/ 285809 w 1209257"/>
                    <a:gd name="connsiteY2135" fmla="*/ 379501 h 977923"/>
                    <a:gd name="connsiteX2136" fmla="*/ 292117 w 1209257"/>
                    <a:gd name="connsiteY2136" fmla="*/ 372278 h 977923"/>
                    <a:gd name="connsiteX2137" fmla="*/ 272707 w 1209257"/>
                    <a:gd name="connsiteY2137" fmla="*/ 372278 h 977923"/>
                    <a:gd name="connsiteX2138" fmla="*/ 279015 w 1209257"/>
                    <a:gd name="connsiteY2138" fmla="*/ 379501 h 977923"/>
                    <a:gd name="connsiteX2139" fmla="*/ 272707 w 1209257"/>
                    <a:gd name="connsiteY2139" fmla="*/ 386724 h 977923"/>
                    <a:gd name="connsiteX2140" fmla="*/ 266399 w 1209257"/>
                    <a:gd name="connsiteY2140" fmla="*/ 379501 h 977923"/>
                    <a:gd name="connsiteX2141" fmla="*/ 272707 w 1209257"/>
                    <a:gd name="connsiteY2141" fmla="*/ 372278 h 977923"/>
                    <a:gd name="connsiteX2142" fmla="*/ 253783 w 1209257"/>
                    <a:gd name="connsiteY2142" fmla="*/ 372278 h 977923"/>
                    <a:gd name="connsiteX2143" fmla="*/ 259606 w 1209257"/>
                    <a:gd name="connsiteY2143" fmla="*/ 379501 h 977923"/>
                    <a:gd name="connsiteX2144" fmla="*/ 253783 w 1209257"/>
                    <a:gd name="connsiteY2144" fmla="*/ 386724 h 977923"/>
                    <a:gd name="connsiteX2145" fmla="*/ 247475 w 1209257"/>
                    <a:gd name="connsiteY2145" fmla="*/ 379501 h 977923"/>
                    <a:gd name="connsiteX2146" fmla="*/ 253783 w 1209257"/>
                    <a:gd name="connsiteY2146" fmla="*/ 372278 h 977923"/>
                    <a:gd name="connsiteX2147" fmla="*/ 234373 w 1209257"/>
                    <a:gd name="connsiteY2147" fmla="*/ 372278 h 977923"/>
                    <a:gd name="connsiteX2148" fmla="*/ 240681 w 1209257"/>
                    <a:gd name="connsiteY2148" fmla="*/ 379501 h 977923"/>
                    <a:gd name="connsiteX2149" fmla="*/ 234373 w 1209257"/>
                    <a:gd name="connsiteY2149" fmla="*/ 386724 h 977923"/>
                    <a:gd name="connsiteX2150" fmla="*/ 228550 w 1209257"/>
                    <a:gd name="connsiteY2150" fmla="*/ 379501 h 977923"/>
                    <a:gd name="connsiteX2151" fmla="*/ 234373 w 1209257"/>
                    <a:gd name="connsiteY2151" fmla="*/ 372278 h 977923"/>
                    <a:gd name="connsiteX2152" fmla="*/ 215448 w 1209257"/>
                    <a:gd name="connsiteY2152" fmla="*/ 372278 h 977923"/>
                    <a:gd name="connsiteX2153" fmla="*/ 221757 w 1209257"/>
                    <a:gd name="connsiteY2153" fmla="*/ 379501 h 977923"/>
                    <a:gd name="connsiteX2154" fmla="*/ 215448 w 1209257"/>
                    <a:gd name="connsiteY2154" fmla="*/ 386724 h 977923"/>
                    <a:gd name="connsiteX2155" fmla="*/ 209140 w 1209257"/>
                    <a:gd name="connsiteY2155" fmla="*/ 379501 h 977923"/>
                    <a:gd name="connsiteX2156" fmla="*/ 215448 w 1209257"/>
                    <a:gd name="connsiteY2156" fmla="*/ 372278 h 977923"/>
                    <a:gd name="connsiteX2157" fmla="*/ 1205550 w 1209257"/>
                    <a:gd name="connsiteY2157" fmla="*/ 355521 h 977923"/>
                    <a:gd name="connsiteX2158" fmla="*/ 1205966 w 1209257"/>
                    <a:gd name="connsiteY2158" fmla="*/ 359653 h 977923"/>
                    <a:gd name="connsiteX2159" fmla="*/ 1203890 w 1209257"/>
                    <a:gd name="connsiteY2159" fmla="*/ 357275 h 977923"/>
                    <a:gd name="connsiteX2160" fmla="*/ 1191273 w 1209257"/>
                    <a:gd name="connsiteY2160" fmla="*/ 350608 h 977923"/>
                    <a:gd name="connsiteX2161" fmla="*/ 1197096 w 1209257"/>
                    <a:gd name="connsiteY2161" fmla="*/ 357275 h 977923"/>
                    <a:gd name="connsiteX2162" fmla="*/ 1191273 w 1209257"/>
                    <a:gd name="connsiteY2162" fmla="*/ 364499 h 977923"/>
                    <a:gd name="connsiteX2163" fmla="*/ 1184965 w 1209257"/>
                    <a:gd name="connsiteY2163" fmla="*/ 357275 h 977923"/>
                    <a:gd name="connsiteX2164" fmla="*/ 1191273 w 1209257"/>
                    <a:gd name="connsiteY2164" fmla="*/ 350608 h 977923"/>
                    <a:gd name="connsiteX2165" fmla="*/ 1171864 w 1209257"/>
                    <a:gd name="connsiteY2165" fmla="*/ 350608 h 977923"/>
                    <a:gd name="connsiteX2166" fmla="*/ 1178172 w 1209257"/>
                    <a:gd name="connsiteY2166" fmla="*/ 357275 h 977923"/>
                    <a:gd name="connsiteX2167" fmla="*/ 1171864 w 1209257"/>
                    <a:gd name="connsiteY2167" fmla="*/ 364499 h 977923"/>
                    <a:gd name="connsiteX2168" fmla="*/ 1165556 w 1209257"/>
                    <a:gd name="connsiteY2168" fmla="*/ 357275 h 977923"/>
                    <a:gd name="connsiteX2169" fmla="*/ 1171864 w 1209257"/>
                    <a:gd name="connsiteY2169" fmla="*/ 350608 h 977923"/>
                    <a:gd name="connsiteX2170" fmla="*/ 1152939 w 1209257"/>
                    <a:gd name="connsiteY2170" fmla="*/ 350608 h 977923"/>
                    <a:gd name="connsiteX2171" fmla="*/ 1158762 w 1209257"/>
                    <a:gd name="connsiteY2171" fmla="*/ 357275 h 977923"/>
                    <a:gd name="connsiteX2172" fmla="*/ 1152939 w 1209257"/>
                    <a:gd name="connsiteY2172" fmla="*/ 364499 h 977923"/>
                    <a:gd name="connsiteX2173" fmla="*/ 1146631 w 1209257"/>
                    <a:gd name="connsiteY2173" fmla="*/ 357275 h 977923"/>
                    <a:gd name="connsiteX2174" fmla="*/ 1152939 w 1209257"/>
                    <a:gd name="connsiteY2174" fmla="*/ 350608 h 977923"/>
                    <a:gd name="connsiteX2175" fmla="*/ 1133529 w 1209257"/>
                    <a:gd name="connsiteY2175" fmla="*/ 350608 h 977923"/>
                    <a:gd name="connsiteX2176" fmla="*/ 1139838 w 1209257"/>
                    <a:gd name="connsiteY2176" fmla="*/ 357275 h 977923"/>
                    <a:gd name="connsiteX2177" fmla="*/ 1133529 w 1209257"/>
                    <a:gd name="connsiteY2177" fmla="*/ 364499 h 977923"/>
                    <a:gd name="connsiteX2178" fmla="*/ 1127221 w 1209257"/>
                    <a:gd name="connsiteY2178" fmla="*/ 357275 h 977923"/>
                    <a:gd name="connsiteX2179" fmla="*/ 1133529 w 1209257"/>
                    <a:gd name="connsiteY2179" fmla="*/ 350608 h 977923"/>
                    <a:gd name="connsiteX2180" fmla="*/ 1114605 w 1209257"/>
                    <a:gd name="connsiteY2180" fmla="*/ 350608 h 977923"/>
                    <a:gd name="connsiteX2181" fmla="*/ 1120913 w 1209257"/>
                    <a:gd name="connsiteY2181" fmla="*/ 357275 h 977923"/>
                    <a:gd name="connsiteX2182" fmla="*/ 1114605 w 1209257"/>
                    <a:gd name="connsiteY2182" fmla="*/ 364499 h 977923"/>
                    <a:gd name="connsiteX2183" fmla="*/ 1108297 w 1209257"/>
                    <a:gd name="connsiteY2183" fmla="*/ 357275 h 977923"/>
                    <a:gd name="connsiteX2184" fmla="*/ 1114605 w 1209257"/>
                    <a:gd name="connsiteY2184" fmla="*/ 350608 h 977923"/>
                    <a:gd name="connsiteX2185" fmla="*/ 1095195 w 1209257"/>
                    <a:gd name="connsiteY2185" fmla="*/ 350608 h 977923"/>
                    <a:gd name="connsiteX2186" fmla="*/ 1101503 w 1209257"/>
                    <a:gd name="connsiteY2186" fmla="*/ 357275 h 977923"/>
                    <a:gd name="connsiteX2187" fmla="*/ 1095195 w 1209257"/>
                    <a:gd name="connsiteY2187" fmla="*/ 364499 h 977923"/>
                    <a:gd name="connsiteX2188" fmla="*/ 1089372 w 1209257"/>
                    <a:gd name="connsiteY2188" fmla="*/ 357275 h 977923"/>
                    <a:gd name="connsiteX2189" fmla="*/ 1095195 w 1209257"/>
                    <a:gd name="connsiteY2189" fmla="*/ 350608 h 977923"/>
                    <a:gd name="connsiteX2190" fmla="*/ 1076271 w 1209257"/>
                    <a:gd name="connsiteY2190" fmla="*/ 350608 h 977923"/>
                    <a:gd name="connsiteX2191" fmla="*/ 1082579 w 1209257"/>
                    <a:gd name="connsiteY2191" fmla="*/ 357275 h 977923"/>
                    <a:gd name="connsiteX2192" fmla="*/ 1076271 w 1209257"/>
                    <a:gd name="connsiteY2192" fmla="*/ 364499 h 977923"/>
                    <a:gd name="connsiteX2193" fmla="*/ 1069963 w 1209257"/>
                    <a:gd name="connsiteY2193" fmla="*/ 357275 h 977923"/>
                    <a:gd name="connsiteX2194" fmla="*/ 1076271 w 1209257"/>
                    <a:gd name="connsiteY2194" fmla="*/ 350608 h 977923"/>
                    <a:gd name="connsiteX2195" fmla="*/ 1037936 w 1209257"/>
                    <a:gd name="connsiteY2195" fmla="*/ 350608 h 977923"/>
                    <a:gd name="connsiteX2196" fmla="*/ 1044245 w 1209257"/>
                    <a:gd name="connsiteY2196" fmla="*/ 357275 h 977923"/>
                    <a:gd name="connsiteX2197" fmla="*/ 1037936 w 1209257"/>
                    <a:gd name="connsiteY2197" fmla="*/ 364499 h 977923"/>
                    <a:gd name="connsiteX2198" fmla="*/ 1031628 w 1209257"/>
                    <a:gd name="connsiteY2198" fmla="*/ 357275 h 977923"/>
                    <a:gd name="connsiteX2199" fmla="*/ 1037936 w 1209257"/>
                    <a:gd name="connsiteY2199" fmla="*/ 350608 h 977923"/>
                    <a:gd name="connsiteX2200" fmla="*/ 1019012 w 1209257"/>
                    <a:gd name="connsiteY2200" fmla="*/ 350608 h 977923"/>
                    <a:gd name="connsiteX2201" fmla="*/ 1024835 w 1209257"/>
                    <a:gd name="connsiteY2201" fmla="*/ 357275 h 977923"/>
                    <a:gd name="connsiteX2202" fmla="*/ 1019012 w 1209257"/>
                    <a:gd name="connsiteY2202" fmla="*/ 364499 h 977923"/>
                    <a:gd name="connsiteX2203" fmla="*/ 1012704 w 1209257"/>
                    <a:gd name="connsiteY2203" fmla="*/ 357275 h 977923"/>
                    <a:gd name="connsiteX2204" fmla="*/ 1019012 w 1209257"/>
                    <a:gd name="connsiteY2204" fmla="*/ 350608 h 977923"/>
                    <a:gd name="connsiteX2205" fmla="*/ 961268 w 1209257"/>
                    <a:gd name="connsiteY2205" fmla="*/ 350608 h 977923"/>
                    <a:gd name="connsiteX2206" fmla="*/ 967576 w 1209257"/>
                    <a:gd name="connsiteY2206" fmla="*/ 357275 h 977923"/>
                    <a:gd name="connsiteX2207" fmla="*/ 961268 w 1209257"/>
                    <a:gd name="connsiteY2207" fmla="*/ 364499 h 977923"/>
                    <a:gd name="connsiteX2208" fmla="*/ 955445 w 1209257"/>
                    <a:gd name="connsiteY2208" fmla="*/ 357275 h 977923"/>
                    <a:gd name="connsiteX2209" fmla="*/ 961268 w 1209257"/>
                    <a:gd name="connsiteY2209" fmla="*/ 350608 h 977923"/>
                    <a:gd name="connsiteX2210" fmla="*/ 942343 w 1209257"/>
                    <a:gd name="connsiteY2210" fmla="*/ 350608 h 977923"/>
                    <a:gd name="connsiteX2211" fmla="*/ 948652 w 1209257"/>
                    <a:gd name="connsiteY2211" fmla="*/ 357275 h 977923"/>
                    <a:gd name="connsiteX2212" fmla="*/ 942343 w 1209257"/>
                    <a:gd name="connsiteY2212" fmla="*/ 364499 h 977923"/>
                    <a:gd name="connsiteX2213" fmla="*/ 936035 w 1209257"/>
                    <a:gd name="connsiteY2213" fmla="*/ 357275 h 977923"/>
                    <a:gd name="connsiteX2214" fmla="*/ 942343 w 1209257"/>
                    <a:gd name="connsiteY2214" fmla="*/ 350608 h 977923"/>
                    <a:gd name="connsiteX2215" fmla="*/ 923419 w 1209257"/>
                    <a:gd name="connsiteY2215" fmla="*/ 350608 h 977923"/>
                    <a:gd name="connsiteX2216" fmla="*/ 929242 w 1209257"/>
                    <a:gd name="connsiteY2216" fmla="*/ 357275 h 977923"/>
                    <a:gd name="connsiteX2217" fmla="*/ 923419 w 1209257"/>
                    <a:gd name="connsiteY2217" fmla="*/ 364499 h 977923"/>
                    <a:gd name="connsiteX2218" fmla="*/ 917111 w 1209257"/>
                    <a:gd name="connsiteY2218" fmla="*/ 357275 h 977923"/>
                    <a:gd name="connsiteX2219" fmla="*/ 923419 w 1209257"/>
                    <a:gd name="connsiteY2219" fmla="*/ 350608 h 977923"/>
                    <a:gd name="connsiteX2220" fmla="*/ 904009 w 1209257"/>
                    <a:gd name="connsiteY2220" fmla="*/ 350608 h 977923"/>
                    <a:gd name="connsiteX2221" fmla="*/ 910317 w 1209257"/>
                    <a:gd name="connsiteY2221" fmla="*/ 357275 h 977923"/>
                    <a:gd name="connsiteX2222" fmla="*/ 904009 w 1209257"/>
                    <a:gd name="connsiteY2222" fmla="*/ 364499 h 977923"/>
                    <a:gd name="connsiteX2223" fmla="*/ 897701 w 1209257"/>
                    <a:gd name="connsiteY2223" fmla="*/ 357275 h 977923"/>
                    <a:gd name="connsiteX2224" fmla="*/ 904009 w 1209257"/>
                    <a:gd name="connsiteY2224" fmla="*/ 350608 h 977923"/>
                    <a:gd name="connsiteX2225" fmla="*/ 865675 w 1209257"/>
                    <a:gd name="connsiteY2225" fmla="*/ 350608 h 977923"/>
                    <a:gd name="connsiteX2226" fmla="*/ 871983 w 1209257"/>
                    <a:gd name="connsiteY2226" fmla="*/ 357275 h 977923"/>
                    <a:gd name="connsiteX2227" fmla="*/ 865675 w 1209257"/>
                    <a:gd name="connsiteY2227" fmla="*/ 364499 h 977923"/>
                    <a:gd name="connsiteX2228" fmla="*/ 859852 w 1209257"/>
                    <a:gd name="connsiteY2228" fmla="*/ 357275 h 977923"/>
                    <a:gd name="connsiteX2229" fmla="*/ 865675 w 1209257"/>
                    <a:gd name="connsiteY2229" fmla="*/ 350608 h 977923"/>
                    <a:gd name="connsiteX2230" fmla="*/ 846750 w 1209257"/>
                    <a:gd name="connsiteY2230" fmla="*/ 350608 h 977923"/>
                    <a:gd name="connsiteX2231" fmla="*/ 853059 w 1209257"/>
                    <a:gd name="connsiteY2231" fmla="*/ 357275 h 977923"/>
                    <a:gd name="connsiteX2232" fmla="*/ 846750 w 1209257"/>
                    <a:gd name="connsiteY2232" fmla="*/ 364499 h 977923"/>
                    <a:gd name="connsiteX2233" fmla="*/ 840442 w 1209257"/>
                    <a:gd name="connsiteY2233" fmla="*/ 357275 h 977923"/>
                    <a:gd name="connsiteX2234" fmla="*/ 846750 w 1209257"/>
                    <a:gd name="connsiteY2234" fmla="*/ 350608 h 977923"/>
                    <a:gd name="connsiteX2235" fmla="*/ 827341 w 1209257"/>
                    <a:gd name="connsiteY2235" fmla="*/ 350608 h 977923"/>
                    <a:gd name="connsiteX2236" fmla="*/ 833649 w 1209257"/>
                    <a:gd name="connsiteY2236" fmla="*/ 357275 h 977923"/>
                    <a:gd name="connsiteX2237" fmla="*/ 827341 w 1209257"/>
                    <a:gd name="connsiteY2237" fmla="*/ 364499 h 977923"/>
                    <a:gd name="connsiteX2238" fmla="*/ 821518 w 1209257"/>
                    <a:gd name="connsiteY2238" fmla="*/ 357275 h 977923"/>
                    <a:gd name="connsiteX2239" fmla="*/ 827341 w 1209257"/>
                    <a:gd name="connsiteY2239" fmla="*/ 350608 h 977923"/>
                    <a:gd name="connsiteX2240" fmla="*/ 502227 w 1209257"/>
                    <a:gd name="connsiteY2240" fmla="*/ 350608 h 977923"/>
                    <a:gd name="connsiteX2241" fmla="*/ 508536 w 1209257"/>
                    <a:gd name="connsiteY2241" fmla="*/ 357275 h 977923"/>
                    <a:gd name="connsiteX2242" fmla="*/ 502227 w 1209257"/>
                    <a:gd name="connsiteY2242" fmla="*/ 364499 h 977923"/>
                    <a:gd name="connsiteX2243" fmla="*/ 495919 w 1209257"/>
                    <a:gd name="connsiteY2243" fmla="*/ 357275 h 977923"/>
                    <a:gd name="connsiteX2244" fmla="*/ 502227 w 1209257"/>
                    <a:gd name="connsiteY2244" fmla="*/ 350608 h 977923"/>
                    <a:gd name="connsiteX2245" fmla="*/ 483303 w 1209257"/>
                    <a:gd name="connsiteY2245" fmla="*/ 350608 h 977923"/>
                    <a:gd name="connsiteX2246" fmla="*/ 489611 w 1209257"/>
                    <a:gd name="connsiteY2246" fmla="*/ 357275 h 977923"/>
                    <a:gd name="connsiteX2247" fmla="*/ 483303 w 1209257"/>
                    <a:gd name="connsiteY2247" fmla="*/ 364499 h 977923"/>
                    <a:gd name="connsiteX2248" fmla="*/ 476995 w 1209257"/>
                    <a:gd name="connsiteY2248" fmla="*/ 357275 h 977923"/>
                    <a:gd name="connsiteX2249" fmla="*/ 483303 w 1209257"/>
                    <a:gd name="connsiteY2249" fmla="*/ 350608 h 977923"/>
                    <a:gd name="connsiteX2250" fmla="*/ 463893 w 1209257"/>
                    <a:gd name="connsiteY2250" fmla="*/ 350608 h 977923"/>
                    <a:gd name="connsiteX2251" fmla="*/ 470201 w 1209257"/>
                    <a:gd name="connsiteY2251" fmla="*/ 357275 h 977923"/>
                    <a:gd name="connsiteX2252" fmla="*/ 463893 w 1209257"/>
                    <a:gd name="connsiteY2252" fmla="*/ 364499 h 977923"/>
                    <a:gd name="connsiteX2253" fmla="*/ 458070 w 1209257"/>
                    <a:gd name="connsiteY2253" fmla="*/ 357275 h 977923"/>
                    <a:gd name="connsiteX2254" fmla="*/ 463893 w 1209257"/>
                    <a:gd name="connsiteY2254" fmla="*/ 350608 h 977923"/>
                    <a:gd name="connsiteX2255" fmla="*/ 444969 w 1209257"/>
                    <a:gd name="connsiteY2255" fmla="*/ 350608 h 977923"/>
                    <a:gd name="connsiteX2256" fmla="*/ 451277 w 1209257"/>
                    <a:gd name="connsiteY2256" fmla="*/ 357275 h 977923"/>
                    <a:gd name="connsiteX2257" fmla="*/ 444969 w 1209257"/>
                    <a:gd name="connsiteY2257" fmla="*/ 364499 h 977923"/>
                    <a:gd name="connsiteX2258" fmla="*/ 438661 w 1209257"/>
                    <a:gd name="connsiteY2258" fmla="*/ 357275 h 977923"/>
                    <a:gd name="connsiteX2259" fmla="*/ 444969 w 1209257"/>
                    <a:gd name="connsiteY2259" fmla="*/ 350608 h 977923"/>
                    <a:gd name="connsiteX2260" fmla="*/ 406634 w 1209257"/>
                    <a:gd name="connsiteY2260" fmla="*/ 350608 h 977923"/>
                    <a:gd name="connsiteX2261" fmla="*/ 412943 w 1209257"/>
                    <a:gd name="connsiteY2261" fmla="*/ 357275 h 977923"/>
                    <a:gd name="connsiteX2262" fmla="*/ 406634 w 1209257"/>
                    <a:gd name="connsiteY2262" fmla="*/ 364499 h 977923"/>
                    <a:gd name="connsiteX2263" fmla="*/ 400326 w 1209257"/>
                    <a:gd name="connsiteY2263" fmla="*/ 357275 h 977923"/>
                    <a:gd name="connsiteX2264" fmla="*/ 406634 w 1209257"/>
                    <a:gd name="connsiteY2264" fmla="*/ 350608 h 977923"/>
                    <a:gd name="connsiteX2265" fmla="*/ 387710 w 1209257"/>
                    <a:gd name="connsiteY2265" fmla="*/ 350608 h 977923"/>
                    <a:gd name="connsiteX2266" fmla="*/ 393533 w 1209257"/>
                    <a:gd name="connsiteY2266" fmla="*/ 357275 h 977923"/>
                    <a:gd name="connsiteX2267" fmla="*/ 387710 w 1209257"/>
                    <a:gd name="connsiteY2267" fmla="*/ 364499 h 977923"/>
                    <a:gd name="connsiteX2268" fmla="*/ 381402 w 1209257"/>
                    <a:gd name="connsiteY2268" fmla="*/ 357275 h 977923"/>
                    <a:gd name="connsiteX2269" fmla="*/ 387710 w 1209257"/>
                    <a:gd name="connsiteY2269" fmla="*/ 350608 h 977923"/>
                    <a:gd name="connsiteX2270" fmla="*/ 368300 w 1209257"/>
                    <a:gd name="connsiteY2270" fmla="*/ 350608 h 977923"/>
                    <a:gd name="connsiteX2271" fmla="*/ 374608 w 1209257"/>
                    <a:gd name="connsiteY2271" fmla="*/ 357275 h 977923"/>
                    <a:gd name="connsiteX2272" fmla="*/ 368300 w 1209257"/>
                    <a:gd name="connsiteY2272" fmla="*/ 364499 h 977923"/>
                    <a:gd name="connsiteX2273" fmla="*/ 362477 w 1209257"/>
                    <a:gd name="connsiteY2273" fmla="*/ 357275 h 977923"/>
                    <a:gd name="connsiteX2274" fmla="*/ 368300 w 1209257"/>
                    <a:gd name="connsiteY2274" fmla="*/ 350608 h 977923"/>
                    <a:gd name="connsiteX2275" fmla="*/ 349376 w 1209257"/>
                    <a:gd name="connsiteY2275" fmla="*/ 350608 h 977923"/>
                    <a:gd name="connsiteX2276" fmla="*/ 355684 w 1209257"/>
                    <a:gd name="connsiteY2276" fmla="*/ 357275 h 977923"/>
                    <a:gd name="connsiteX2277" fmla="*/ 349376 w 1209257"/>
                    <a:gd name="connsiteY2277" fmla="*/ 364499 h 977923"/>
                    <a:gd name="connsiteX2278" fmla="*/ 343068 w 1209257"/>
                    <a:gd name="connsiteY2278" fmla="*/ 357275 h 977923"/>
                    <a:gd name="connsiteX2279" fmla="*/ 349376 w 1209257"/>
                    <a:gd name="connsiteY2279" fmla="*/ 350608 h 977923"/>
                    <a:gd name="connsiteX2280" fmla="*/ 329966 w 1209257"/>
                    <a:gd name="connsiteY2280" fmla="*/ 350608 h 977923"/>
                    <a:gd name="connsiteX2281" fmla="*/ 336274 w 1209257"/>
                    <a:gd name="connsiteY2281" fmla="*/ 357275 h 977923"/>
                    <a:gd name="connsiteX2282" fmla="*/ 329966 w 1209257"/>
                    <a:gd name="connsiteY2282" fmla="*/ 364499 h 977923"/>
                    <a:gd name="connsiteX2283" fmla="*/ 324143 w 1209257"/>
                    <a:gd name="connsiteY2283" fmla="*/ 357275 h 977923"/>
                    <a:gd name="connsiteX2284" fmla="*/ 329966 w 1209257"/>
                    <a:gd name="connsiteY2284" fmla="*/ 350608 h 977923"/>
                    <a:gd name="connsiteX2285" fmla="*/ 311041 w 1209257"/>
                    <a:gd name="connsiteY2285" fmla="*/ 350608 h 977923"/>
                    <a:gd name="connsiteX2286" fmla="*/ 317350 w 1209257"/>
                    <a:gd name="connsiteY2286" fmla="*/ 357275 h 977923"/>
                    <a:gd name="connsiteX2287" fmla="*/ 311041 w 1209257"/>
                    <a:gd name="connsiteY2287" fmla="*/ 364499 h 977923"/>
                    <a:gd name="connsiteX2288" fmla="*/ 304733 w 1209257"/>
                    <a:gd name="connsiteY2288" fmla="*/ 357275 h 977923"/>
                    <a:gd name="connsiteX2289" fmla="*/ 311041 w 1209257"/>
                    <a:gd name="connsiteY2289" fmla="*/ 350608 h 977923"/>
                    <a:gd name="connsiteX2290" fmla="*/ 292117 w 1209257"/>
                    <a:gd name="connsiteY2290" fmla="*/ 350608 h 977923"/>
                    <a:gd name="connsiteX2291" fmla="*/ 297940 w 1209257"/>
                    <a:gd name="connsiteY2291" fmla="*/ 357275 h 977923"/>
                    <a:gd name="connsiteX2292" fmla="*/ 292117 w 1209257"/>
                    <a:gd name="connsiteY2292" fmla="*/ 364499 h 977923"/>
                    <a:gd name="connsiteX2293" fmla="*/ 285809 w 1209257"/>
                    <a:gd name="connsiteY2293" fmla="*/ 357275 h 977923"/>
                    <a:gd name="connsiteX2294" fmla="*/ 292117 w 1209257"/>
                    <a:gd name="connsiteY2294" fmla="*/ 350608 h 977923"/>
                    <a:gd name="connsiteX2295" fmla="*/ 272707 w 1209257"/>
                    <a:gd name="connsiteY2295" fmla="*/ 350608 h 977923"/>
                    <a:gd name="connsiteX2296" fmla="*/ 279015 w 1209257"/>
                    <a:gd name="connsiteY2296" fmla="*/ 357275 h 977923"/>
                    <a:gd name="connsiteX2297" fmla="*/ 272707 w 1209257"/>
                    <a:gd name="connsiteY2297" fmla="*/ 364499 h 977923"/>
                    <a:gd name="connsiteX2298" fmla="*/ 266399 w 1209257"/>
                    <a:gd name="connsiteY2298" fmla="*/ 357275 h 977923"/>
                    <a:gd name="connsiteX2299" fmla="*/ 272707 w 1209257"/>
                    <a:gd name="connsiteY2299" fmla="*/ 350608 h 977923"/>
                    <a:gd name="connsiteX2300" fmla="*/ 253783 w 1209257"/>
                    <a:gd name="connsiteY2300" fmla="*/ 350608 h 977923"/>
                    <a:gd name="connsiteX2301" fmla="*/ 259606 w 1209257"/>
                    <a:gd name="connsiteY2301" fmla="*/ 357275 h 977923"/>
                    <a:gd name="connsiteX2302" fmla="*/ 253783 w 1209257"/>
                    <a:gd name="connsiteY2302" fmla="*/ 364499 h 977923"/>
                    <a:gd name="connsiteX2303" fmla="*/ 247475 w 1209257"/>
                    <a:gd name="connsiteY2303" fmla="*/ 357275 h 977923"/>
                    <a:gd name="connsiteX2304" fmla="*/ 253783 w 1209257"/>
                    <a:gd name="connsiteY2304" fmla="*/ 350608 h 977923"/>
                    <a:gd name="connsiteX2305" fmla="*/ 234373 w 1209257"/>
                    <a:gd name="connsiteY2305" fmla="*/ 350608 h 977923"/>
                    <a:gd name="connsiteX2306" fmla="*/ 240681 w 1209257"/>
                    <a:gd name="connsiteY2306" fmla="*/ 357275 h 977923"/>
                    <a:gd name="connsiteX2307" fmla="*/ 234373 w 1209257"/>
                    <a:gd name="connsiteY2307" fmla="*/ 364499 h 977923"/>
                    <a:gd name="connsiteX2308" fmla="*/ 228550 w 1209257"/>
                    <a:gd name="connsiteY2308" fmla="*/ 357275 h 977923"/>
                    <a:gd name="connsiteX2309" fmla="*/ 234373 w 1209257"/>
                    <a:gd name="connsiteY2309" fmla="*/ 350608 h 977923"/>
                    <a:gd name="connsiteX2310" fmla="*/ 215448 w 1209257"/>
                    <a:gd name="connsiteY2310" fmla="*/ 350608 h 977923"/>
                    <a:gd name="connsiteX2311" fmla="*/ 221757 w 1209257"/>
                    <a:gd name="connsiteY2311" fmla="*/ 357275 h 977923"/>
                    <a:gd name="connsiteX2312" fmla="*/ 215448 w 1209257"/>
                    <a:gd name="connsiteY2312" fmla="*/ 364499 h 977923"/>
                    <a:gd name="connsiteX2313" fmla="*/ 209140 w 1209257"/>
                    <a:gd name="connsiteY2313" fmla="*/ 357275 h 977923"/>
                    <a:gd name="connsiteX2314" fmla="*/ 215448 w 1209257"/>
                    <a:gd name="connsiteY2314" fmla="*/ 350608 h 977923"/>
                    <a:gd name="connsiteX2315" fmla="*/ 559971 w 1209257"/>
                    <a:gd name="connsiteY2315" fmla="*/ 330605 h 977923"/>
                    <a:gd name="connsiteX2316" fmla="*/ 564339 w 1209257"/>
                    <a:gd name="connsiteY2316" fmla="*/ 335606 h 977923"/>
                    <a:gd name="connsiteX2317" fmla="*/ 559971 w 1209257"/>
                    <a:gd name="connsiteY2317" fmla="*/ 340606 h 977923"/>
                    <a:gd name="connsiteX2318" fmla="*/ 555119 w 1209257"/>
                    <a:gd name="connsiteY2318" fmla="*/ 335606 h 977923"/>
                    <a:gd name="connsiteX2319" fmla="*/ 559971 w 1209257"/>
                    <a:gd name="connsiteY2319" fmla="*/ 330605 h 977923"/>
                    <a:gd name="connsiteX2320" fmla="*/ 502227 w 1209257"/>
                    <a:gd name="connsiteY2320" fmla="*/ 330605 h 977923"/>
                    <a:gd name="connsiteX2321" fmla="*/ 507080 w 1209257"/>
                    <a:gd name="connsiteY2321" fmla="*/ 335606 h 977923"/>
                    <a:gd name="connsiteX2322" fmla="*/ 502227 w 1209257"/>
                    <a:gd name="connsiteY2322" fmla="*/ 340606 h 977923"/>
                    <a:gd name="connsiteX2323" fmla="*/ 497860 w 1209257"/>
                    <a:gd name="connsiteY2323" fmla="*/ 335606 h 977923"/>
                    <a:gd name="connsiteX2324" fmla="*/ 502227 w 1209257"/>
                    <a:gd name="connsiteY2324" fmla="*/ 330605 h 977923"/>
                    <a:gd name="connsiteX2325" fmla="*/ 1191273 w 1209257"/>
                    <a:gd name="connsiteY2325" fmla="*/ 328382 h 977923"/>
                    <a:gd name="connsiteX2326" fmla="*/ 1197096 w 1209257"/>
                    <a:gd name="connsiteY2326" fmla="*/ 335606 h 977923"/>
                    <a:gd name="connsiteX2327" fmla="*/ 1191273 w 1209257"/>
                    <a:gd name="connsiteY2327" fmla="*/ 342829 h 977923"/>
                    <a:gd name="connsiteX2328" fmla="*/ 1184965 w 1209257"/>
                    <a:gd name="connsiteY2328" fmla="*/ 335606 h 977923"/>
                    <a:gd name="connsiteX2329" fmla="*/ 1191273 w 1209257"/>
                    <a:gd name="connsiteY2329" fmla="*/ 328382 h 977923"/>
                    <a:gd name="connsiteX2330" fmla="*/ 1171864 w 1209257"/>
                    <a:gd name="connsiteY2330" fmla="*/ 328382 h 977923"/>
                    <a:gd name="connsiteX2331" fmla="*/ 1178172 w 1209257"/>
                    <a:gd name="connsiteY2331" fmla="*/ 335606 h 977923"/>
                    <a:gd name="connsiteX2332" fmla="*/ 1171864 w 1209257"/>
                    <a:gd name="connsiteY2332" fmla="*/ 342829 h 977923"/>
                    <a:gd name="connsiteX2333" fmla="*/ 1165556 w 1209257"/>
                    <a:gd name="connsiteY2333" fmla="*/ 335606 h 977923"/>
                    <a:gd name="connsiteX2334" fmla="*/ 1171864 w 1209257"/>
                    <a:gd name="connsiteY2334" fmla="*/ 328382 h 977923"/>
                    <a:gd name="connsiteX2335" fmla="*/ 1152939 w 1209257"/>
                    <a:gd name="connsiteY2335" fmla="*/ 328382 h 977923"/>
                    <a:gd name="connsiteX2336" fmla="*/ 1158762 w 1209257"/>
                    <a:gd name="connsiteY2336" fmla="*/ 335606 h 977923"/>
                    <a:gd name="connsiteX2337" fmla="*/ 1152939 w 1209257"/>
                    <a:gd name="connsiteY2337" fmla="*/ 342829 h 977923"/>
                    <a:gd name="connsiteX2338" fmla="*/ 1146631 w 1209257"/>
                    <a:gd name="connsiteY2338" fmla="*/ 335606 h 977923"/>
                    <a:gd name="connsiteX2339" fmla="*/ 1152939 w 1209257"/>
                    <a:gd name="connsiteY2339" fmla="*/ 328382 h 977923"/>
                    <a:gd name="connsiteX2340" fmla="*/ 1133529 w 1209257"/>
                    <a:gd name="connsiteY2340" fmla="*/ 328382 h 977923"/>
                    <a:gd name="connsiteX2341" fmla="*/ 1139838 w 1209257"/>
                    <a:gd name="connsiteY2341" fmla="*/ 335606 h 977923"/>
                    <a:gd name="connsiteX2342" fmla="*/ 1133529 w 1209257"/>
                    <a:gd name="connsiteY2342" fmla="*/ 342829 h 977923"/>
                    <a:gd name="connsiteX2343" fmla="*/ 1127221 w 1209257"/>
                    <a:gd name="connsiteY2343" fmla="*/ 335606 h 977923"/>
                    <a:gd name="connsiteX2344" fmla="*/ 1133529 w 1209257"/>
                    <a:gd name="connsiteY2344" fmla="*/ 328382 h 977923"/>
                    <a:gd name="connsiteX2345" fmla="*/ 1114605 w 1209257"/>
                    <a:gd name="connsiteY2345" fmla="*/ 328382 h 977923"/>
                    <a:gd name="connsiteX2346" fmla="*/ 1120913 w 1209257"/>
                    <a:gd name="connsiteY2346" fmla="*/ 335606 h 977923"/>
                    <a:gd name="connsiteX2347" fmla="*/ 1114605 w 1209257"/>
                    <a:gd name="connsiteY2347" fmla="*/ 342829 h 977923"/>
                    <a:gd name="connsiteX2348" fmla="*/ 1108297 w 1209257"/>
                    <a:gd name="connsiteY2348" fmla="*/ 335606 h 977923"/>
                    <a:gd name="connsiteX2349" fmla="*/ 1114605 w 1209257"/>
                    <a:gd name="connsiteY2349" fmla="*/ 328382 h 977923"/>
                    <a:gd name="connsiteX2350" fmla="*/ 1095195 w 1209257"/>
                    <a:gd name="connsiteY2350" fmla="*/ 328382 h 977923"/>
                    <a:gd name="connsiteX2351" fmla="*/ 1101503 w 1209257"/>
                    <a:gd name="connsiteY2351" fmla="*/ 335606 h 977923"/>
                    <a:gd name="connsiteX2352" fmla="*/ 1095195 w 1209257"/>
                    <a:gd name="connsiteY2352" fmla="*/ 342829 h 977923"/>
                    <a:gd name="connsiteX2353" fmla="*/ 1089372 w 1209257"/>
                    <a:gd name="connsiteY2353" fmla="*/ 335606 h 977923"/>
                    <a:gd name="connsiteX2354" fmla="*/ 1095195 w 1209257"/>
                    <a:gd name="connsiteY2354" fmla="*/ 328382 h 977923"/>
                    <a:gd name="connsiteX2355" fmla="*/ 1076271 w 1209257"/>
                    <a:gd name="connsiteY2355" fmla="*/ 328382 h 977923"/>
                    <a:gd name="connsiteX2356" fmla="*/ 1082579 w 1209257"/>
                    <a:gd name="connsiteY2356" fmla="*/ 335606 h 977923"/>
                    <a:gd name="connsiteX2357" fmla="*/ 1076271 w 1209257"/>
                    <a:gd name="connsiteY2357" fmla="*/ 342829 h 977923"/>
                    <a:gd name="connsiteX2358" fmla="*/ 1069963 w 1209257"/>
                    <a:gd name="connsiteY2358" fmla="*/ 335606 h 977923"/>
                    <a:gd name="connsiteX2359" fmla="*/ 1076271 w 1209257"/>
                    <a:gd name="connsiteY2359" fmla="*/ 328382 h 977923"/>
                    <a:gd name="connsiteX2360" fmla="*/ 1057346 w 1209257"/>
                    <a:gd name="connsiteY2360" fmla="*/ 328382 h 977923"/>
                    <a:gd name="connsiteX2361" fmla="*/ 1063169 w 1209257"/>
                    <a:gd name="connsiteY2361" fmla="*/ 335606 h 977923"/>
                    <a:gd name="connsiteX2362" fmla="*/ 1057346 w 1209257"/>
                    <a:gd name="connsiteY2362" fmla="*/ 342829 h 977923"/>
                    <a:gd name="connsiteX2363" fmla="*/ 1051038 w 1209257"/>
                    <a:gd name="connsiteY2363" fmla="*/ 335606 h 977923"/>
                    <a:gd name="connsiteX2364" fmla="*/ 1057346 w 1209257"/>
                    <a:gd name="connsiteY2364" fmla="*/ 328382 h 977923"/>
                    <a:gd name="connsiteX2365" fmla="*/ 1037936 w 1209257"/>
                    <a:gd name="connsiteY2365" fmla="*/ 328382 h 977923"/>
                    <a:gd name="connsiteX2366" fmla="*/ 1044245 w 1209257"/>
                    <a:gd name="connsiteY2366" fmla="*/ 335606 h 977923"/>
                    <a:gd name="connsiteX2367" fmla="*/ 1037936 w 1209257"/>
                    <a:gd name="connsiteY2367" fmla="*/ 342829 h 977923"/>
                    <a:gd name="connsiteX2368" fmla="*/ 1031628 w 1209257"/>
                    <a:gd name="connsiteY2368" fmla="*/ 335606 h 977923"/>
                    <a:gd name="connsiteX2369" fmla="*/ 1037936 w 1209257"/>
                    <a:gd name="connsiteY2369" fmla="*/ 328382 h 977923"/>
                    <a:gd name="connsiteX2370" fmla="*/ 1019012 w 1209257"/>
                    <a:gd name="connsiteY2370" fmla="*/ 328382 h 977923"/>
                    <a:gd name="connsiteX2371" fmla="*/ 1024835 w 1209257"/>
                    <a:gd name="connsiteY2371" fmla="*/ 335606 h 977923"/>
                    <a:gd name="connsiteX2372" fmla="*/ 1019012 w 1209257"/>
                    <a:gd name="connsiteY2372" fmla="*/ 342829 h 977923"/>
                    <a:gd name="connsiteX2373" fmla="*/ 1012704 w 1209257"/>
                    <a:gd name="connsiteY2373" fmla="*/ 335606 h 977923"/>
                    <a:gd name="connsiteX2374" fmla="*/ 1019012 w 1209257"/>
                    <a:gd name="connsiteY2374" fmla="*/ 328382 h 977923"/>
                    <a:gd name="connsiteX2375" fmla="*/ 999602 w 1209257"/>
                    <a:gd name="connsiteY2375" fmla="*/ 328382 h 977923"/>
                    <a:gd name="connsiteX2376" fmla="*/ 1005910 w 1209257"/>
                    <a:gd name="connsiteY2376" fmla="*/ 335606 h 977923"/>
                    <a:gd name="connsiteX2377" fmla="*/ 999602 w 1209257"/>
                    <a:gd name="connsiteY2377" fmla="*/ 342829 h 977923"/>
                    <a:gd name="connsiteX2378" fmla="*/ 993779 w 1209257"/>
                    <a:gd name="connsiteY2378" fmla="*/ 335606 h 977923"/>
                    <a:gd name="connsiteX2379" fmla="*/ 999602 w 1209257"/>
                    <a:gd name="connsiteY2379" fmla="*/ 328382 h 977923"/>
                    <a:gd name="connsiteX2380" fmla="*/ 980678 w 1209257"/>
                    <a:gd name="connsiteY2380" fmla="*/ 328382 h 977923"/>
                    <a:gd name="connsiteX2381" fmla="*/ 986986 w 1209257"/>
                    <a:gd name="connsiteY2381" fmla="*/ 335606 h 977923"/>
                    <a:gd name="connsiteX2382" fmla="*/ 980678 w 1209257"/>
                    <a:gd name="connsiteY2382" fmla="*/ 342829 h 977923"/>
                    <a:gd name="connsiteX2383" fmla="*/ 974370 w 1209257"/>
                    <a:gd name="connsiteY2383" fmla="*/ 335606 h 977923"/>
                    <a:gd name="connsiteX2384" fmla="*/ 980678 w 1209257"/>
                    <a:gd name="connsiteY2384" fmla="*/ 328382 h 977923"/>
                    <a:gd name="connsiteX2385" fmla="*/ 961268 w 1209257"/>
                    <a:gd name="connsiteY2385" fmla="*/ 328382 h 977923"/>
                    <a:gd name="connsiteX2386" fmla="*/ 967576 w 1209257"/>
                    <a:gd name="connsiteY2386" fmla="*/ 335606 h 977923"/>
                    <a:gd name="connsiteX2387" fmla="*/ 961268 w 1209257"/>
                    <a:gd name="connsiteY2387" fmla="*/ 342829 h 977923"/>
                    <a:gd name="connsiteX2388" fmla="*/ 955445 w 1209257"/>
                    <a:gd name="connsiteY2388" fmla="*/ 335606 h 977923"/>
                    <a:gd name="connsiteX2389" fmla="*/ 961268 w 1209257"/>
                    <a:gd name="connsiteY2389" fmla="*/ 328382 h 977923"/>
                    <a:gd name="connsiteX2390" fmla="*/ 942343 w 1209257"/>
                    <a:gd name="connsiteY2390" fmla="*/ 328382 h 977923"/>
                    <a:gd name="connsiteX2391" fmla="*/ 948652 w 1209257"/>
                    <a:gd name="connsiteY2391" fmla="*/ 335606 h 977923"/>
                    <a:gd name="connsiteX2392" fmla="*/ 942343 w 1209257"/>
                    <a:gd name="connsiteY2392" fmla="*/ 342829 h 977923"/>
                    <a:gd name="connsiteX2393" fmla="*/ 936035 w 1209257"/>
                    <a:gd name="connsiteY2393" fmla="*/ 335606 h 977923"/>
                    <a:gd name="connsiteX2394" fmla="*/ 942343 w 1209257"/>
                    <a:gd name="connsiteY2394" fmla="*/ 328382 h 977923"/>
                    <a:gd name="connsiteX2395" fmla="*/ 923419 w 1209257"/>
                    <a:gd name="connsiteY2395" fmla="*/ 328382 h 977923"/>
                    <a:gd name="connsiteX2396" fmla="*/ 929242 w 1209257"/>
                    <a:gd name="connsiteY2396" fmla="*/ 335606 h 977923"/>
                    <a:gd name="connsiteX2397" fmla="*/ 923419 w 1209257"/>
                    <a:gd name="connsiteY2397" fmla="*/ 342829 h 977923"/>
                    <a:gd name="connsiteX2398" fmla="*/ 917111 w 1209257"/>
                    <a:gd name="connsiteY2398" fmla="*/ 335606 h 977923"/>
                    <a:gd name="connsiteX2399" fmla="*/ 923419 w 1209257"/>
                    <a:gd name="connsiteY2399" fmla="*/ 328382 h 977923"/>
                    <a:gd name="connsiteX2400" fmla="*/ 904009 w 1209257"/>
                    <a:gd name="connsiteY2400" fmla="*/ 328382 h 977923"/>
                    <a:gd name="connsiteX2401" fmla="*/ 910317 w 1209257"/>
                    <a:gd name="connsiteY2401" fmla="*/ 335606 h 977923"/>
                    <a:gd name="connsiteX2402" fmla="*/ 904009 w 1209257"/>
                    <a:gd name="connsiteY2402" fmla="*/ 342829 h 977923"/>
                    <a:gd name="connsiteX2403" fmla="*/ 897701 w 1209257"/>
                    <a:gd name="connsiteY2403" fmla="*/ 335606 h 977923"/>
                    <a:gd name="connsiteX2404" fmla="*/ 904009 w 1209257"/>
                    <a:gd name="connsiteY2404" fmla="*/ 328382 h 977923"/>
                    <a:gd name="connsiteX2405" fmla="*/ 885085 w 1209257"/>
                    <a:gd name="connsiteY2405" fmla="*/ 328382 h 977923"/>
                    <a:gd name="connsiteX2406" fmla="*/ 890908 w 1209257"/>
                    <a:gd name="connsiteY2406" fmla="*/ 335606 h 977923"/>
                    <a:gd name="connsiteX2407" fmla="*/ 885085 w 1209257"/>
                    <a:gd name="connsiteY2407" fmla="*/ 342829 h 977923"/>
                    <a:gd name="connsiteX2408" fmla="*/ 878777 w 1209257"/>
                    <a:gd name="connsiteY2408" fmla="*/ 335606 h 977923"/>
                    <a:gd name="connsiteX2409" fmla="*/ 885085 w 1209257"/>
                    <a:gd name="connsiteY2409" fmla="*/ 328382 h 977923"/>
                    <a:gd name="connsiteX2410" fmla="*/ 865675 w 1209257"/>
                    <a:gd name="connsiteY2410" fmla="*/ 328382 h 977923"/>
                    <a:gd name="connsiteX2411" fmla="*/ 871983 w 1209257"/>
                    <a:gd name="connsiteY2411" fmla="*/ 335606 h 977923"/>
                    <a:gd name="connsiteX2412" fmla="*/ 865675 w 1209257"/>
                    <a:gd name="connsiteY2412" fmla="*/ 342829 h 977923"/>
                    <a:gd name="connsiteX2413" fmla="*/ 859852 w 1209257"/>
                    <a:gd name="connsiteY2413" fmla="*/ 335606 h 977923"/>
                    <a:gd name="connsiteX2414" fmla="*/ 865675 w 1209257"/>
                    <a:gd name="connsiteY2414" fmla="*/ 328382 h 977923"/>
                    <a:gd name="connsiteX2415" fmla="*/ 846750 w 1209257"/>
                    <a:gd name="connsiteY2415" fmla="*/ 328382 h 977923"/>
                    <a:gd name="connsiteX2416" fmla="*/ 853059 w 1209257"/>
                    <a:gd name="connsiteY2416" fmla="*/ 335606 h 977923"/>
                    <a:gd name="connsiteX2417" fmla="*/ 846750 w 1209257"/>
                    <a:gd name="connsiteY2417" fmla="*/ 342829 h 977923"/>
                    <a:gd name="connsiteX2418" fmla="*/ 840442 w 1209257"/>
                    <a:gd name="connsiteY2418" fmla="*/ 335606 h 977923"/>
                    <a:gd name="connsiteX2419" fmla="*/ 846750 w 1209257"/>
                    <a:gd name="connsiteY2419" fmla="*/ 328382 h 977923"/>
                    <a:gd name="connsiteX2420" fmla="*/ 827341 w 1209257"/>
                    <a:gd name="connsiteY2420" fmla="*/ 328382 h 977923"/>
                    <a:gd name="connsiteX2421" fmla="*/ 833649 w 1209257"/>
                    <a:gd name="connsiteY2421" fmla="*/ 335606 h 977923"/>
                    <a:gd name="connsiteX2422" fmla="*/ 827341 w 1209257"/>
                    <a:gd name="connsiteY2422" fmla="*/ 342829 h 977923"/>
                    <a:gd name="connsiteX2423" fmla="*/ 821518 w 1209257"/>
                    <a:gd name="connsiteY2423" fmla="*/ 335606 h 977923"/>
                    <a:gd name="connsiteX2424" fmla="*/ 827341 w 1209257"/>
                    <a:gd name="connsiteY2424" fmla="*/ 328382 h 977923"/>
                    <a:gd name="connsiteX2425" fmla="*/ 808416 w 1209257"/>
                    <a:gd name="connsiteY2425" fmla="*/ 328382 h 977923"/>
                    <a:gd name="connsiteX2426" fmla="*/ 814724 w 1209257"/>
                    <a:gd name="connsiteY2426" fmla="*/ 335606 h 977923"/>
                    <a:gd name="connsiteX2427" fmla="*/ 808416 w 1209257"/>
                    <a:gd name="connsiteY2427" fmla="*/ 342829 h 977923"/>
                    <a:gd name="connsiteX2428" fmla="*/ 802108 w 1209257"/>
                    <a:gd name="connsiteY2428" fmla="*/ 335606 h 977923"/>
                    <a:gd name="connsiteX2429" fmla="*/ 808416 w 1209257"/>
                    <a:gd name="connsiteY2429" fmla="*/ 328382 h 977923"/>
                    <a:gd name="connsiteX2430" fmla="*/ 540562 w 1209257"/>
                    <a:gd name="connsiteY2430" fmla="*/ 328382 h 977923"/>
                    <a:gd name="connsiteX2431" fmla="*/ 546870 w 1209257"/>
                    <a:gd name="connsiteY2431" fmla="*/ 335606 h 977923"/>
                    <a:gd name="connsiteX2432" fmla="*/ 540562 w 1209257"/>
                    <a:gd name="connsiteY2432" fmla="*/ 342829 h 977923"/>
                    <a:gd name="connsiteX2433" fmla="*/ 534254 w 1209257"/>
                    <a:gd name="connsiteY2433" fmla="*/ 335606 h 977923"/>
                    <a:gd name="connsiteX2434" fmla="*/ 540562 w 1209257"/>
                    <a:gd name="connsiteY2434" fmla="*/ 328382 h 977923"/>
                    <a:gd name="connsiteX2435" fmla="*/ 483303 w 1209257"/>
                    <a:gd name="connsiteY2435" fmla="*/ 328382 h 977923"/>
                    <a:gd name="connsiteX2436" fmla="*/ 489611 w 1209257"/>
                    <a:gd name="connsiteY2436" fmla="*/ 335606 h 977923"/>
                    <a:gd name="connsiteX2437" fmla="*/ 483303 w 1209257"/>
                    <a:gd name="connsiteY2437" fmla="*/ 342829 h 977923"/>
                    <a:gd name="connsiteX2438" fmla="*/ 476995 w 1209257"/>
                    <a:gd name="connsiteY2438" fmla="*/ 335606 h 977923"/>
                    <a:gd name="connsiteX2439" fmla="*/ 483303 w 1209257"/>
                    <a:gd name="connsiteY2439" fmla="*/ 328382 h 977923"/>
                    <a:gd name="connsiteX2440" fmla="*/ 463893 w 1209257"/>
                    <a:gd name="connsiteY2440" fmla="*/ 328382 h 977923"/>
                    <a:gd name="connsiteX2441" fmla="*/ 470201 w 1209257"/>
                    <a:gd name="connsiteY2441" fmla="*/ 335606 h 977923"/>
                    <a:gd name="connsiteX2442" fmla="*/ 463893 w 1209257"/>
                    <a:gd name="connsiteY2442" fmla="*/ 342829 h 977923"/>
                    <a:gd name="connsiteX2443" fmla="*/ 458070 w 1209257"/>
                    <a:gd name="connsiteY2443" fmla="*/ 335606 h 977923"/>
                    <a:gd name="connsiteX2444" fmla="*/ 463893 w 1209257"/>
                    <a:gd name="connsiteY2444" fmla="*/ 328382 h 977923"/>
                    <a:gd name="connsiteX2445" fmla="*/ 444969 w 1209257"/>
                    <a:gd name="connsiteY2445" fmla="*/ 328382 h 977923"/>
                    <a:gd name="connsiteX2446" fmla="*/ 451277 w 1209257"/>
                    <a:gd name="connsiteY2446" fmla="*/ 335606 h 977923"/>
                    <a:gd name="connsiteX2447" fmla="*/ 444969 w 1209257"/>
                    <a:gd name="connsiteY2447" fmla="*/ 342829 h 977923"/>
                    <a:gd name="connsiteX2448" fmla="*/ 438661 w 1209257"/>
                    <a:gd name="connsiteY2448" fmla="*/ 335606 h 977923"/>
                    <a:gd name="connsiteX2449" fmla="*/ 444969 w 1209257"/>
                    <a:gd name="connsiteY2449" fmla="*/ 328382 h 977923"/>
                    <a:gd name="connsiteX2450" fmla="*/ 426044 w 1209257"/>
                    <a:gd name="connsiteY2450" fmla="*/ 328382 h 977923"/>
                    <a:gd name="connsiteX2451" fmla="*/ 431867 w 1209257"/>
                    <a:gd name="connsiteY2451" fmla="*/ 335606 h 977923"/>
                    <a:gd name="connsiteX2452" fmla="*/ 426044 w 1209257"/>
                    <a:gd name="connsiteY2452" fmla="*/ 342829 h 977923"/>
                    <a:gd name="connsiteX2453" fmla="*/ 419736 w 1209257"/>
                    <a:gd name="connsiteY2453" fmla="*/ 335606 h 977923"/>
                    <a:gd name="connsiteX2454" fmla="*/ 426044 w 1209257"/>
                    <a:gd name="connsiteY2454" fmla="*/ 328382 h 977923"/>
                    <a:gd name="connsiteX2455" fmla="*/ 406634 w 1209257"/>
                    <a:gd name="connsiteY2455" fmla="*/ 328382 h 977923"/>
                    <a:gd name="connsiteX2456" fmla="*/ 412943 w 1209257"/>
                    <a:gd name="connsiteY2456" fmla="*/ 335606 h 977923"/>
                    <a:gd name="connsiteX2457" fmla="*/ 406634 w 1209257"/>
                    <a:gd name="connsiteY2457" fmla="*/ 342829 h 977923"/>
                    <a:gd name="connsiteX2458" fmla="*/ 400326 w 1209257"/>
                    <a:gd name="connsiteY2458" fmla="*/ 335606 h 977923"/>
                    <a:gd name="connsiteX2459" fmla="*/ 406634 w 1209257"/>
                    <a:gd name="connsiteY2459" fmla="*/ 328382 h 977923"/>
                    <a:gd name="connsiteX2460" fmla="*/ 368300 w 1209257"/>
                    <a:gd name="connsiteY2460" fmla="*/ 328382 h 977923"/>
                    <a:gd name="connsiteX2461" fmla="*/ 374608 w 1209257"/>
                    <a:gd name="connsiteY2461" fmla="*/ 335606 h 977923"/>
                    <a:gd name="connsiteX2462" fmla="*/ 368300 w 1209257"/>
                    <a:gd name="connsiteY2462" fmla="*/ 342829 h 977923"/>
                    <a:gd name="connsiteX2463" fmla="*/ 362477 w 1209257"/>
                    <a:gd name="connsiteY2463" fmla="*/ 335606 h 977923"/>
                    <a:gd name="connsiteX2464" fmla="*/ 368300 w 1209257"/>
                    <a:gd name="connsiteY2464" fmla="*/ 328382 h 977923"/>
                    <a:gd name="connsiteX2465" fmla="*/ 349376 w 1209257"/>
                    <a:gd name="connsiteY2465" fmla="*/ 328382 h 977923"/>
                    <a:gd name="connsiteX2466" fmla="*/ 355684 w 1209257"/>
                    <a:gd name="connsiteY2466" fmla="*/ 335606 h 977923"/>
                    <a:gd name="connsiteX2467" fmla="*/ 349376 w 1209257"/>
                    <a:gd name="connsiteY2467" fmla="*/ 342829 h 977923"/>
                    <a:gd name="connsiteX2468" fmla="*/ 343068 w 1209257"/>
                    <a:gd name="connsiteY2468" fmla="*/ 335606 h 977923"/>
                    <a:gd name="connsiteX2469" fmla="*/ 349376 w 1209257"/>
                    <a:gd name="connsiteY2469" fmla="*/ 328382 h 977923"/>
                    <a:gd name="connsiteX2470" fmla="*/ 329966 w 1209257"/>
                    <a:gd name="connsiteY2470" fmla="*/ 328382 h 977923"/>
                    <a:gd name="connsiteX2471" fmla="*/ 336274 w 1209257"/>
                    <a:gd name="connsiteY2471" fmla="*/ 335606 h 977923"/>
                    <a:gd name="connsiteX2472" fmla="*/ 329966 w 1209257"/>
                    <a:gd name="connsiteY2472" fmla="*/ 342829 h 977923"/>
                    <a:gd name="connsiteX2473" fmla="*/ 324143 w 1209257"/>
                    <a:gd name="connsiteY2473" fmla="*/ 335606 h 977923"/>
                    <a:gd name="connsiteX2474" fmla="*/ 329966 w 1209257"/>
                    <a:gd name="connsiteY2474" fmla="*/ 328382 h 977923"/>
                    <a:gd name="connsiteX2475" fmla="*/ 311041 w 1209257"/>
                    <a:gd name="connsiteY2475" fmla="*/ 328382 h 977923"/>
                    <a:gd name="connsiteX2476" fmla="*/ 317350 w 1209257"/>
                    <a:gd name="connsiteY2476" fmla="*/ 335606 h 977923"/>
                    <a:gd name="connsiteX2477" fmla="*/ 311041 w 1209257"/>
                    <a:gd name="connsiteY2477" fmla="*/ 342829 h 977923"/>
                    <a:gd name="connsiteX2478" fmla="*/ 304733 w 1209257"/>
                    <a:gd name="connsiteY2478" fmla="*/ 335606 h 977923"/>
                    <a:gd name="connsiteX2479" fmla="*/ 311041 w 1209257"/>
                    <a:gd name="connsiteY2479" fmla="*/ 328382 h 977923"/>
                    <a:gd name="connsiteX2480" fmla="*/ 292117 w 1209257"/>
                    <a:gd name="connsiteY2480" fmla="*/ 328382 h 977923"/>
                    <a:gd name="connsiteX2481" fmla="*/ 297940 w 1209257"/>
                    <a:gd name="connsiteY2481" fmla="*/ 335606 h 977923"/>
                    <a:gd name="connsiteX2482" fmla="*/ 292117 w 1209257"/>
                    <a:gd name="connsiteY2482" fmla="*/ 342829 h 977923"/>
                    <a:gd name="connsiteX2483" fmla="*/ 285809 w 1209257"/>
                    <a:gd name="connsiteY2483" fmla="*/ 335606 h 977923"/>
                    <a:gd name="connsiteX2484" fmla="*/ 292117 w 1209257"/>
                    <a:gd name="connsiteY2484" fmla="*/ 328382 h 977923"/>
                    <a:gd name="connsiteX2485" fmla="*/ 272707 w 1209257"/>
                    <a:gd name="connsiteY2485" fmla="*/ 328382 h 977923"/>
                    <a:gd name="connsiteX2486" fmla="*/ 279015 w 1209257"/>
                    <a:gd name="connsiteY2486" fmla="*/ 335606 h 977923"/>
                    <a:gd name="connsiteX2487" fmla="*/ 272707 w 1209257"/>
                    <a:gd name="connsiteY2487" fmla="*/ 342829 h 977923"/>
                    <a:gd name="connsiteX2488" fmla="*/ 266399 w 1209257"/>
                    <a:gd name="connsiteY2488" fmla="*/ 335606 h 977923"/>
                    <a:gd name="connsiteX2489" fmla="*/ 272707 w 1209257"/>
                    <a:gd name="connsiteY2489" fmla="*/ 328382 h 977923"/>
                    <a:gd name="connsiteX2490" fmla="*/ 253783 w 1209257"/>
                    <a:gd name="connsiteY2490" fmla="*/ 328382 h 977923"/>
                    <a:gd name="connsiteX2491" fmla="*/ 259606 w 1209257"/>
                    <a:gd name="connsiteY2491" fmla="*/ 335606 h 977923"/>
                    <a:gd name="connsiteX2492" fmla="*/ 253783 w 1209257"/>
                    <a:gd name="connsiteY2492" fmla="*/ 342829 h 977923"/>
                    <a:gd name="connsiteX2493" fmla="*/ 247475 w 1209257"/>
                    <a:gd name="connsiteY2493" fmla="*/ 335606 h 977923"/>
                    <a:gd name="connsiteX2494" fmla="*/ 253783 w 1209257"/>
                    <a:gd name="connsiteY2494" fmla="*/ 328382 h 977923"/>
                    <a:gd name="connsiteX2495" fmla="*/ 234373 w 1209257"/>
                    <a:gd name="connsiteY2495" fmla="*/ 328382 h 977923"/>
                    <a:gd name="connsiteX2496" fmla="*/ 240681 w 1209257"/>
                    <a:gd name="connsiteY2496" fmla="*/ 335606 h 977923"/>
                    <a:gd name="connsiteX2497" fmla="*/ 234373 w 1209257"/>
                    <a:gd name="connsiteY2497" fmla="*/ 342829 h 977923"/>
                    <a:gd name="connsiteX2498" fmla="*/ 228550 w 1209257"/>
                    <a:gd name="connsiteY2498" fmla="*/ 335606 h 977923"/>
                    <a:gd name="connsiteX2499" fmla="*/ 234373 w 1209257"/>
                    <a:gd name="connsiteY2499" fmla="*/ 328382 h 977923"/>
                    <a:gd name="connsiteX2500" fmla="*/ 215448 w 1209257"/>
                    <a:gd name="connsiteY2500" fmla="*/ 328382 h 977923"/>
                    <a:gd name="connsiteX2501" fmla="*/ 221757 w 1209257"/>
                    <a:gd name="connsiteY2501" fmla="*/ 335606 h 977923"/>
                    <a:gd name="connsiteX2502" fmla="*/ 215448 w 1209257"/>
                    <a:gd name="connsiteY2502" fmla="*/ 342829 h 977923"/>
                    <a:gd name="connsiteX2503" fmla="*/ 209140 w 1209257"/>
                    <a:gd name="connsiteY2503" fmla="*/ 335606 h 977923"/>
                    <a:gd name="connsiteX2504" fmla="*/ 215448 w 1209257"/>
                    <a:gd name="connsiteY2504" fmla="*/ 328382 h 977923"/>
                    <a:gd name="connsiteX2505" fmla="*/ 1191273 w 1209257"/>
                    <a:gd name="connsiteY2505" fmla="*/ 306712 h 977923"/>
                    <a:gd name="connsiteX2506" fmla="*/ 1197096 w 1209257"/>
                    <a:gd name="connsiteY2506" fmla="*/ 313936 h 977923"/>
                    <a:gd name="connsiteX2507" fmla="*/ 1191273 w 1209257"/>
                    <a:gd name="connsiteY2507" fmla="*/ 320603 h 977923"/>
                    <a:gd name="connsiteX2508" fmla="*/ 1184965 w 1209257"/>
                    <a:gd name="connsiteY2508" fmla="*/ 313936 h 977923"/>
                    <a:gd name="connsiteX2509" fmla="*/ 1191273 w 1209257"/>
                    <a:gd name="connsiteY2509" fmla="*/ 306712 h 977923"/>
                    <a:gd name="connsiteX2510" fmla="*/ 1171864 w 1209257"/>
                    <a:gd name="connsiteY2510" fmla="*/ 306712 h 977923"/>
                    <a:gd name="connsiteX2511" fmla="*/ 1178172 w 1209257"/>
                    <a:gd name="connsiteY2511" fmla="*/ 313936 h 977923"/>
                    <a:gd name="connsiteX2512" fmla="*/ 1171864 w 1209257"/>
                    <a:gd name="connsiteY2512" fmla="*/ 320603 h 977923"/>
                    <a:gd name="connsiteX2513" fmla="*/ 1165556 w 1209257"/>
                    <a:gd name="connsiteY2513" fmla="*/ 313936 h 977923"/>
                    <a:gd name="connsiteX2514" fmla="*/ 1171864 w 1209257"/>
                    <a:gd name="connsiteY2514" fmla="*/ 306712 h 977923"/>
                    <a:gd name="connsiteX2515" fmla="*/ 1152939 w 1209257"/>
                    <a:gd name="connsiteY2515" fmla="*/ 306712 h 977923"/>
                    <a:gd name="connsiteX2516" fmla="*/ 1158762 w 1209257"/>
                    <a:gd name="connsiteY2516" fmla="*/ 313936 h 977923"/>
                    <a:gd name="connsiteX2517" fmla="*/ 1152939 w 1209257"/>
                    <a:gd name="connsiteY2517" fmla="*/ 320603 h 977923"/>
                    <a:gd name="connsiteX2518" fmla="*/ 1146631 w 1209257"/>
                    <a:gd name="connsiteY2518" fmla="*/ 313936 h 977923"/>
                    <a:gd name="connsiteX2519" fmla="*/ 1152939 w 1209257"/>
                    <a:gd name="connsiteY2519" fmla="*/ 306712 h 977923"/>
                    <a:gd name="connsiteX2520" fmla="*/ 1133529 w 1209257"/>
                    <a:gd name="connsiteY2520" fmla="*/ 306712 h 977923"/>
                    <a:gd name="connsiteX2521" fmla="*/ 1139838 w 1209257"/>
                    <a:gd name="connsiteY2521" fmla="*/ 313936 h 977923"/>
                    <a:gd name="connsiteX2522" fmla="*/ 1133529 w 1209257"/>
                    <a:gd name="connsiteY2522" fmla="*/ 320603 h 977923"/>
                    <a:gd name="connsiteX2523" fmla="*/ 1127221 w 1209257"/>
                    <a:gd name="connsiteY2523" fmla="*/ 313936 h 977923"/>
                    <a:gd name="connsiteX2524" fmla="*/ 1133529 w 1209257"/>
                    <a:gd name="connsiteY2524" fmla="*/ 306712 h 977923"/>
                    <a:gd name="connsiteX2525" fmla="*/ 1114605 w 1209257"/>
                    <a:gd name="connsiteY2525" fmla="*/ 306712 h 977923"/>
                    <a:gd name="connsiteX2526" fmla="*/ 1120913 w 1209257"/>
                    <a:gd name="connsiteY2526" fmla="*/ 313936 h 977923"/>
                    <a:gd name="connsiteX2527" fmla="*/ 1114605 w 1209257"/>
                    <a:gd name="connsiteY2527" fmla="*/ 320603 h 977923"/>
                    <a:gd name="connsiteX2528" fmla="*/ 1108297 w 1209257"/>
                    <a:gd name="connsiteY2528" fmla="*/ 313936 h 977923"/>
                    <a:gd name="connsiteX2529" fmla="*/ 1114605 w 1209257"/>
                    <a:gd name="connsiteY2529" fmla="*/ 306712 h 977923"/>
                    <a:gd name="connsiteX2530" fmla="*/ 1095195 w 1209257"/>
                    <a:gd name="connsiteY2530" fmla="*/ 306712 h 977923"/>
                    <a:gd name="connsiteX2531" fmla="*/ 1101503 w 1209257"/>
                    <a:gd name="connsiteY2531" fmla="*/ 313936 h 977923"/>
                    <a:gd name="connsiteX2532" fmla="*/ 1095195 w 1209257"/>
                    <a:gd name="connsiteY2532" fmla="*/ 320603 h 977923"/>
                    <a:gd name="connsiteX2533" fmla="*/ 1089372 w 1209257"/>
                    <a:gd name="connsiteY2533" fmla="*/ 313936 h 977923"/>
                    <a:gd name="connsiteX2534" fmla="*/ 1095195 w 1209257"/>
                    <a:gd name="connsiteY2534" fmla="*/ 306712 h 977923"/>
                    <a:gd name="connsiteX2535" fmla="*/ 1076271 w 1209257"/>
                    <a:gd name="connsiteY2535" fmla="*/ 306712 h 977923"/>
                    <a:gd name="connsiteX2536" fmla="*/ 1082579 w 1209257"/>
                    <a:gd name="connsiteY2536" fmla="*/ 313936 h 977923"/>
                    <a:gd name="connsiteX2537" fmla="*/ 1076271 w 1209257"/>
                    <a:gd name="connsiteY2537" fmla="*/ 320603 h 977923"/>
                    <a:gd name="connsiteX2538" fmla="*/ 1069963 w 1209257"/>
                    <a:gd name="connsiteY2538" fmla="*/ 313936 h 977923"/>
                    <a:gd name="connsiteX2539" fmla="*/ 1076271 w 1209257"/>
                    <a:gd name="connsiteY2539" fmla="*/ 306712 h 977923"/>
                    <a:gd name="connsiteX2540" fmla="*/ 1057346 w 1209257"/>
                    <a:gd name="connsiteY2540" fmla="*/ 306712 h 977923"/>
                    <a:gd name="connsiteX2541" fmla="*/ 1063169 w 1209257"/>
                    <a:gd name="connsiteY2541" fmla="*/ 313936 h 977923"/>
                    <a:gd name="connsiteX2542" fmla="*/ 1057346 w 1209257"/>
                    <a:gd name="connsiteY2542" fmla="*/ 320603 h 977923"/>
                    <a:gd name="connsiteX2543" fmla="*/ 1051038 w 1209257"/>
                    <a:gd name="connsiteY2543" fmla="*/ 313936 h 977923"/>
                    <a:gd name="connsiteX2544" fmla="*/ 1057346 w 1209257"/>
                    <a:gd name="connsiteY2544" fmla="*/ 306712 h 977923"/>
                    <a:gd name="connsiteX2545" fmla="*/ 1037936 w 1209257"/>
                    <a:gd name="connsiteY2545" fmla="*/ 306712 h 977923"/>
                    <a:gd name="connsiteX2546" fmla="*/ 1044245 w 1209257"/>
                    <a:gd name="connsiteY2546" fmla="*/ 313936 h 977923"/>
                    <a:gd name="connsiteX2547" fmla="*/ 1037936 w 1209257"/>
                    <a:gd name="connsiteY2547" fmla="*/ 320603 h 977923"/>
                    <a:gd name="connsiteX2548" fmla="*/ 1031628 w 1209257"/>
                    <a:gd name="connsiteY2548" fmla="*/ 313936 h 977923"/>
                    <a:gd name="connsiteX2549" fmla="*/ 1037936 w 1209257"/>
                    <a:gd name="connsiteY2549" fmla="*/ 306712 h 977923"/>
                    <a:gd name="connsiteX2550" fmla="*/ 1019012 w 1209257"/>
                    <a:gd name="connsiteY2550" fmla="*/ 306712 h 977923"/>
                    <a:gd name="connsiteX2551" fmla="*/ 1024835 w 1209257"/>
                    <a:gd name="connsiteY2551" fmla="*/ 313936 h 977923"/>
                    <a:gd name="connsiteX2552" fmla="*/ 1019012 w 1209257"/>
                    <a:gd name="connsiteY2552" fmla="*/ 320603 h 977923"/>
                    <a:gd name="connsiteX2553" fmla="*/ 1012704 w 1209257"/>
                    <a:gd name="connsiteY2553" fmla="*/ 313936 h 977923"/>
                    <a:gd name="connsiteX2554" fmla="*/ 1019012 w 1209257"/>
                    <a:gd name="connsiteY2554" fmla="*/ 306712 h 977923"/>
                    <a:gd name="connsiteX2555" fmla="*/ 999602 w 1209257"/>
                    <a:gd name="connsiteY2555" fmla="*/ 306712 h 977923"/>
                    <a:gd name="connsiteX2556" fmla="*/ 1005910 w 1209257"/>
                    <a:gd name="connsiteY2556" fmla="*/ 313936 h 977923"/>
                    <a:gd name="connsiteX2557" fmla="*/ 999602 w 1209257"/>
                    <a:gd name="connsiteY2557" fmla="*/ 320603 h 977923"/>
                    <a:gd name="connsiteX2558" fmla="*/ 993779 w 1209257"/>
                    <a:gd name="connsiteY2558" fmla="*/ 313936 h 977923"/>
                    <a:gd name="connsiteX2559" fmla="*/ 999602 w 1209257"/>
                    <a:gd name="connsiteY2559" fmla="*/ 306712 h 977923"/>
                    <a:gd name="connsiteX2560" fmla="*/ 980678 w 1209257"/>
                    <a:gd name="connsiteY2560" fmla="*/ 306712 h 977923"/>
                    <a:gd name="connsiteX2561" fmla="*/ 986986 w 1209257"/>
                    <a:gd name="connsiteY2561" fmla="*/ 313936 h 977923"/>
                    <a:gd name="connsiteX2562" fmla="*/ 980678 w 1209257"/>
                    <a:gd name="connsiteY2562" fmla="*/ 320603 h 977923"/>
                    <a:gd name="connsiteX2563" fmla="*/ 974370 w 1209257"/>
                    <a:gd name="connsiteY2563" fmla="*/ 313936 h 977923"/>
                    <a:gd name="connsiteX2564" fmla="*/ 980678 w 1209257"/>
                    <a:gd name="connsiteY2564" fmla="*/ 306712 h 977923"/>
                    <a:gd name="connsiteX2565" fmla="*/ 961268 w 1209257"/>
                    <a:gd name="connsiteY2565" fmla="*/ 306712 h 977923"/>
                    <a:gd name="connsiteX2566" fmla="*/ 967576 w 1209257"/>
                    <a:gd name="connsiteY2566" fmla="*/ 313936 h 977923"/>
                    <a:gd name="connsiteX2567" fmla="*/ 961268 w 1209257"/>
                    <a:gd name="connsiteY2567" fmla="*/ 320603 h 977923"/>
                    <a:gd name="connsiteX2568" fmla="*/ 955445 w 1209257"/>
                    <a:gd name="connsiteY2568" fmla="*/ 313936 h 977923"/>
                    <a:gd name="connsiteX2569" fmla="*/ 961268 w 1209257"/>
                    <a:gd name="connsiteY2569" fmla="*/ 306712 h 977923"/>
                    <a:gd name="connsiteX2570" fmla="*/ 942343 w 1209257"/>
                    <a:gd name="connsiteY2570" fmla="*/ 306712 h 977923"/>
                    <a:gd name="connsiteX2571" fmla="*/ 948652 w 1209257"/>
                    <a:gd name="connsiteY2571" fmla="*/ 313936 h 977923"/>
                    <a:gd name="connsiteX2572" fmla="*/ 942343 w 1209257"/>
                    <a:gd name="connsiteY2572" fmla="*/ 320603 h 977923"/>
                    <a:gd name="connsiteX2573" fmla="*/ 936035 w 1209257"/>
                    <a:gd name="connsiteY2573" fmla="*/ 313936 h 977923"/>
                    <a:gd name="connsiteX2574" fmla="*/ 942343 w 1209257"/>
                    <a:gd name="connsiteY2574" fmla="*/ 306712 h 977923"/>
                    <a:gd name="connsiteX2575" fmla="*/ 923419 w 1209257"/>
                    <a:gd name="connsiteY2575" fmla="*/ 306712 h 977923"/>
                    <a:gd name="connsiteX2576" fmla="*/ 929242 w 1209257"/>
                    <a:gd name="connsiteY2576" fmla="*/ 313936 h 977923"/>
                    <a:gd name="connsiteX2577" fmla="*/ 923419 w 1209257"/>
                    <a:gd name="connsiteY2577" fmla="*/ 320603 h 977923"/>
                    <a:gd name="connsiteX2578" fmla="*/ 917111 w 1209257"/>
                    <a:gd name="connsiteY2578" fmla="*/ 313936 h 977923"/>
                    <a:gd name="connsiteX2579" fmla="*/ 923419 w 1209257"/>
                    <a:gd name="connsiteY2579" fmla="*/ 306712 h 977923"/>
                    <a:gd name="connsiteX2580" fmla="*/ 904009 w 1209257"/>
                    <a:gd name="connsiteY2580" fmla="*/ 306712 h 977923"/>
                    <a:gd name="connsiteX2581" fmla="*/ 910317 w 1209257"/>
                    <a:gd name="connsiteY2581" fmla="*/ 313936 h 977923"/>
                    <a:gd name="connsiteX2582" fmla="*/ 904009 w 1209257"/>
                    <a:gd name="connsiteY2582" fmla="*/ 320603 h 977923"/>
                    <a:gd name="connsiteX2583" fmla="*/ 897701 w 1209257"/>
                    <a:gd name="connsiteY2583" fmla="*/ 313936 h 977923"/>
                    <a:gd name="connsiteX2584" fmla="*/ 904009 w 1209257"/>
                    <a:gd name="connsiteY2584" fmla="*/ 306712 h 977923"/>
                    <a:gd name="connsiteX2585" fmla="*/ 885085 w 1209257"/>
                    <a:gd name="connsiteY2585" fmla="*/ 306712 h 977923"/>
                    <a:gd name="connsiteX2586" fmla="*/ 890908 w 1209257"/>
                    <a:gd name="connsiteY2586" fmla="*/ 313936 h 977923"/>
                    <a:gd name="connsiteX2587" fmla="*/ 885085 w 1209257"/>
                    <a:gd name="connsiteY2587" fmla="*/ 320603 h 977923"/>
                    <a:gd name="connsiteX2588" fmla="*/ 878777 w 1209257"/>
                    <a:gd name="connsiteY2588" fmla="*/ 313936 h 977923"/>
                    <a:gd name="connsiteX2589" fmla="*/ 885085 w 1209257"/>
                    <a:gd name="connsiteY2589" fmla="*/ 306712 h 977923"/>
                    <a:gd name="connsiteX2590" fmla="*/ 865675 w 1209257"/>
                    <a:gd name="connsiteY2590" fmla="*/ 306712 h 977923"/>
                    <a:gd name="connsiteX2591" fmla="*/ 871983 w 1209257"/>
                    <a:gd name="connsiteY2591" fmla="*/ 313936 h 977923"/>
                    <a:gd name="connsiteX2592" fmla="*/ 865675 w 1209257"/>
                    <a:gd name="connsiteY2592" fmla="*/ 320603 h 977923"/>
                    <a:gd name="connsiteX2593" fmla="*/ 859852 w 1209257"/>
                    <a:gd name="connsiteY2593" fmla="*/ 313936 h 977923"/>
                    <a:gd name="connsiteX2594" fmla="*/ 865675 w 1209257"/>
                    <a:gd name="connsiteY2594" fmla="*/ 306712 h 977923"/>
                    <a:gd name="connsiteX2595" fmla="*/ 846750 w 1209257"/>
                    <a:gd name="connsiteY2595" fmla="*/ 306712 h 977923"/>
                    <a:gd name="connsiteX2596" fmla="*/ 853059 w 1209257"/>
                    <a:gd name="connsiteY2596" fmla="*/ 313936 h 977923"/>
                    <a:gd name="connsiteX2597" fmla="*/ 846750 w 1209257"/>
                    <a:gd name="connsiteY2597" fmla="*/ 320603 h 977923"/>
                    <a:gd name="connsiteX2598" fmla="*/ 840442 w 1209257"/>
                    <a:gd name="connsiteY2598" fmla="*/ 313936 h 977923"/>
                    <a:gd name="connsiteX2599" fmla="*/ 846750 w 1209257"/>
                    <a:gd name="connsiteY2599" fmla="*/ 306712 h 977923"/>
                    <a:gd name="connsiteX2600" fmla="*/ 808416 w 1209257"/>
                    <a:gd name="connsiteY2600" fmla="*/ 306712 h 977923"/>
                    <a:gd name="connsiteX2601" fmla="*/ 814724 w 1209257"/>
                    <a:gd name="connsiteY2601" fmla="*/ 313936 h 977923"/>
                    <a:gd name="connsiteX2602" fmla="*/ 808416 w 1209257"/>
                    <a:gd name="connsiteY2602" fmla="*/ 320603 h 977923"/>
                    <a:gd name="connsiteX2603" fmla="*/ 802108 w 1209257"/>
                    <a:gd name="connsiteY2603" fmla="*/ 313936 h 977923"/>
                    <a:gd name="connsiteX2604" fmla="*/ 808416 w 1209257"/>
                    <a:gd name="connsiteY2604" fmla="*/ 306712 h 977923"/>
                    <a:gd name="connsiteX2605" fmla="*/ 521637 w 1209257"/>
                    <a:gd name="connsiteY2605" fmla="*/ 306712 h 977923"/>
                    <a:gd name="connsiteX2606" fmla="*/ 527460 w 1209257"/>
                    <a:gd name="connsiteY2606" fmla="*/ 313936 h 977923"/>
                    <a:gd name="connsiteX2607" fmla="*/ 521637 w 1209257"/>
                    <a:gd name="connsiteY2607" fmla="*/ 320603 h 977923"/>
                    <a:gd name="connsiteX2608" fmla="*/ 515329 w 1209257"/>
                    <a:gd name="connsiteY2608" fmla="*/ 313936 h 977923"/>
                    <a:gd name="connsiteX2609" fmla="*/ 521637 w 1209257"/>
                    <a:gd name="connsiteY2609" fmla="*/ 306712 h 977923"/>
                    <a:gd name="connsiteX2610" fmla="*/ 502227 w 1209257"/>
                    <a:gd name="connsiteY2610" fmla="*/ 306712 h 977923"/>
                    <a:gd name="connsiteX2611" fmla="*/ 508536 w 1209257"/>
                    <a:gd name="connsiteY2611" fmla="*/ 313936 h 977923"/>
                    <a:gd name="connsiteX2612" fmla="*/ 502227 w 1209257"/>
                    <a:gd name="connsiteY2612" fmla="*/ 320603 h 977923"/>
                    <a:gd name="connsiteX2613" fmla="*/ 495919 w 1209257"/>
                    <a:gd name="connsiteY2613" fmla="*/ 313936 h 977923"/>
                    <a:gd name="connsiteX2614" fmla="*/ 502227 w 1209257"/>
                    <a:gd name="connsiteY2614" fmla="*/ 306712 h 977923"/>
                    <a:gd name="connsiteX2615" fmla="*/ 483303 w 1209257"/>
                    <a:gd name="connsiteY2615" fmla="*/ 306712 h 977923"/>
                    <a:gd name="connsiteX2616" fmla="*/ 489611 w 1209257"/>
                    <a:gd name="connsiteY2616" fmla="*/ 313936 h 977923"/>
                    <a:gd name="connsiteX2617" fmla="*/ 483303 w 1209257"/>
                    <a:gd name="connsiteY2617" fmla="*/ 320603 h 977923"/>
                    <a:gd name="connsiteX2618" fmla="*/ 476995 w 1209257"/>
                    <a:gd name="connsiteY2618" fmla="*/ 313936 h 977923"/>
                    <a:gd name="connsiteX2619" fmla="*/ 483303 w 1209257"/>
                    <a:gd name="connsiteY2619" fmla="*/ 306712 h 977923"/>
                    <a:gd name="connsiteX2620" fmla="*/ 463893 w 1209257"/>
                    <a:gd name="connsiteY2620" fmla="*/ 306712 h 977923"/>
                    <a:gd name="connsiteX2621" fmla="*/ 470201 w 1209257"/>
                    <a:gd name="connsiteY2621" fmla="*/ 313936 h 977923"/>
                    <a:gd name="connsiteX2622" fmla="*/ 463893 w 1209257"/>
                    <a:gd name="connsiteY2622" fmla="*/ 320603 h 977923"/>
                    <a:gd name="connsiteX2623" fmla="*/ 458070 w 1209257"/>
                    <a:gd name="connsiteY2623" fmla="*/ 313936 h 977923"/>
                    <a:gd name="connsiteX2624" fmla="*/ 463893 w 1209257"/>
                    <a:gd name="connsiteY2624" fmla="*/ 306712 h 977923"/>
                    <a:gd name="connsiteX2625" fmla="*/ 444969 w 1209257"/>
                    <a:gd name="connsiteY2625" fmla="*/ 306712 h 977923"/>
                    <a:gd name="connsiteX2626" fmla="*/ 451277 w 1209257"/>
                    <a:gd name="connsiteY2626" fmla="*/ 313936 h 977923"/>
                    <a:gd name="connsiteX2627" fmla="*/ 444969 w 1209257"/>
                    <a:gd name="connsiteY2627" fmla="*/ 320603 h 977923"/>
                    <a:gd name="connsiteX2628" fmla="*/ 438661 w 1209257"/>
                    <a:gd name="connsiteY2628" fmla="*/ 313936 h 977923"/>
                    <a:gd name="connsiteX2629" fmla="*/ 444969 w 1209257"/>
                    <a:gd name="connsiteY2629" fmla="*/ 306712 h 977923"/>
                    <a:gd name="connsiteX2630" fmla="*/ 426044 w 1209257"/>
                    <a:gd name="connsiteY2630" fmla="*/ 306712 h 977923"/>
                    <a:gd name="connsiteX2631" fmla="*/ 431867 w 1209257"/>
                    <a:gd name="connsiteY2631" fmla="*/ 313936 h 977923"/>
                    <a:gd name="connsiteX2632" fmla="*/ 426044 w 1209257"/>
                    <a:gd name="connsiteY2632" fmla="*/ 320603 h 977923"/>
                    <a:gd name="connsiteX2633" fmla="*/ 419736 w 1209257"/>
                    <a:gd name="connsiteY2633" fmla="*/ 313936 h 977923"/>
                    <a:gd name="connsiteX2634" fmla="*/ 426044 w 1209257"/>
                    <a:gd name="connsiteY2634" fmla="*/ 306712 h 977923"/>
                    <a:gd name="connsiteX2635" fmla="*/ 406634 w 1209257"/>
                    <a:gd name="connsiteY2635" fmla="*/ 306712 h 977923"/>
                    <a:gd name="connsiteX2636" fmla="*/ 412943 w 1209257"/>
                    <a:gd name="connsiteY2636" fmla="*/ 313936 h 977923"/>
                    <a:gd name="connsiteX2637" fmla="*/ 406634 w 1209257"/>
                    <a:gd name="connsiteY2637" fmla="*/ 320603 h 977923"/>
                    <a:gd name="connsiteX2638" fmla="*/ 400326 w 1209257"/>
                    <a:gd name="connsiteY2638" fmla="*/ 313936 h 977923"/>
                    <a:gd name="connsiteX2639" fmla="*/ 406634 w 1209257"/>
                    <a:gd name="connsiteY2639" fmla="*/ 306712 h 977923"/>
                    <a:gd name="connsiteX2640" fmla="*/ 387710 w 1209257"/>
                    <a:gd name="connsiteY2640" fmla="*/ 306712 h 977923"/>
                    <a:gd name="connsiteX2641" fmla="*/ 393533 w 1209257"/>
                    <a:gd name="connsiteY2641" fmla="*/ 313936 h 977923"/>
                    <a:gd name="connsiteX2642" fmla="*/ 387710 w 1209257"/>
                    <a:gd name="connsiteY2642" fmla="*/ 320603 h 977923"/>
                    <a:gd name="connsiteX2643" fmla="*/ 381402 w 1209257"/>
                    <a:gd name="connsiteY2643" fmla="*/ 313936 h 977923"/>
                    <a:gd name="connsiteX2644" fmla="*/ 387710 w 1209257"/>
                    <a:gd name="connsiteY2644" fmla="*/ 306712 h 977923"/>
                    <a:gd name="connsiteX2645" fmla="*/ 368300 w 1209257"/>
                    <a:gd name="connsiteY2645" fmla="*/ 306712 h 977923"/>
                    <a:gd name="connsiteX2646" fmla="*/ 374608 w 1209257"/>
                    <a:gd name="connsiteY2646" fmla="*/ 313936 h 977923"/>
                    <a:gd name="connsiteX2647" fmla="*/ 368300 w 1209257"/>
                    <a:gd name="connsiteY2647" fmla="*/ 320603 h 977923"/>
                    <a:gd name="connsiteX2648" fmla="*/ 362477 w 1209257"/>
                    <a:gd name="connsiteY2648" fmla="*/ 313936 h 977923"/>
                    <a:gd name="connsiteX2649" fmla="*/ 368300 w 1209257"/>
                    <a:gd name="connsiteY2649" fmla="*/ 306712 h 977923"/>
                    <a:gd name="connsiteX2650" fmla="*/ 349376 w 1209257"/>
                    <a:gd name="connsiteY2650" fmla="*/ 306712 h 977923"/>
                    <a:gd name="connsiteX2651" fmla="*/ 355684 w 1209257"/>
                    <a:gd name="connsiteY2651" fmla="*/ 313936 h 977923"/>
                    <a:gd name="connsiteX2652" fmla="*/ 349376 w 1209257"/>
                    <a:gd name="connsiteY2652" fmla="*/ 320603 h 977923"/>
                    <a:gd name="connsiteX2653" fmla="*/ 343068 w 1209257"/>
                    <a:gd name="connsiteY2653" fmla="*/ 313936 h 977923"/>
                    <a:gd name="connsiteX2654" fmla="*/ 349376 w 1209257"/>
                    <a:gd name="connsiteY2654" fmla="*/ 306712 h 977923"/>
                    <a:gd name="connsiteX2655" fmla="*/ 329966 w 1209257"/>
                    <a:gd name="connsiteY2655" fmla="*/ 306712 h 977923"/>
                    <a:gd name="connsiteX2656" fmla="*/ 336274 w 1209257"/>
                    <a:gd name="connsiteY2656" fmla="*/ 313936 h 977923"/>
                    <a:gd name="connsiteX2657" fmla="*/ 329966 w 1209257"/>
                    <a:gd name="connsiteY2657" fmla="*/ 320603 h 977923"/>
                    <a:gd name="connsiteX2658" fmla="*/ 324143 w 1209257"/>
                    <a:gd name="connsiteY2658" fmla="*/ 313936 h 977923"/>
                    <a:gd name="connsiteX2659" fmla="*/ 329966 w 1209257"/>
                    <a:gd name="connsiteY2659" fmla="*/ 306712 h 977923"/>
                    <a:gd name="connsiteX2660" fmla="*/ 311041 w 1209257"/>
                    <a:gd name="connsiteY2660" fmla="*/ 306712 h 977923"/>
                    <a:gd name="connsiteX2661" fmla="*/ 317350 w 1209257"/>
                    <a:gd name="connsiteY2661" fmla="*/ 313936 h 977923"/>
                    <a:gd name="connsiteX2662" fmla="*/ 311041 w 1209257"/>
                    <a:gd name="connsiteY2662" fmla="*/ 320603 h 977923"/>
                    <a:gd name="connsiteX2663" fmla="*/ 304733 w 1209257"/>
                    <a:gd name="connsiteY2663" fmla="*/ 313936 h 977923"/>
                    <a:gd name="connsiteX2664" fmla="*/ 311041 w 1209257"/>
                    <a:gd name="connsiteY2664" fmla="*/ 306712 h 977923"/>
                    <a:gd name="connsiteX2665" fmla="*/ 292117 w 1209257"/>
                    <a:gd name="connsiteY2665" fmla="*/ 306712 h 977923"/>
                    <a:gd name="connsiteX2666" fmla="*/ 297940 w 1209257"/>
                    <a:gd name="connsiteY2666" fmla="*/ 313936 h 977923"/>
                    <a:gd name="connsiteX2667" fmla="*/ 292117 w 1209257"/>
                    <a:gd name="connsiteY2667" fmla="*/ 320603 h 977923"/>
                    <a:gd name="connsiteX2668" fmla="*/ 285809 w 1209257"/>
                    <a:gd name="connsiteY2668" fmla="*/ 313936 h 977923"/>
                    <a:gd name="connsiteX2669" fmla="*/ 292117 w 1209257"/>
                    <a:gd name="connsiteY2669" fmla="*/ 306712 h 977923"/>
                    <a:gd name="connsiteX2670" fmla="*/ 272707 w 1209257"/>
                    <a:gd name="connsiteY2670" fmla="*/ 306712 h 977923"/>
                    <a:gd name="connsiteX2671" fmla="*/ 279015 w 1209257"/>
                    <a:gd name="connsiteY2671" fmla="*/ 313936 h 977923"/>
                    <a:gd name="connsiteX2672" fmla="*/ 272707 w 1209257"/>
                    <a:gd name="connsiteY2672" fmla="*/ 320603 h 977923"/>
                    <a:gd name="connsiteX2673" fmla="*/ 266399 w 1209257"/>
                    <a:gd name="connsiteY2673" fmla="*/ 313936 h 977923"/>
                    <a:gd name="connsiteX2674" fmla="*/ 272707 w 1209257"/>
                    <a:gd name="connsiteY2674" fmla="*/ 306712 h 977923"/>
                    <a:gd name="connsiteX2675" fmla="*/ 253783 w 1209257"/>
                    <a:gd name="connsiteY2675" fmla="*/ 306712 h 977923"/>
                    <a:gd name="connsiteX2676" fmla="*/ 259606 w 1209257"/>
                    <a:gd name="connsiteY2676" fmla="*/ 313936 h 977923"/>
                    <a:gd name="connsiteX2677" fmla="*/ 253783 w 1209257"/>
                    <a:gd name="connsiteY2677" fmla="*/ 320603 h 977923"/>
                    <a:gd name="connsiteX2678" fmla="*/ 247475 w 1209257"/>
                    <a:gd name="connsiteY2678" fmla="*/ 313936 h 977923"/>
                    <a:gd name="connsiteX2679" fmla="*/ 253783 w 1209257"/>
                    <a:gd name="connsiteY2679" fmla="*/ 306712 h 977923"/>
                    <a:gd name="connsiteX2680" fmla="*/ 234373 w 1209257"/>
                    <a:gd name="connsiteY2680" fmla="*/ 306712 h 977923"/>
                    <a:gd name="connsiteX2681" fmla="*/ 240681 w 1209257"/>
                    <a:gd name="connsiteY2681" fmla="*/ 313936 h 977923"/>
                    <a:gd name="connsiteX2682" fmla="*/ 234373 w 1209257"/>
                    <a:gd name="connsiteY2682" fmla="*/ 320603 h 977923"/>
                    <a:gd name="connsiteX2683" fmla="*/ 228550 w 1209257"/>
                    <a:gd name="connsiteY2683" fmla="*/ 313936 h 977923"/>
                    <a:gd name="connsiteX2684" fmla="*/ 234373 w 1209257"/>
                    <a:gd name="connsiteY2684" fmla="*/ 306712 h 977923"/>
                    <a:gd name="connsiteX2685" fmla="*/ 215448 w 1209257"/>
                    <a:gd name="connsiteY2685" fmla="*/ 306712 h 977923"/>
                    <a:gd name="connsiteX2686" fmla="*/ 221757 w 1209257"/>
                    <a:gd name="connsiteY2686" fmla="*/ 313936 h 977923"/>
                    <a:gd name="connsiteX2687" fmla="*/ 215448 w 1209257"/>
                    <a:gd name="connsiteY2687" fmla="*/ 320603 h 977923"/>
                    <a:gd name="connsiteX2688" fmla="*/ 209140 w 1209257"/>
                    <a:gd name="connsiteY2688" fmla="*/ 313936 h 977923"/>
                    <a:gd name="connsiteX2689" fmla="*/ 215448 w 1209257"/>
                    <a:gd name="connsiteY2689" fmla="*/ 306712 h 977923"/>
                    <a:gd name="connsiteX2690" fmla="*/ 808416 w 1209257"/>
                    <a:gd name="connsiteY2690" fmla="*/ 285042 h 977923"/>
                    <a:gd name="connsiteX2691" fmla="*/ 814239 w 1209257"/>
                    <a:gd name="connsiteY2691" fmla="*/ 291710 h 977923"/>
                    <a:gd name="connsiteX2692" fmla="*/ 808416 w 1209257"/>
                    <a:gd name="connsiteY2692" fmla="*/ 298378 h 977923"/>
                    <a:gd name="connsiteX2693" fmla="*/ 802593 w 1209257"/>
                    <a:gd name="connsiteY2693" fmla="*/ 291710 h 977923"/>
                    <a:gd name="connsiteX2694" fmla="*/ 808416 w 1209257"/>
                    <a:gd name="connsiteY2694" fmla="*/ 285042 h 977923"/>
                    <a:gd name="connsiteX2695" fmla="*/ 1191273 w 1209257"/>
                    <a:gd name="connsiteY2695" fmla="*/ 284487 h 977923"/>
                    <a:gd name="connsiteX2696" fmla="*/ 1197096 w 1209257"/>
                    <a:gd name="connsiteY2696" fmla="*/ 291710 h 977923"/>
                    <a:gd name="connsiteX2697" fmla="*/ 1191273 w 1209257"/>
                    <a:gd name="connsiteY2697" fmla="*/ 298933 h 977923"/>
                    <a:gd name="connsiteX2698" fmla="*/ 1184965 w 1209257"/>
                    <a:gd name="connsiteY2698" fmla="*/ 291710 h 977923"/>
                    <a:gd name="connsiteX2699" fmla="*/ 1191273 w 1209257"/>
                    <a:gd name="connsiteY2699" fmla="*/ 284487 h 977923"/>
                    <a:gd name="connsiteX2700" fmla="*/ 1171864 w 1209257"/>
                    <a:gd name="connsiteY2700" fmla="*/ 284487 h 977923"/>
                    <a:gd name="connsiteX2701" fmla="*/ 1178172 w 1209257"/>
                    <a:gd name="connsiteY2701" fmla="*/ 291710 h 977923"/>
                    <a:gd name="connsiteX2702" fmla="*/ 1171864 w 1209257"/>
                    <a:gd name="connsiteY2702" fmla="*/ 298933 h 977923"/>
                    <a:gd name="connsiteX2703" fmla="*/ 1165556 w 1209257"/>
                    <a:gd name="connsiteY2703" fmla="*/ 291710 h 977923"/>
                    <a:gd name="connsiteX2704" fmla="*/ 1171864 w 1209257"/>
                    <a:gd name="connsiteY2704" fmla="*/ 284487 h 977923"/>
                    <a:gd name="connsiteX2705" fmla="*/ 1152939 w 1209257"/>
                    <a:gd name="connsiteY2705" fmla="*/ 284487 h 977923"/>
                    <a:gd name="connsiteX2706" fmla="*/ 1158762 w 1209257"/>
                    <a:gd name="connsiteY2706" fmla="*/ 291710 h 977923"/>
                    <a:gd name="connsiteX2707" fmla="*/ 1152939 w 1209257"/>
                    <a:gd name="connsiteY2707" fmla="*/ 298933 h 977923"/>
                    <a:gd name="connsiteX2708" fmla="*/ 1146631 w 1209257"/>
                    <a:gd name="connsiteY2708" fmla="*/ 291710 h 977923"/>
                    <a:gd name="connsiteX2709" fmla="*/ 1152939 w 1209257"/>
                    <a:gd name="connsiteY2709" fmla="*/ 284487 h 977923"/>
                    <a:gd name="connsiteX2710" fmla="*/ 1133529 w 1209257"/>
                    <a:gd name="connsiteY2710" fmla="*/ 284487 h 977923"/>
                    <a:gd name="connsiteX2711" fmla="*/ 1139838 w 1209257"/>
                    <a:gd name="connsiteY2711" fmla="*/ 291710 h 977923"/>
                    <a:gd name="connsiteX2712" fmla="*/ 1133529 w 1209257"/>
                    <a:gd name="connsiteY2712" fmla="*/ 298933 h 977923"/>
                    <a:gd name="connsiteX2713" fmla="*/ 1127221 w 1209257"/>
                    <a:gd name="connsiteY2713" fmla="*/ 291710 h 977923"/>
                    <a:gd name="connsiteX2714" fmla="*/ 1133529 w 1209257"/>
                    <a:gd name="connsiteY2714" fmla="*/ 284487 h 977923"/>
                    <a:gd name="connsiteX2715" fmla="*/ 1114605 w 1209257"/>
                    <a:gd name="connsiteY2715" fmla="*/ 284487 h 977923"/>
                    <a:gd name="connsiteX2716" fmla="*/ 1120913 w 1209257"/>
                    <a:gd name="connsiteY2716" fmla="*/ 291710 h 977923"/>
                    <a:gd name="connsiteX2717" fmla="*/ 1114605 w 1209257"/>
                    <a:gd name="connsiteY2717" fmla="*/ 298933 h 977923"/>
                    <a:gd name="connsiteX2718" fmla="*/ 1108297 w 1209257"/>
                    <a:gd name="connsiteY2718" fmla="*/ 291710 h 977923"/>
                    <a:gd name="connsiteX2719" fmla="*/ 1114605 w 1209257"/>
                    <a:gd name="connsiteY2719" fmla="*/ 284487 h 977923"/>
                    <a:gd name="connsiteX2720" fmla="*/ 1095195 w 1209257"/>
                    <a:gd name="connsiteY2720" fmla="*/ 284487 h 977923"/>
                    <a:gd name="connsiteX2721" fmla="*/ 1101503 w 1209257"/>
                    <a:gd name="connsiteY2721" fmla="*/ 291710 h 977923"/>
                    <a:gd name="connsiteX2722" fmla="*/ 1095195 w 1209257"/>
                    <a:gd name="connsiteY2722" fmla="*/ 298933 h 977923"/>
                    <a:gd name="connsiteX2723" fmla="*/ 1089372 w 1209257"/>
                    <a:gd name="connsiteY2723" fmla="*/ 291710 h 977923"/>
                    <a:gd name="connsiteX2724" fmla="*/ 1095195 w 1209257"/>
                    <a:gd name="connsiteY2724" fmla="*/ 284487 h 977923"/>
                    <a:gd name="connsiteX2725" fmla="*/ 1076271 w 1209257"/>
                    <a:gd name="connsiteY2725" fmla="*/ 284487 h 977923"/>
                    <a:gd name="connsiteX2726" fmla="*/ 1082579 w 1209257"/>
                    <a:gd name="connsiteY2726" fmla="*/ 291710 h 977923"/>
                    <a:gd name="connsiteX2727" fmla="*/ 1076271 w 1209257"/>
                    <a:gd name="connsiteY2727" fmla="*/ 298933 h 977923"/>
                    <a:gd name="connsiteX2728" fmla="*/ 1069963 w 1209257"/>
                    <a:gd name="connsiteY2728" fmla="*/ 291710 h 977923"/>
                    <a:gd name="connsiteX2729" fmla="*/ 1076271 w 1209257"/>
                    <a:gd name="connsiteY2729" fmla="*/ 284487 h 977923"/>
                    <a:gd name="connsiteX2730" fmla="*/ 1057346 w 1209257"/>
                    <a:gd name="connsiteY2730" fmla="*/ 284487 h 977923"/>
                    <a:gd name="connsiteX2731" fmla="*/ 1063169 w 1209257"/>
                    <a:gd name="connsiteY2731" fmla="*/ 291710 h 977923"/>
                    <a:gd name="connsiteX2732" fmla="*/ 1057346 w 1209257"/>
                    <a:gd name="connsiteY2732" fmla="*/ 298933 h 977923"/>
                    <a:gd name="connsiteX2733" fmla="*/ 1051038 w 1209257"/>
                    <a:gd name="connsiteY2733" fmla="*/ 291710 h 977923"/>
                    <a:gd name="connsiteX2734" fmla="*/ 1057346 w 1209257"/>
                    <a:gd name="connsiteY2734" fmla="*/ 284487 h 977923"/>
                    <a:gd name="connsiteX2735" fmla="*/ 1037936 w 1209257"/>
                    <a:gd name="connsiteY2735" fmla="*/ 284487 h 977923"/>
                    <a:gd name="connsiteX2736" fmla="*/ 1044245 w 1209257"/>
                    <a:gd name="connsiteY2736" fmla="*/ 291710 h 977923"/>
                    <a:gd name="connsiteX2737" fmla="*/ 1037936 w 1209257"/>
                    <a:gd name="connsiteY2737" fmla="*/ 298933 h 977923"/>
                    <a:gd name="connsiteX2738" fmla="*/ 1031628 w 1209257"/>
                    <a:gd name="connsiteY2738" fmla="*/ 291710 h 977923"/>
                    <a:gd name="connsiteX2739" fmla="*/ 1037936 w 1209257"/>
                    <a:gd name="connsiteY2739" fmla="*/ 284487 h 977923"/>
                    <a:gd name="connsiteX2740" fmla="*/ 1019012 w 1209257"/>
                    <a:gd name="connsiteY2740" fmla="*/ 284487 h 977923"/>
                    <a:gd name="connsiteX2741" fmla="*/ 1024835 w 1209257"/>
                    <a:gd name="connsiteY2741" fmla="*/ 291710 h 977923"/>
                    <a:gd name="connsiteX2742" fmla="*/ 1019012 w 1209257"/>
                    <a:gd name="connsiteY2742" fmla="*/ 298933 h 977923"/>
                    <a:gd name="connsiteX2743" fmla="*/ 1012704 w 1209257"/>
                    <a:gd name="connsiteY2743" fmla="*/ 291710 h 977923"/>
                    <a:gd name="connsiteX2744" fmla="*/ 1019012 w 1209257"/>
                    <a:gd name="connsiteY2744" fmla="*/ 284487 h 977923"/>
                    <a:gd name="connsiteX2745" fmla="*/ 999602 w 1209257"/>
                    <a:gd name="connsiteY2745" fmla="*/ 284487 h 977923"/>
                    <a:gd name="connsiteX2746" fmla="*/ 1005910 w 1209257"/>
                    <a:gd name="connsiteY2746" fmla="*/ 291710 h 977923"/>
                    <a:gd name="connsiteX2747" fmla="*/ 999602 w 1209257"/>
                    <a:gd name="connsiteY2747" fmla="*/ 298933 h 977923"/>
                    <a:gd name="connsiteX2748" fmla="*/ 993779 w 1209257"/>
                    <a:gd name="connsiteY2748" fmla="*/ 291710 h 977923"/>
                    <a:gd name="connsiteX2749" fmla="*/ 999602 w 1209257"/>
                    <a:gd name="connsiteY2749" fmla="*/ 284487 h 977923"/>
                    <a:gd name="connsiteX2750" fmla="*/ 980678 w 1209257"/>
                    <a:gd name="connsiteY2750" fmla="*/ 284487 h 977923"/>
                    <a:gd name="connsiteX2751" fmla="*/ 986986 w 1209257"/>
                    <a:gd name="connsiteY2751" fmla="*/ 291710 h 977923"/>
                    <a:gd name="connsiteX2752" fmla="*/ 980678 w 1209257"/>
                    <a:gd name="connsiteY2752" fmla="*/ 298933 h 977923"/>
                    <a:gd name="connsiteX2753" fmla="*/ 974370 w 1209257"/>
                    <a:gd name="connsiteY2753" fmla="*/ 291710 h 977923"/>
                    <a:gd name="connsiteX2754" fmla="*/ 980678 w 1209257"/>
                    <a:gd name="connsiteY2754" fmla="*/ 284487 h 977923"/>
                    <a:gd name="connsiteX2755" fmla="*/ 961268 w 1209257"/>
                    <a:gd name="connsiteY2755" fmla="*/ 284487 h 977923"/>
                    <a:gd name="connsiteX2756" fmla="*/ 967576 w 1209257"/>
                    <a:gd name="connsiteY2756" fmla="*/ 291710 h 977923"/>
                    <a:gd name="connsiteX2757" fmla="*/ 961268 w 1209257"/>
                    <a:gd name="connsiteY2757" fmla="*/ 298933 h 977923"/>
                    <a:gd name="connsiteX2758" fmla="*/ 955445 w 1209257"/>
                    <a:gd name="connsiteY2758" fmla="*/ 291710 h 977923"/>
                    <a:gd name="connsiteX2759" fmla="*/ 961268 w 1209257"/>
                    <a:gd name="connsiteY2759" fmla="*/ 284487 h 977923"/>
                    <a:gd name="connsiteX2760" fmla="*/ 942343 w 1209257"/>
                    <a:gd name="connsiteY2760" fmla="*/ 284487 h 977923"/>
                    <a:gd name="connsiteX2761" fmla="*/ 948652 w 1209257"/>
                    <a:gd name="connsiteY2761" fmla="*/ 291710 h 977923"/>
                    <a:gd name="connsiteX2762" fmla="*/ 942343 w 1209257"/>
                    <a:gd name="connsiteY2762" fmla="*/ 298933 h 977923"/>
                    <a:gd name="connsiteX2763" fmla="*/ 936035 w 1209257"/>
                    <a:gd name="connsiteY2763" fmla="*/ 291710 h 977923"/>
                    <a:gd name="connsiteX2764" fmla="*/ 942343 w 1209257"/>
                    <a:gd name="connsiteY2764" fmla="*/ 284487 h 977923"/>
                    <a:gd name="connsiteX2765" fmla="*/ 923419 w 1209257"/>
                    <a:gd name="connsiteY2765" fmla="*/ 284487 h 977923"/>
                    <a:gd name="connsiteX2766" fmla="*/ 929242 w 1209257"/>
                    <a:gd name="connsiteY2766" fmla="*/ 291710 h 977923"/>
                    <a:gd name="connsiteX2767" fmla="*/ 923419 w 1209257"/>
                    <a:gd name="connsiteY2767" fmla="*/ 298933 h 977923"/>
                    <a:gd name="connsiteX2768" fmla="*/ 917111 w 1209257"/>
                    <a:gd name="connsiteY2768" fmla="*/ 291710 h 977923"/>
                    <a:gd name="connsiteX2769" fmla="*/ 923419 w 1209257"/>
                    <a:gd name="connsiteY2769" fmla="*/ 284487 h 977923"/>
                    <a:gd name="connsiteX2770" fmla="*/ 904009 w 1209257"/>
                    <a:gd name="connsiteY2770" fmla="*/ 284487 h 977923"/>
                    <a:gd name="connsiteX2771" fmla="*/ 910317 w 1209257"/>
                    <a:gd name="connsiteY2771" fmla="*/ 291710 h 977923"/>
                    <a:gd name="connsiteX2772" fmla="*/ 904009 w 1209257"/>
                    <a:gd name="connsiteY2772" fmla="*/ 298933 h 977923"/>
                    <a:gd name="connsiteX2773" fmla="*/ 897701 w 1209257"/>
                    <a:gd name="connsiteY2773" fmla="*/ 291710 h 977923"/>
                    <a:gd name="connsiteX2774" fmla="*/ 904009 w 1209257"/>
                    <a:gd name="connsiteY2774" fmla="*/ 284487 h 977923"/>
                    <a:gd name="connsiteX2775" fmla="*/ 885085 w 1209257"/>
                    <a:gd name="connsiteY2775" fmla="*/ 284487 h 977923"/>
                    <a:gd name="connsiteX2776" fmla="*/ 890908 w 1209257"/>
                    <a:gd name="connsiteY2776" fmla="*/ 291710 h 977923"/>
                    <a:gd name="connsiteX2777" fmla="*/ 885085 w 1209257"/>
                    <a:gd name="connsiteY2777" fmla="*/ 298933 h 977923"/>
                    <a:gd name="connsiteX2778" fmla="*/ 878777 w 1209257"/>
                    <a:gd name="connsiteY2778" fmla="*/ 291710 h 977923"/>
                    <a:gd name="connsiteX2779" fmla="*/ 885085 w 1209257"/>
                    <a:gd name="connsiteY2779" fmla="*/ 284487 h 977923"/>
                    <a:gd name="connsiteX2780" fmla="*/ 865675 w 1209257"/>
                    <a:gd name="connsiteY2780" fmla="*/ 284487 h 977923"/>
                    <a:gd name="connsiteX2781" fmla="*/ 871983 w 1209257"/>
                    <a:gd name="connsiteY2781" fmla="*/ 291710 h 977923"/>
                    <a:gd name="connsiteX2782" fmla="*/ 865675 w 1209257"/>
                    <a:gd name="connsiteY2782" fmla="*/ 298933 h 977923"/>
                    <a:gd name="connsiteX2783" fmla="*/ 859852 w 1209257"/>
                    <a:gd name="connsiteY2783" fmla="*/ 291710 h 977923"/>
                    <a:gd name="connsiteX2784" fmla="*/ 865675 w 1209257"/>
                    <a:gd name="connsiteY2784" fmla="*/ 284487 h 977923"/>
                    <a:gd name="connsiteX2785" fmla="*/ 789492 w 1209257"/>
                    <a:gd name="connsiteY2785" fmla="*/ 284487 h 977923"/>
                    <a:gd name="connsiteX2786" fmla="*/ 795315 w 1209257"/>
                    <a:gd name="connsiteY2786" fmla="*/ 291710 h 977923"/>
                    <a:gd name="connsiteX2787" fmla="*/ 789492 w 1209257"/>
                    <a:gd name="connsiteY2787" fmla="*/ 298933 h 977923"/>
                    <a:gd name="connsiteX2788" fmla="*/ 783184 w 1209257"/>
                    <a:gd name="connsiteY2788" fmla="*/ 291710 h 977923"/>
                    <a:gd name="connsiteX2789" fmla="*/ 789492 w 1209257"/>
                    <a:gd name="connsiteY2789" fmla="*/ 284487 h 977923"/>
                    <a:gd name="connsiteX2790" fmla="*/ 521637 w 1209257"/>
                    <a:gd name="connsiteY2790" fmla="*/ 284487 h 977923"/>
                    <a:gd name="connsiteX2791" fmla="*/ 527460 w 1209257"/>
                    <a:gd name="connsiteY2791" fmla="*/ 291710 h 977923"/>
                    <a:gd name="connsiteX2792" fmla="*/ 521637 w 1209257"/>
                    <a:gd name="connsiteY2792" fmla="*/ 298933 h 977923"/>
                    <a:gd name="connsiteX2793" fmla="*/ 515329 w 1209257"/>
                    <a:gd name="connsiteY2793" fmla="*/ 291710 h 977923"/>
                    <a:gd name="connsiteX2794" fmla="*/ 521637 w 1209257"/>
                    <a:gd name="connsiteY2794" fmla="*/ 284487 h 977923"/>
                    <a:gd name="connsiteX2795" fmla="*/ 502227 w 1209257"/>
                    <a:gd name="connsiteY2795" fmla="*/ 284487 h 977923"/>
                    <a:gd name="connsiteX2796" fmla="*/ 508536 w 1209257"/>
                    <a:gd name="connsiteY2796" fmla="*/ 291710 h 977923"/>
                    <a:gd name="connsiteX2797" fmla="*/ 502227 w 1209257"/>
                    <a:gd name="connsiteY2797" fmla="*/ 298933 h 977923"/>
                    <a:gd name="connsiteX2798" fmla="*/ 495919 w 1209257"/>
                    <a:gd name="connsiteY2798" fmla="*/ 291710 h 977923"/>
                    <a:gd name="connsiteX2799" fmla="*/ 502227 w 1209257"/>
                    <a:gd name="connsiteY2799" fmla="*/ 284487 h 977923"/>
                    <a:gd name="connsiteX2800" fmla="*/ 483303 w 1209257"/>
                    <a:gd name="connsiteY2800" fmla="*/ 284487 h 977923"/>
                    <a:gd name="connsiteX2801" fmla="*/ 489611 w 1209257"/>
                    <a:gd name="connsiteY2801" fmla="*/ 291710 h 977923"/>
                    <a:gd name="connsiteX2802" fmla="*/ 483303 w 1209257"/>
                    <a:gd name="connsiteY2802" fmla="*/ 298933 h 977923"/>
                    <a:gd name="connsiteX2803" fmla="*/ 476995 w 1209257"/>
                    <a:gd name="connsiteY2803" fmla="*/ 291710 h 977923"/>
                    <a:gd name="connsiteX2804" fmla="*/ 483303 w 1209257"/>
                    <a:gd name="connsiteY2804" fmla="*/ 284487 h 977923"/>
                    <a:gd name="connsiteX2805" fmla="*/ 463893 w 1209257"/>
                    <a:gd name="connsiteY2805" fmla="*/ 284487 h 977923"/>
                    <a:gd name="connsiteX2806" fmla="*/ 470201 w 1209257"/>
                    <a:gd name="connsiteY2806" fmla="*/ 291710 h 977923"/>
                    <a:gd name="connsiteX2807" fmla="*/ 463893 w 1209257"/>
                    <a:gd name="connsiteY2807" fmla="*/ 298933 h 977923"/>
                    <a:gd name="connsiteX2808" fmla="*/ 458070 w 1209257"/>
                    <a:gd name="connsiteY2808" fmla="*/ 291710 h 977923"/>
                    <a:gd name="connsiteX2809" fmla="*/ 463893 w 1209257"/>
                    <a:gd name="connsiteY2809" fmla="*/ 284487 h 977923"/>
                    <a:gd name="connsiteX2810" fmla="*/ 444969 w 1209257"/>
                    <a:gd name="connsiteY2810" fmla="*/ 284487 h 977923"/>
                    <a:gd name="connsiteX2811" fmla="*/ 451277 w 1209257"/>
                    <a:gd name="connsiteY2811" fmla="*/ 291710 h 977923"/>
                    <a:gd name="connsiteX2812" fmla="*/ 444969 w 1209257"/>
                    <a:gd name="connsiteY2812" fmla="*/ 298933 h 977923"/>
                    <a:gd name="connsiteX2813" fmla="*/ 438661 w 1209257"/>
                    <a:gd name="connsiteY2813" fmla="*/ 291710 h 977923"/>
                    <a:gd name="connsiteX2814" fmla="*/ 444969 w 1209257"/>
                    <a:gd name="connsiteY2814" fmla="*/ 284487 h 977923"/>
                    <a:gd name="connsiteX2815" fmla="*/ 406634 w 1209257"/>
                    <a:gd name="connsiteY2815" fmla="*/ 284487 h 977923"/>
                    <a:gd name="connsiteX2816" fmla="*/ 412943 w 1209257"/>
                    <a:gd name="connsiteY2816" fmla="*/ 291710 h 977923"/>
                    <a:gd name="connsiteX2817" fmla="*/ 406634 w 1209257"/>
                    <a:gd name="connsiteY2817" fmla="*/ 298933 h 977923"/>
                    <a:gd name="connsiteX2818" fmla="*/ 400326 w 1209257"/>
                    <a:gd name="connsiteY2818" fmla="*/ 291710 h 977923"/>
                    <a:gd name="connsiteX2819" fmla="*/ 406634 w 1209257"/>
                    <a:gd name="connsiteY2819" fmla="*/ 284487 h 977923"/>
                    <a:gd name="connsiteX2820" fmla="*/ 387710 w 1209257"/>
                    <a:gd name="connsiteY2820" fmla="*/ 284487 h 977923"/>
                    <a:gd name="connsiteX2821" fmla="*/ 393533 w 1209257"/>
                    <a:gd name="connsiteY2821" fmla="*/ 291710 h 977923"/>
                    <a:gd name="connsiteX2822" fmla="*/ 387710 w 1209257"/>
                    <a:gd name="connsiteY2822" fmla="*/ 298933 h 977923"/>
                    <a:gd name="connsiteX2823" fmla="*/ 381402 w 1209257"/>
                    <a:gd name="connsiteY2823" fmla="*/ 291710 h 977923"/>
                    <a:gd name="connsiteX2824" fmla="*/ 387710 w 1209257"/>
                    <a:gd name="connsiteY2824" fmla="*/ 284487 h 977923"/>
                    <a:gd name="connsiteX2825" fmla="*/ 368300 w 1209257"/>
                    <a:gd name="connsiteY2825" fmla="*/ 284487 h 977923"/>
                    <a:gd name="connsiteX2826" fmla="*/ 374608 w 1209257"/>
                    <a:gd name="connsiteY2826" fmla="*/ 291710 h 977923"/>
                    <a:gd name="connsiteX2827" fmla="*/ 368300 w 1209257"/>
                    <a:gd name="connsiteY2827" fmla="*/ 298933 h 977923"/>
                    <a:gd name="connsiteX2828" fmla="*/ 362477 w 1209257"/>
                    <a:gd name="connsiteY2828" fmla="*/ 291710 h 977923"/>
                    <a:gd name="connsiteX2829" fmla="*/ 368300 w 1209257"/>
                    <a:gd name="connsiteY2829" fmla="*/ 284487 h 977923"/>
                    <a:gd name="connsiteX2830" fmla="*/ 349376 w 1209257"/>
                    <a:gd name="connsiteY2830" fmla="*/ 284487 h 977923"/>
                    <a:gd name="connsiteX2831" fmla="*/ 355684 w 1209257"/>
                    <a:gd name="connsiteY2831" fmla="*/ 291710 h 977923"/>
                    <a:gd name="connsiteX2832" fmla="*/ 349376 w 1209257"/>
                    <a:gd name="connsiteY2832" fmla="*/ 298933 h 977923"/>
                    <a:gd name="connsiteX2833" fmla="*/ 343068 w 1209257"/>
                    <a:gd name="connsiteY2833" fmla="*/ 291710 h 977923"/>
                    <a:gd name="connsiteX2834" fmla="*/ 349376 w 1209257"/>
                    <a:gd name="connsiteY2834" fmla="*/ 284487 h 977923"/>
                    <a:gd name="connsiteX2835" fmla="*/ 329966 w 1209257"/>
                    <a:gd name="connsiteY2835" fmla="*/ 284487 h 977923"/>
                    <a:gd name="connsiteX2836" fmla="*/ 336274 w 1209257"/>
                    <a:gd name="connsiteY2836" fmla="*/ 291710 h 977923"/>
                    <a:gd name="connsiteX2837" fmla="*/ 329966 w 1209257"/>
                    <a:gd name="connsiteY2837" fmla="*/ 298933 h 977923"/>
                    <a:gd name="connsiteX2838" fmla="*/ 324143 w 1209257"/>
                    <a:gd name="connsiteY2838" fmla="*/ 291710 h 977923"/>
                    <a:gd name="connsiteX2839" fmla="*/ 329966 w 1209257"/>
                    <a:gd name="connsiteY2839" fmla="*/ 284487 h 977923"/>
                    <a:gd name="connsiteX2840" fmla="*/ 311041 w 1209257"/>
                    <a:gd name="connsiteY2840" fmla="*/ 284487 h 977923"/>
                    <a:gd name="connsiteX2841" fmla="*/ 317350 w 1209257"/>
                    <a:gd name="connsiteY2841" fmla="*/ 291710 h 977923"/>
                    <a:gd name="connsiteX2842" fmla="*/ 311041 w 1209257"/>
                    <a:gd name="connsiteY2842" fmla="*/ 298933 h 977923"/>
                    <a:gd name="connsiteX2843" fmla="*/ 304733 w 1209257"/>
                    <a:gd name="connsiteY2843" fmla="*/ 291710 h 977923"/>
                    <a:gd name="connsiteX2844" fmla="*/ 311041 w 1209257"/>
                    <a:gd name="connsiteY2844" fmla="*/ 284487 h 977923"/>
                    <a:gd name="connsiteX2845" fmla="*/ 292117 w 1209257"/>
                    <a:gd name="connsiteY2845" fmla="*/ 284487 h 977923"/>
                    <a:gd name="connsiteX2846" fmla="*/ 297940 w 1209257"/>
                    <a:gd name="connsiteY2846" fmla="*/ 291710 h 977923"/>
                    <a:gd name="connsiteX2847" fmla="*/ 292117 w 1209257"/>
                    <a:gd name="connsiteY2847" fmla="*/ 298933 h 977923"/>
                    <a:gd name="connsiteX2848" fmla="*/ 285809 w 1209257"/>
                    <a:gd name="connsiteY2848" fmla="*/ 291710 h 977923"/>
                    <a:gd name="connsiteX2849" fmla="*/ 292117 w 1209257"/>
                    <a:gd name="connsiteY2849" fmla="*/ 284487 h 977923"/>
                    <a:gd name="connsiteX2850" fmla="*/ 272707 w 1209257"/>
                    <a:gd name="connsiteY2850" fmla="*/ 284487 h 977923"/>
                    <a:gd name="connsiteX2851" fmla="*/ 279015 w 1209257"/>
                    <a:gd name="connsiteY2851" fmla="*/ 291710 h 977923"/>
                    <a:gd name="connsiteX2852" fmla="*/ 272707 w 1209257"/>
                    <a:gd name="connsiteY2852" fmla="*/ 298933 h 977923"/>
                    <a:gd name="connsiteX2853" fmla="*/ 266399 w 1209257"/>
                    <a:gd name="connsiteY2853" fmla="*/ 291710 h 977923"/>
                    <a:gd name="connsiteX2854" fmla="*/ 272707 w 1209257"/>
                    <a:gd name="connsiteY2854" fmla="*/ 284487 h 977923"/>
                    <a:gd name="connsiteX2855" fmla="*/ 253783 w 1209257"/>
                    <a:gd name="connsiteY2855" fmla="*/ 284487 h 977923"/>
                    <a:gd name="connsiteX2856" fmla="*/ 259606 w 1209257"/>
                    <a:gd name="connsiteY2856" fmla="*/ 291710 h 977923"/>
                    <a:gd name="connsiteX2857" fmla="*/ 253783 w 1209257"/>
                    <a:gd name="connsiteY2857" fmla="*/ 298933 h 977923"/>
                    <a:gd name="connsiteX2858" fmla="*/ 247475 w 1209257"/>
                    <a:gd name="connsiteY2858" fmla="*/ 291710 h 977923"/>
                    <a:gd name="connsiteX2859" fmla="*/ 253783 w 1209257"/>
                    <a:gd name="connsiteY2859" fmla="*/ 284487 h 977923"/>
                    <a:gd name="connsiteX2860" fmla="*/ 234373 w 1209257"/>
                    <a:gd name="connsiteY2860" fmla="*/ 284487 h 977923"/>
                    <a:gd name="connsiteX2861" fmla="*/ 240681 w 1209257"/>
                    <a:gd name="connsiteY2861" fmla="*/ 291710 h 977923"/>
                    <a:gd name="connsiteX2862" fmla="*/ 234373 w 1209257"/>
                    <a:gd name="connsiteY2862" fmla="*/ 298933 h 977923"/>
                    <a:gd name="connsiteX2863" fmla="*/ 228550 w 1209257"/>
                    <a:gd name="connsiteY2863" fmla="*/ 291710 h 977923"/>
                    <a:gd name="connsiteX2864" fmla="*/ 234373 w 1209257"/>
                    <a:gd name="connsiteY2864" fmla="*/ 284487 h 977923"/>
                    <a:gd name="connsiteX2865" fmla="*/ 215448 w 1209257"/>
                    <a:gd name="connsiteY2865" fmla="*/ 284487 h 977923"/>
                    <a:gd name="connsiteX2866" fmla="*/ 221757 w 1209257"/>
                    <a:gd name="connsiteY2866" fmla="*/ 291710 h 977923"/>
                    <a:gd name="connsiteX2867" fmla="*/ 215448 w 1209257"/>
                    <a:gd name="connsiteY2867" fmla="*/ 298933 h 977923"/>
                    <a:gd name="connsiteX2868" fmla="*/ 209140 w 1209257"/>
                    <a:gd name="connsiteY2868" fmla="*/ 291710 h 977923"/>
                    <a:gd name="connsiteX2869" fmla="*/ 215448 w 1209257"/>
                    <a:gd name="connsiteY2869" fmla="*/ 284487 h 977923"/>
                    <a:gd name="connsiteX2870" fmla="*/ 196039 w 1209257"/>
                    <a:gd name="connsiteY2870" fmla="*/ 284487 h 977923"/>
                    <a:gd name="connsiteX2871" fmla="*/ 202347 w 1209257"/>
                    <a:gd name="connsiteY2871" fmla="*/ 291710 h 977923"/>
                    <a:gd name="connsiteX2872" fmla="*/ 196039 w 1209257"/>
                    <a:gd name="connsiteY2872" fmla="*/ 298933 h 977923"/>
                    <a:gd name="connsiteX2873" fmla="*/ 190216 w 1209257"/>
                    <a:gd name="connsiteY2873" fmla="*/ 291710 h 977923"/>
                    <a:gd name="connsiteX2874" fmla="*/ 196039 w 1209257"/>
                    <a:gd name="connsiteY2874" fmla="*/ 284487 h 977923"/>
                    <a:gd name="connsiteX2875" fmla="*/ 808416 w 1209257"/>
                    <a:gd name="connsiteY2875" fmla="*/ 265595 h 977923"/>
                    <a:gd name="connsiteX2876" fmla="*/ 811813 w 1209257"/>
                    <a:gd name="connsiteY2876" fmla="*/ 270040 h 977923"/>
                    <a:gd name="connsiteX2877" fmla="*/ 808416 w 1209257"/>
                    <a:gd name="connsiteY2877" fmla="*/ 273930 h 977923"/>
                    <a:gd name="connsiteX2878" fmla="*/ 805020 w 1209257"/>
                    <a:gd name="connsiteY2878" fmla="*/ 270040 h 977923"/>
                    <a:gd name="connsiteX2879" fmla="*/ 808416 w 1209257"/>
                    <a:gd name="connsiteY2879" fmla="*/ 265595 h 977923"/>
                    <a:gd name="connsiteX2880" fmla="*/ 43187 w 1209257"/>
                    <a:gd name="connsiteY2880" fmla="*/ 265595 h 977923"/>
                    <a:gd name="connsiteX2881" fmla="*/ 46584 w 1209257"/>
                    <a:gd name="connsiteY2881" fmla="*/ 270040 h 977923"/>
                    <a:gd name="connsiteX2882" fmla="*/ 43187 w 1209257"/>
                    <a:gd name="connsiteY2882" fmla="*/ 273930 h 977923"/>
                    <a:gd name="connsiteX2883" fmla="*/ 39790 w 1209257"/>
                    <a:gd name="connsiteY2883" fmla="*/ 270040 h 977923"/>
                    <a:gd name="connsiteX2884" fmla="*/ 43187 w 1209257"/>
                    <a:gd name="connsiteY2884" fmla="*/ 265595 h 977923"/>
                    <a:gd name="connsiteX2885" fmla="*/ 158190 w 1209257"/>
                    <a:gd name="connsiteY2885" fmla="*/ 264484 h 977923"/>
                    <a:gd name="connsiteX2886" fmla="*/ 163042 w 1209257"/>
                    <a:gd name="connsiteY2886" fmla="*/ 270040 h 977923"/>
                    <a:gd name="connsiteX2887" fmla="*/ 158190 w 1209257"/>
                    <a:gd name="connsiteY2887" fmla="*/ 275597 h 977923"/>
                    <a:gd name="connsiteX2888" fmla="*/ 153337 w 1209257"/>
                    <a:gd name="connsiteY2888" fmla="*/ 270040 h 977923"/>
                    <a:gd name="connsiteX2889" fmla="*/ 158190 w 1209257"/>
                    <a:gd name="connsiteY2889" fmla="*/ 264484 h 977923"/>
                    <a:gd name="connsiteX2890" fmla="*/ 1190788 w 1209257"/>
                    <a:gd name="connsiteY2890" fmla="*/ 262817 h 977923"/>
                    <a:gd name="connsiteX2891" fmla="*/ 1196911 w 1209257"/>
                    <a:gd name="connsiteY2891" fmla="*/ 269828 h 977923"/>
                    <a:gd name="connsiteX2892" fmla="*/ 1196949 w 1209257"/>
                    <a:gd name="connsiteY2892" fmla="*/ 270208 h 977923"/>
                    <a:gd name="connsiteX2893" fmla="*/ 1190788 w 1209257"/>
                    <a:gd name="connsiteY2893" fmla="*/ 277264 h 977923"/>
                    <a:gd name="connsiteX2894" fmla="*/ 1184965 w 1209257"/>
                    <a:gd name="connsiteY2894" fmla="*/ 270040 h 977923"/>
                    <a:gd name="connsiteX2895" fmla="*/ 1190788 w 1209257"/>
                    <a:gd name="connsiteY2895" fmla="*/ 262817 h 977923"/>
                    <a:gd name="connsiteX2896" fmla="*/ 1171864 w 1209257"/>
                    <a:gd name="connsiteY2896" fmla="*/ 262817 h 977923"/>
                    <a:gd name="connsiteX2897" fmla="*/ 1178172 w 1209257"/>
                    <a:gd name="connsiteY2897" fmla="*/ 270040 h 977923"/>
                    <a:gd name="connsiteX2898" fmla="*/ 1171864 w 1209257"/>
                    <a:gd name="connsiteY2898" fmla="*/ 277264 h 977923"/>
                    <a:gd name="connsiteX2899" fmla="*/ 1165556 w 1209257"/>
                    <a:gd name="connsiteY2899" fmla="*/ 270040 h 977923"/>
                    <a:gd name="connsiteX2900" fmla="*/ 1171864 w 1209257"/>
                    <a:gd name="connsiteY2900" fmla="*/ 262817 h 977923"/>
                    <a:gd name="connsiteX2901" fmla="*/ 1152939 w 1209257"/>
                    <a:gd name="connsiteY2901" fmla="*/ 262817 h 977923"/>
                    <a:gd name="connsiteX2902" fmla="*/ 1158762 w 1209257"/>
                    <a:gd name="connsiteY2902" fmla="*/ 270040 h 977923"/>
                    <a:gd name="connsiteX2903" fmla="*/ 1152939 w 1209257"/>
                    <a:gd name="connsiteY2903" fmla="*/ 277264 h 977923"/>
                    <a:gd name="connsiteX2904" fmla="*/ 1146631 w 1209257"/>
                    <a:gd name="connsiteY2904" fmla="*/ 270040 h 977923"/>
                    <a:gd name="connsiteX2905" fmla="*/ 1152939 w 1209257"/>
                    <a:gd name="connsiteY2905" fmla="*/ 262817 h 977923"/>
                    <a:gd name="connsiteX2906" fmla="*/ 1133529 w 1209257"/>
                    <a:gd name="connsiteY2906" fmla="*/ 262817 h 977923"/>
                    <a:gd name="connsiteX2907" fmla="*/ 1139838 w 1209257"/>
                    <a:gd name="connsiteY2907" fmla="*/ 270040 h 977923"/>
                    <a:gd name="connsiteX2908" fmla="*/ 1133529 w 1209257"/>
                    <a:gd name="connsiteY2908" fmla="*/ 277264 h 977923"/>
                    <a:gd name="connsiteX2909" fmla="*/ 1127221 w 1209257"/>
                    <a:gd name="connsiteY2909" fmla="*/ 270040 h 977923"/>
                    <a:gd name="connsiteX2910" fmla="*/ 1133529 w 1209257"/>
                    <a:gd name="connsiteY2910" fmla="*/ 262817 h 977923"/>
                    <a:gd name="connsiteX2911" fmla="*/ 1114605 w 1209257"/>
                    <a:gd name="connsiteY2911" fmla="*/ 262817 h 977923"/>
                    <a:gd name="connsiteX2912" fmla="*/ 1120913 w 1209257"/>
                    <a:gd name="connsiteY2912" fmla="*/ 270040 h 977923"/>
                    <a:gd name="connsiteX2913" fmla="*/ 1114605 w 1209257"/>
                    <a:gd name="connsiteY2913" fmla="*/ 277264 h 977923"/>
                    <a:gd name="connsiteX2914" fmla="*/ 1108297 w 1209257"/>
                    <a:gd name="connsiteY2914" fmla="*/ 270040 h 977923"/>
                    <a:gd name="connsiteX2915" fmla="*/ 1114605 w 1209257"/>
                    <a:gd name="connsiteY2915" fmla="*/ 262817 h 977923"/>
                    <a:gd name="connsiteX2916" fmla="*/ 1095195 w 1209257"/>
                    <a:gd name="connsiteY2916" fmla="*/ 262817 h 977923"/>
                    <a:gd name="connsiteX2917" fmla="*/ 1101503 w 1209257"/>
                    <a:gd name="connsiteY2917" fmla="*/ 270040 h 977923"/>
                    <a:gd name="connsiteX2918" fmla="*/ 1095195 w 1209257"/>
                    <a:gd name="connsiteY2918" fmla="*/ 277264 h 977923"/>
                    <a:gd name="connsiteX2919" fmla="*/ 1089372 w 1209257"/>
                    <a:gd name="connsiteY2919" fmla="*/ 270040 h 977923"/>
                    <a:gd name="connsiteX2920" fmla="*/ 1095195 w 1209257"/>
                    <a:gd name="connsiteY2920" fmla="*/ 262817 h 977923"/>
                    <a:gd name="connsiteX2921" fmla="*/ 1076271 w 1209257"/>
                    <a:gd name="connsiteY2921" fmla="*/ 262817 h 977923"/>
                    <a:gd name="connsiteX2922" fmla="*/ 1082579 w 1209257"/>
                    <a:gd name="connsiteY2922" fmla="*/ 270040 h 977923"/>
                    <a:gd name="connsiteX2923" fmla="*/ 1076271 w 1209257"/>
                    <a:gd name="connsiteY2923" fmla="*/ 277264 h 977923"/>
                    <a:gd name="connsiteX2924" fmla="*/ 1069963 w 1209257"/>
                    <a:gd name="connsiteY2924" fmla="*/ 270040 h 977923"/>
                    <a:gd name="connsiteX2925" fmla="*/ 1076271 w 1209257"/>
                    <a:gd name="connsiteY2925" fmla="*/ 262817 h 977923"/>
                    <a:gd name="connsiteX2926" fmla="*/ 1057346 w 1209257"/>
                    <a:gd name="connsiteY2926" fmla="*/ 262817 h 977923"/>
                    <a:gd name="connsiteX2927" fmla="*/ 1063169 w 1209257"/>
                    <a:gd name="connsiteY2927" fmla="*/ 270040 h 977923"/>
                    <a:gd name="connsiteX2928" fmla="*/ 1057346 w 1209257"/>
                    <a:gd name="connsiteY2928" fmla="*/ 277264 h 977923"/>
                    <a:gd name="connsiteX2929" fmla="*/ 1051038 w 1209257"/>
                    <a:gd name="connsiteY2929" fmla="*/ 270040 h 977923"/>
                    <a:gd name="connsiteX2930" fmla="*/ 1057346 w 1209257"/>
                    <a:gd name="connsiteY2930" fmla="*/ 262817 h 977923"/>
                    <a:gd name="connsiteX2931" fmla="*/ 1037936 w 1209257"/>
                    <a:gd name="connsiteY2931" fmla="*/ 262817 h 977923"/>
                    <a:gd name="connsiteX2932" fmla="*/ 1044245 w 1209257"/>
                    <a:gd name="connsiteY2932" fmla="*/ 270040 h 977923"/>
                    <a:gd name="connsiteX2933" fmla="*/ 1037936 w 1209257"/>
                    <a:gd name="connsiteY2933" fmla="*/ 277264 h 977923"/>
                    <a:gd name="connsiteX2934" fmla="*/ 1031628 w 1209257"/>
                    <a:gd name="connsiteY2934" fmla="*/ 270040 h 977923"/>
                    <a:gd name="connsiteX2935" fmla="*/ 1037936 w 1209257"/>
                    <a:gd name="connsiteY2935" fmla="*/ 262817 h 977923"/>
                    <a:gd name="connsiteX2936" fmla="*/ 1019012 w 1209257"/>
                    <a:gd name="connsiteY2936" fmla="*/ 262817 h 977923"/>
                    <a:gd name="connsiteX2937" fmla="*/ 1024835 w 1209257"/>
                    <a:gd name="connsiteY2937" fmla="*/ 270040 h 977923"/>
                    <a:gd name="connsiteX2938" fmla="*/ 1019012 w 1209257"/>
                    <a:gd name="connsiteY2938" fmla="*/ 277264 h 977923"/>
                    <a:gd name="connsiteX2939" fmla="*/ 1012704 w 1209257"/>
                    <a:gd name="connsiteY2939" fmla="*/ 270040 h 977923"/>
                    <a:gd name="connsiteX2940" fmla="*/ 1019012 w 1209257"/>
                    <a:gd name="connsiteY2940" fmla="*/ 262817 h 977923"/>
                    <a:gd name="connsiteX2941" fmla="*/ 999602 w 1209257"/>
                    <a:gd name="connsiteY2941" fmla="*/ 262817 h 977923"/>
                    <a:gd name="connsiteX2942" fmla="*/ 1005910 w 1209257"/>
                    <a:gd name="connsiteY2942" fmla="*/ 270040 h 977923"/>
                    <a:gd name="connsiteX2943" fmla="*/ 999602 w 1209257"/>
                    <a:gd name="connsiteY2943" fmla="*/ 277264 h 977923"/>
                    <a:gd name="connsiteX2944" fmla="*/ 993779 w 1209257"/>
                    <a:gd name="connsiteY2944" fmla="*/ 270040 h 977923"/>
                    <a:gd name="connsiteX2945" fmla="*/ 999602 w 1209257"/>
                    <a:gd name="connsiteY2945" fmla="*/ 262817 h 977923"/>
                    <a:gd name="connsiteX2946" fmla="*/ 980678 w 1209257"/>
                    <a:gd name="connsiteY2946" fmla="*/ 262817 h 977923"/>
                    <a:gd name="connsiteX2947" fmla="*/ 986986 w 1209257"/>
                    <a:gd name="connsiteY2947" fmla="*/ 270040 h 977923"/>
                    <a:gd name="connsiteX2948" fmla="*/ 980678 w 1209257"/>
                    <a:gd name="connsiteY2948" fmla="*/ 277264 h 977923"/>
                    <a:gd name="connsiteX2949" fmla="*/ 974370 w 1209257"/>
                    <a:gd name="connsiteY2949" fmla="*/ 270040 h 977923"/>
                    <a:gd name="connsiteX2950" fmla="*/ 980678 w 1209257"/>
                    <a:gd name="connsiteY2950" fmla="*/ 262817 h 977923"/>
                    <a:gd name="connsiteX2951" fmla="*/ 961268 w 1209257"/>
                    <a:gd name="connsiteY2951" fmla="*/ 262817 h 977923"/>
                    <a:gd name="connsiteX2952" fmla="*/ 967576 w 1209257"/>
                    <a:gd name="connsiteY2952" fmla="*/ 270040 h 977923"/>
                    <a:gd name="connsiteX2953" fmla="*/ 961268 w 1209257"/>
                    <a:gd name="connsiteY2953" fmla="*/ 277264 h 977923"/>
                    <a:gd name="connsiteX2954" fmla="*/ 955445 w 1209257"/>
                    <a:gd name="connsiteY2954" fmla="*/ 270040 h 977923"/>
                    <a:gd name="connsiteX2955" fmla="*/ 961268 w 1209257"/>
                    <a:gd name="connsiteY2955" fmla="*/ 262817 h 977923"/>
                    <a:gd name="connsiteX2956" fmla="*/ 942343 w 1209257"/>
                    <a:gd name="connsiteY2956" fmla="*/ 262817 h 977923"/>
                    <a:gd name="connsiteX2957" fmla="*/ 948652 w 1209257"/>
                    <a:gd name="connsiteY2957" fmla="*/ 270040 h 977923"/>
                    <a:gd name="connsiteX2958" fmla="*/ 942343 w 1209257"/>
                    <a:gd name="connsiteY2958" fmla="*/ 277264 h 977923"/>
                    <a:gd name="connsiteX2959" fmla="*/ 936035 w 1209257"/>
                    <a:gd name="connsiteY2959" fmla="*/ 270040 h 977923"/>
                    <a:gd name="connsiteX2960" fmla="*/ 942343 w 1209257"/>
                    <a:gd name="connsiteY2960" fmla="*/ 262817 h 977923"/>
                    <a:gd name="connsiteX2961" fmla="*/ 904009 w 1209257"/>
                    <a:gd name="connsiteY2961" fmla="*/ 262817 h 977923"/>
                    <a:gd name="connsiteX2962" fmla="*/ 910317 w 1209257"/>
                    <a:gd name="connsiteY2962" fmla="*/ 270040 h 977923"/>
                    <a:gd name="connsiteX2963" fmla="*/ 904009 w 1209257"/>
                    <a:gd name="connsiteY2963" fmla="*/ 276708 h 977923"/>
                    <a:gd name="connsiteX2964" fmla="*/ 897701 w 1209257"/>
                    <a:gd name="connsiteY2964" fmla="*/ 270040 h 977923"/>
                    <a:gd name="connsiteX2965" fmla="*/ 904009 w 1209257"/>
                    <a:gd name="connsiteY2965" fmla="*/ 262817 h 977923"/>
                    <a:gd name="connsiteX2966" fmla="*/ 865675 w 1209257"/>
                    <a:gd name="connsiteY2966" fmla="*/ 262817 h 977923"/>
                    <a:gd name="connsiteX2967" fmla="*/ 871983 w 1209257"/>
                    <a:gd name="connsiteY2967" fmla="*/ 270040 h 977923"/>
                    <a:gd name="connsiteX2968" fmla="*/ 865675 w 1209257"/>
                    <a:gd name="connsiteY2968" fmla="*/ 277264 h 977923"/>
                    <a:gd name="connsiteX2969" fmla="*/ 859852 w 1209257"/>
                    <a:gd name="connsiteY2969" fmla="*/ 270040 h 977923"/>
                    <a:gd name="connsiteX2970" fmla="*/ 865675 w 1209257"/>
                    <a:gd name="connsiteY2970" fmla="*/ 262817 h 977923"/>
                    <a:gd name="connsiteX2971" fmla="*/ 502227 w 1209257"/>
                    <a:gd name="connsiteY2971" fmla="*/ 262817 h 977923"/>
                    <a:gd name="connsiteX2972" fmla="*/ 508536 w 1209257"/>
                    <a:gd name="connsiteY2972" fmla="*/ 270040 h 977923"/>
                    <a:gd name="connsiteX2973" fmla="*/ 502227 w 1209257"/>
                    <a:gd name="connsiteY2973" fmla="*/ 277264 h 977923"/>
                    <a:gd name="connsiteX2974" fmla="*/ 495919 w 1209257"/>
                    <a:gd name="connsiteY2974" fmla="*/ 270040 h 977923"/>
                    <a:gd name="connsiteX2975" fmla="*/ 502227 w 1209257"/>
                    <a:gd name="connsiteY2975" fmla="*/ 262817 h 977923"/>
                    <a:gd name="connsiteX2976" fmla="*/ 483303 w 1209257"/>
                    <a:gd name="connsiteY2976" fmla="*/ 262817 h 977923"/>
                    <a:gd name="connsiteX2977" fmla="*/ 489611 w 1209257"/>
                    <a:gd name="connsiteY2977" fmla="*/ 270040 h 977923"/>
                    <a:gd name="connsiteX2978" fmla="*/ 483303 w 1209257"/>
                    <a:gd name="connsiteY2978" fmla="*/ 277264 h 977923"/>
                    <a:gd name="connsiteX2979" fmla="*/ 476995 w 1209257"/>
                    <a:gd name="connsiteY2979" fmla="*/ 270040 h 977923"/>
                    <a:gd name="connsiteX2980" fmla="*/ 483303 w 1209257"/>
                    <a:gd name="connsiteY2980" fmla="*/ 262817 h 977923"/>
                    <a:gd name="connsiteX2981" fmla="*/ 463893 w 1209257"/>
                    <a:gd name="connsiteY2981" fmla="*/ 262817 h 977923"/>
                    <a:gd name="connsiteX2982" fmla="*/ 470201 w 1209257"/>
                    <a:gd name="connsiteY2982" fmla="*/ 270040 h 977923"/>
                    <a:gd name="connsiteX2983" fmla="*/ 463893 w 1209257"/>
                    <a:gd name="connsiteY2983" fmla="*/ 277264 h 977923"/>
                    <a:gd name="connsiteX2984" fmla="*/ 458070 w 1209257"/>
                    <a:gd name="connsiteY2984" fmla="*/ 270040 h 977923"/>
                    <a:gd name="connsiteX2985" fmla="*/ 463893 w 1209257"/>
                    <a:gd name="connsiteY2985" fmla="*/ 262817 h 977923"/>
                    <a:gd name="connsiteX2986" fmla="*/ 387710 w 1209257"/>
                    <a:gd name="connsiteY2986" fmla="*/ 262817 h 977923"/>
                    <a:gd name="connsiteX2987" fmla="*/ 393533 w 1209257"/>
                    <a:gd name="connsiteY2987" fmla="*/ 270040 h 977923"/>
                    <a:gd name="connsiteX2988" fmla="*/ 387710 w 1209257"/>
                    <a:gd name="connsiteY2988" fmla="*/ 277264 h 977923"/>
                    <a:gd name="connsiteX2989" fmla="*/ 381402 w 1209257"/>
                    <a:gd name="connsiteY2989" fmla="*/ 270040 h 977923"/>
                    <a:gd name="connsiteX2990" fmla="*/ 387710 w 1209257"/>
                    <a:gd name="connsiteY2990" fmla="*/ 262817 h 977923"/>
                    <a:gd name="connsiteX2991" fmla="*/ 368300 w 1209257"/>
                    <a:gd name="connsiteY2991" fmla="*/ 262817 h 977923"/>
                    <a:gd name="connsiteX2992" fmla="*/ 374608 w 1209257"/>
                    <a:gd name="connsiteY2992" fmla="*/ 270040 h 977923"/>
                    <a:gd name="connsiteX2993" fmla="*/ 368300 w 1209257"/>
                    <a:gd name="connsiteY2993" fmla="*/ 277264 h 977923"/>
                    <a:gd name="connsiteX2994" fmla="*/ 362477 w 1209257"/>
                    <a:gd name="connsiteY2994" fmla="*/ 270040 h 977923"/>
                    <a:gd name="connsiteX2995" fmla="*/ 368300 w 1209257"/>
                    <a:gd name="connsiteY2995" fmla="*/ 262817 h 977923"/>
                    <a:gd name="connsiteX2996" fmla="*/ 349376 w 1209257"/>
                    <a:gd name="connsiteY2996" fmla="*/ 262817 h 977923"/>
                    <a:gd name="connsiteX2997" fmla="*/ 355684 w 1209257"/>
                    <a:gd name="connsiteY2997" fmla="*/ 270040 h 977923"/>
                    <a:gd name="connsiteX2998" fmla="*/ 349376 w 1209257"/>
                    <a:gd name="connsiteY2998" fmla="*/ 277264 h 977923"/>
                    <a:gd name="connsiteX2999" fmla="*/ 343068 w 1209257"/>
                    <a:gd name="connsiteY2999" fmla="*/ 270040 h 977923"/>
                    <a:gd name="connsiteX3000" fmla="*/ 349376 w 1209257"/>
                    <a:gd name="connsiteY3000" fmla="*/ 262817 h 977923"/>
                    <a:gd name="connsiteX3001" fmla="*/ 329966 w 1209257"/>
                    <a:gd name="connsiteY3001" fmla="*/ 262817 h 977923"/>
                    <a:gd name="connsiteX3002" fmla="*/ 336274 w 1209257"/>
                    <a:gd name="connsiteY3002" fmla="*/ 270040 h 977923"/>
                    <a:gd name="connsiteX3003" fmla="*/ 329966 w 1209257"/>
                    <a:gd name="connsiteY3003" fmla="*/ 277264 h 977923"/>
                    <a:gd name="connsiteX3004" fmla="*/ 324143 w 1209257"/>
                    <a:gd name="connsiteY3004" fmla="*/ 270040 h 977923"/>
                    <a:gd name="connsiteX3005" fmla="*/ 329966 w 1209257"/>
                    <a:gd name="connsiteY3005" fmla="*/ 262817 h 977923"/>
                    <a:gd name="connsiteX3006" fmla="*/ 311041 w 1209257"/>
                    <a:gd name="connsiteY3006" fmla="*/ 262817 h 977923"/>
                    <a:gd name="connsiteX3007" fmla="*/ 317350 w 1209257"/>
                    <a:gd name="connsiteY3007" fmla="*/ 270040 h 977923"/>
                    <a:gd name="connsiteX3008" fmla="*/ 311041 w 1209257"/>
                    <a:gd name="connsiteY3008" fmla="*/ 277264 h 977923"/>
                    <a:gd name="connsiteX3009" fmla="*/ 304733 w 1209257"/>
                    <a:gd name="connsiteY3009" fmla="*/ 270040 h 977923"/>
                    <a:gd name="connsiteX3010" fmla="*/ 311041 w 1209257"/>
                    <a:gd name="connsiteY3010" fmla="*/ 262817 h 977923"/>
                    <a:gd name="connsiteX3011" fmla="*/ 292117 w 1209257"/>
                    <a:gd name="connsiteY3011" fmla="*/ 262817 h 977923"/>
                    <a:gd name="connsiteX3012" fmla="*/ 297940 w 1209257"/>
                    <a:gd name="connsiteY3012" fmla="*/ 270040 h 977923"/>
                    <a:gd name="connsiteX3013" fmla="*/ 292117 w 1209257"/>
                    <a:gd name="connsiteY3013" fmla="*/ 277264 h 977923"/>
                    <a:gd name="connsiteX3014" fmla="*/ 285809 w 1209257"/>
                    <a:gd name="connsiteY3014" fmla="*/ 270040 h 977923"/>
                    <a:gd name="connsiteX3015" fmla="*/ 292117 w 1209257"/>
                    <a:gd name="connsiteY3015" fmla="*/ 262817 h 977923"/>
                    <a:gd name="connsiteX3016" fmla="*/ 272707 w 1209257"/>
                    <a:gd name="connsiteY3016" fmla="*/ 262817 h 977923"/>
                    <a:gd name="connsiteX3017" fmla="*/ 279015 w 1209257"/>
                    <a:gd name="connsiteY3017" fmla="*/ 270040 h 977923"/>
                    <a:gd name="connsiteX3018" fmla="*/ 272707 w 1209257"/>
                    <a:gd name="connsiteY3018" fmla="*/ 277264 h 977923"/>
                    <a:gd name="connsiteX3019" fmla="*/ 266399 w 1209257"/>
                    <a:gd name="connsiteY3019" fmla="*/ 270040 h 977923"/>
                    <a:gd name="connsiteX3020" fmla="*/ 272707 w 1209257"/>
                    <a:gd name="connsiteY3020" fmla="*/ 262817 h 977923"/>
                    <a:gd name="connsiteX3021" fmla="*/ 253783 w 1209257"/>
                    <a:gd name="connsiteY3021" fmla="*/ 262817 h 977923"/>
                    <a:gd name="connsiteX3022" fmla="*/ 259606 w 1209257"/>
                    <a:gd name="connsiteY3022" fmla="*/ 270040 h 977923"/>
                    <a:gd name="connsiteX3023" fmla="*/ 253783 w 1209257"/>
                    <a:gd name="connsiteY3023" fmla="*/ 277264 h 977923"/>
                    <a:gd name="connsiteX3024" fmla="*/ 247475 w 1209257"/>
                    <a:gd name="connsiteY3024" fmla="*/ 270040 h 977923"/>
                    <a:gd name="connsiteX3025" fmla="*/ 253783 w 1209257"/>
                    <a:gd name="connsiteY3025" fmla="*/ 262817 h 977923"/>
                    <a:gd name="connsiteX3026" fmla="*/ 234373 w 1209257"/>
                    <a:gd name="connsiteY3026" fmla="*/ 262817 h 977923"/>
                    <a:gd name="connsiteX3027" fmla="*/ 240681 w 1209257"/>
                    <a:gd name="connsiteY3027" fmla="*/ 270040 h 977923"/>
                    <a:gd name="connsiteX3028" fmla="*/ 234373 w 1209257"/>
                    <a:gd name="connsiteY3028" fmla="*/ 277264 h 977923"/>
                    <a:gd name="connsiteX3029" fmla="*/ 228550 w 1209257"/>
                    <a:gd name="connsiteY3029" fmla="*/ 270040 h 977923"/>
                    <a:gd name="connsiteX3030" fmla="*/ 234373 w 1209257"/>
                    <a:gd name="connsiteY3030" fmla="*/ 262817 h 977923"/>
                    <a:gd name="connsiteX3031" fmla="*/ 215448 w 1209257"/>
                    <a:gd name="connsiteY3031" fmla="*/ 262817 h 977923"/>
                    <a:gd name="connsiteX3032" fmla="*/ 221757 w 1209257"/>
                    <a:gd name="connsiteY3032" fmla="*/ 270040 h 977923"/>
                    <a:gd name="connsiteX3033" fmla="*/ 215448 w 1209257"/>
                    <a:gd name="connsiteY3033" fmla="*/ 277264 h 977923"/>
                    <a:gd name="connsiteX3034" fmla="*/ 209140 w 1209257"/>
                    <a:gd name="connsiteY3034" fmla="*/ 270040 h 977923"/>
                    <a:gd name="connsiteX3035" fmla="*/ 215448 w 1209257"/>
                    <a:gd name="connsiteY3035" fmla="*/ 262817 h 977923"/>
                    <a:gd name="connsiteX3036" fmla="*/ 196039 w 1209257"/>
                    <a:gd name="connsiteY3036" fmla="*/ 262817 h 977923"/>
                    <a:gd name="connsiteX3037" fmla="*/ 202347 w 1209257"/>
                    <a:gd name="connsiteY3037" fmla="*/ 270040 h 977923"/>
                    <a:gd name="connsiteX3038" fmla="*/ 196039 w 1209257"/>
                    <a:gd name="connsiteY3038" fmla="*/ 277264 h 977923"/>
                    <a:gd name="connsiteX3039" fmla="*/ 190216 w 1209257"/>
                    <a:gd name="connsiteY3039" fmla="*/ 270040 h 977923"/>
                    <a:gd name="connsiteX3040" fmla="*/ 196039 w 1209257"/>
                    <a:gd name="connsiteY3040" fmla="*/ 262817 h 977923"/>
                    <a:gd name="connsiteX3041" fmla="*/ 177114 w 1209257"/>
                    <a:gd name="connsiteY3041" fmla="*/ 262817 h 977923"/>
                    <a:gd name="connsiteX3042" fmla="*/ 183422 w 1209257"/>
                    <a:gd name="connsiteY3042" fmla="*/ 270040 h 977923"/>
                    <a:gd name="connsiteX3043" fmla="*/ 177114 w 1209257"/>
                    <a:gd name="connsiteY3043" fmla="*/ 277264 h 977923"/>
                    <a:gd name="connsiteX3044" fmla="*/ 170806 w 1209257"/>
                    <a:gd name="connsiteY3044" fmla="*/ 270040 h 977923"/>
                    <a:gd name="connsiteX3045" fmla="*/ 177114 w 1209257"/>
                    <a:gd name="connsiteY3045" fmla="*/ 262817 h 977923"/>
                    <a:gd name="connsiteX3046" fmla="*/ 1190788 w 1209257"/>
                    <a:gd name="connsiteY3046" fmla="*/ 241147 h 977923"/>
                    <a:gd name="connsiteX3047" fmla="*/ 1191185 w 1209257"/>
                    <a:gd name="connsiteY3047" fmla="*/ 241566 h 977923"/>
                    <a:gd name="connsiteX3048" fmla="*/ 1194166 w 1209257"/>
                    <a:gd name="connsiteY3048" fmla="*/ 251170 h 977923"/>
                    <a:gd name="connsiteX3049" fmla="*/ 1190788 w 1209257"/>
                    <a:gd name="connsiteY3049" fmla="*/ 255038 h 977923"/>
                    <a:gd name="connsiteX3050" fmla="*/ 1184965 w 1209257"/>
                    <a:gd name="connsiteY3050" fmla="*/ 247815 h 977923"/>
                    <a:gd name="connsiteX3051" fmla="*/ 1190788 w 1209257"/>
                    <a:gd name="connsiteY3051" fmla="*/ 241147 h 977923"/>
                    <a:gd name="connsiteX3052" fmla="*/ 1171864 w 1209257"/>
                    <a:gd name="connsiteY3052" fmla="*/ 241147 h 977923"/>
                    <a:gd name="connsiteX3053" fmla="*/ 1178172 w 1209257"/>
                    <a:gd name="connsiteY3053" fmla="*/ 247815 h 977923"/>
                    <a:gd name="connsiteX3054" fmla="*/ 1171864 w 1209257"/>
                    <a:gd name="connsiteY3054" fmla="*/ 255038 h 977923"/>
                    <a:gd name="connsiteX3055" fmla="*/ 1165556 w 1209257"/>
                    <a:gd name="connsiteY3055" fmla="*/ 247815 h 977923"/>
                    <a:gd name="connsiteX3056" fmla="*/ 1171864 w 1209257"/>
                    <a:gd name="connsiteY3056" fmla="*/ 241147 h 977923"/>
                    <a:gd name="connsiteX3057" fmla="*/ 1152939 w 1209257"/>
                    <a:gd name="connsiteY3057" fmla="*/ 241147 h 977923"/>
                    <a:gd name="connsiteX3058" fmla="*/ 1158762 w 1209257"/>
                    <a:gd name="connsiteY3058" fmla="*/ 247815 h 977923"/>
                    <a:gd name="connsiteX3059" fmla="*/ 1152939 w 1209257"/>
                    <a:gd name="connsiteY3059" fmla="*/ 255038 h 977923"/>
                    <a:gd name="connsiteX3060" fmla="*/ 1146631 w 1209257"/>
                    <a:gd name="connsiteY3060" fmla="*/ 247815 h 977923"/>
                    <a:gd name="connsiteX3061" fmla="*/ 1152939 w 1209257"/>
                    <a:gd name="connsiteY3061" fmla="*/ 241147 h 977923"/>
                    <a:gd name="connsiteX3062" fmla="*/ 1133529 w 1209257"/>
                    <a:gd name="connsiteY3062" fmla="*/ 241147 h 977923"/>
                    <a:gd name="connsiteX3063" fmla="*/ 1139838 w 1209257"/>
                    <a:gd name="connsiteY3063" fmla="*/ 247815 h 977923"/>
                    <a:gd name="connsiteX3064" fmla="*/ 1133529 w 1209257"/>
                    <a:gd name="connsiteY3064" fmla="*/ 255038 h 977923"/>
                    <a:gd name="connsiteX3065" fmla="*/ 1127221 w 1209257"/>
                    <a:gd name="connsiteY3065" fmla="*/ 247815 h 977923"/>
                    <a:gd name="connsiteX3066" fmla="*/ 1133529 w 1209257"/>
                    <a:gd name="connsiteY3066" fmla="*/ 241147 h 977923"/>
                    <a:gd name="connsiteX3067" fmla="*/ 1114605 w 1209257"/>
                    <a:gd name="connsiteY3067" fmla="*/ 241147 h 977923"/>
                    <a:gd name="connsiteX3068" fmla="*/ 1120913 w 1209257"/>
                    <a:gd name="connsiteY3068" fmla="*/ 247815 h 977923"/>
                    <a:gd name="connsiteX3069" fmla="*/ 1114605 w 1209257"/>
                    <a:gd name="connsiteY3069" fmla="*/ 255038 h 977923"/>
                    <a:gd name="connsiteX3070" fmla="*/ 1108297 w 1209257"/>
                    <a:gd name="connsiteY3070" fmla="*/ 247815 h 977923"/>
                    <a:gd name="connsiteX3071" fmla="*/ 1114605 w 1209257"/>
                    <a:gd name="connsiteY3071" fmla="*/ 241147 h 977923"/>
                    <a:gd name="connsiteX3072" fmla="*/ 1095195 w 1209257"/>
                    <a:gd name="connsiteY3072" fmla="*/ 241147 h 977923"/>
                    <a:gd name="connsiteX3073" fmla="*/ 1101503 w 1209257"/>
                    <a:gd name="connsiteY3073" fmla="*/ 247815 h 977923"/>
                    <a:gd name="connsiteX3074" fmla="*/ 1095195 w 1209257"/>
                    <a:gd name="connsiteY3074" fmla="*/ 255038 h 977923"/>
                    <a:gd name="connsiteX3075" fmla="*/ 1089372 w 1209257"/>
                    <a:gd name="connsiteY3075" fmla="*/ 247815 h 977923"/>
                    <a:gd name="connsiteX3076" fmla="*/ 1095195 w 1209257"/>
                    <a:gd name="connsiteY3076" fmla="*/ 241147 h 977923"/>
                    <a:gd name="connsiteX3077" fmla="*/ 1076271 w 1209257"/>
                    <a:gd name="connsiteY3077" fmla="*/ 241147 h 977923"/>
                    <a:gd name="connsiteX3078" fmla="*/ 1082579 w 1209257"/>
                    <a:gd name="connsiteY3078" fmla="*/ 247815 h 977923"/>
                    <a:gd name="connsiteX3079" fmla="*/ 1076271 w 1209257"/>
                    <a:gd name="connsiteY3079" fmla="*/ 255038 h 977923"/>
                    <a:gd name="connsiteX3080" fmla="*/ 1069963 w 1209257"/>
                    <a:gd name="connsiteY3080" fmla="*/ 247815 h 977923"/>
                    <a:gd name="connsiteX3081" fmla="*/ 1076271 w 1209257"/>
                    <a:gd name="connsiteY3081" fmla="*/ 241147 h 977923"/>
                    <a:gd name="connsiteX3082" fmla="*/ 1057346 w 1209257"/>
                    <a:gd name="connsiteY3082" fmla="*/ 241147 h 977923"/>
                    <a:gd name="connsiteX3083" fmla="*/ 1063169 w 1209257"/>
                    <a:gd name="connsiteY3083" fmla="*/ 247815 h 977923"/>
                    <a:gd name="connsiteX3084" fmla="*/ 1057346 w 1209257"/>
                    <a:gd name="connsiteY3084" fmla="*/ 255038 h 977923"/>
                    <a:gd name="connsiteX3085" fmla="*/ 1051038 w 1209257"/>
                    <a:gd name="connsiteY3085" fmla="*/ 247815 h 977923"/>
                    <a:gd name="connsiteX3086" fmla="*/ 1057346 w 1209257"/>
                    <a:gd name="connsiteY3086" fmla="*/ 241147 h 977923"/>
                    <a:gd name="connsiteX3087" fmla="*/ 1037936 w 1209257"/>
                    <a:gd name="connsiteY3087" fmla="*/ 241147 h 977923"/>
                    <a:gd name="connsiteX3088" fmla="*/ 1044245 w 1209257"/>
                    <a:gd name="connsiteY3088" fmla="*/ 247815 h 977923"/>
                    <a:gd name="connsiteX3089" fmla="*/ 1037936 w 1209257"/>
                    <a:gd name="connsiteY3089" fmla="*/ 255038 h 977923"/>
                    <a:gd name="connsiteX3090" fmla="*/ 1031628 w 1209257"/>
                    <a:gd name="connsiteY3090" fmla="*/ 247815 h 977923"/>
                    <a:gd name="connsiteX3091" fmla="*/ 1037936 w 1209257"/>
                    <a:gd name="connsiteY3091" fmla="*/ 241147 h 977923"/>
                    <a:gd name="connsiteX3092" fmla="*/ 1019012 w 1209257"/>
                    <a:gd name="connsiteY3092" fmla="*/ 241147 h 977923"/>
                    <a:gd name="connsiteX3093" fmla="*/ 1024835 w 1209257"/>
                    <a:gd name="connsiteY3093" fmla="*/ 247815 h 977923"/>
                    <a:gd name="connsiteX3094" fmla="*/ 1019012 w 1209257"/>
                    <a:gd name="connsiteY3094" fmla="*/ 255038 h 977923"/>
                    <a:gd name="connsiteX3095" fmla="*/ 1012704 w 1209257"/>
                    <a:gd name="connsiteY3095" fmla="*/ 247815 h 977923"/>
                    <a:gd name="connsiteX3096" fmla="*/ 1019012 w 1209257"/>
                    <a:gd name="connsiteY3096" fmla="*/ 241147 h 977923"/>
                    <a:gd name="connsiteX3097" fmla="*/ 999602 w 1209257"/>
                    <a:gd name="connsiteY3097" fmla="*/ 241147 h 977923"/>
                    <a:gd name="connsiteX3098" fmla="*/ 1005910 w 1209257"/>
                    <a:gd name="connsiteY3098" fmla="*/ 247815 h 977923"/>
                    <a:gd name="connsiteX3099" fmla="*/ 999602 w 1209257"/>
                    <a:gd name="connsiteY3099" fmla="*/ 255038 h 977923"/>
                    <a:gd name="connsiteX3100" fmla="*/ 993779 w 1209257"/>
                    <a:gd name="connsiteY3100" fmla="*/ 247815 h 977923"/>
                    <a:gd name="connsiteX3101" fmla="*/ 999602 w 1209257"/>
                    <a:gd name="connsiteY3101" fmla="*/ 241147 h 977923"/>
                    <a:gd name="connsiteX3102" fmla="*/ 980678 w 1209257"/>
                    <a:gd name="connsiteY3102" fmla="*/ 241147 h 977923"/>
                    <a:gd name="connsiteX3103" fmla="*/ 986986 w 1209257"/>
                    <a:gd name="connsiteY3103" fmla="*/ 247815 h 977923"/>
                    <a:gd name="connsiteX3104" fmla="*/ 980678 w 1209257"/>
                    <a:gd name="connsiteY3104" fmla="*/ 255038 h 977923"/>
                    <a:gd name="connsiteX3105" fmla="*/ 974370 w 1209257"/>
                    <a:gd name="connsiteY3105" fmla="*/ 247815 h 977923"/>
                    <a:gd name="connsiteX3106" fmla="*/ 980678 w 1209257"/>
                    <a:gd name="connsiteY3106" fmla="*/ 241147 h 977923"/>
                    <a:gd name="connsiteX3107" fmla="*/ 961268 w 1209257"/>
                    <a:gd name="connsiteY3107" fmla="*/ 241147 h 977923"/>
                    <a:gd name="connsiteX3108" fmla="*/ 967576 w 1209257"/>
                    <a:gd name="connsiteY3108" fmla="*/ 247815 h 977923"/>
                    <a:gd name="connsiteX3109" fmla="*/ 961268 w 1209257"/>
                    <a:gd name="connsiteY3109" fmla="*/ 255038 h 977923"/>
                    <a:gd name="connsiteX3110" fmla="*/ 955445 w 1209257"/>
                    <a:gd name="connsiteY3110" fmla="*/ 247815 h 977923"/>
                    <a:gd name="connsiteX3111" fmla="*/ 961268 w 1209257"/>
                    <a:gd name="connsiteY3111" fmla="*/ 241147 h 977923"/>
                    <a:gd name="connsiteX3112" fmla="*/ 942343 w 1209257"/>
                    <a:gd name="connsiteY3112" fmla="*/ 241147 h 977923"/>
                    <a:gd name="connsiteX3113" fmla="*/ 948652 w 1209257"/>
                    <a:gd name="connsiteY3113" fmla="*/ 247815 h 977923"/>
                    <a:gd name="connsiteX3114" fmla="*/ 942343 w 1209257"/>
                    <a:gd name="connsiteY3114" fmla="*/ 255038 h 977923"/>
                    <a:gd name="connsiteX3115" fmla="*/ 936035 w 1209257"/>
                    <a:gd name="connsiteY3115" fmla="*/ 247815 h 977923"/>
                    <a:gd name="connsiteX3116" fmla="*/ 942343 w 1209257"/>
                    <a:gd name="connsiteY3116" fmla="*/ 241147 h 977923"/>
                    <a:gd name="connsiteX3117" fmla="*/ 904009 w 1209257"/>
                    <a:gd name="connsiteY3117" fmla="*/ 241147 h 977923"/>
                    <a:gd name="connsiteX3118" fmla="*/ 910317 w 1209257"/>
                    <a:gd name="connsiteY3118" fmla="*/ 247815 h 977923"/>
                    <a:gd name="connsiteX3119" fmla="*/ 904009 w 1209257"/>
                    <a:gd name="connsiteY3119" fmla="*/ 255038 h 977923"/>
                    <a:gd name="connsiteX3120" fmla="*/ 897701 w 1209257"/>
                    <a:gd name="connsiteY3120" fmla="*/ 247815 h 977923"/>
                    <a:gd name="connsiteX3121" fmla="*/ 904009 w 1209257"/>
                    <a:gd name="connsiteY3121" fmla="*/ 241147 h 977923"/>
                    <a:gd name="connsiteX3122" fmla="*/ 885085 w 1209257"/>
                    <a:gd name="connsiteY3122" fmla="*/ 241147 h 977923"/>
                    <a:gd name="connsiteX3123" fmla="*/ 890908 w 1209257"/>
                    <a:gd name="connsiteY3123" fmla="*/ 247815 h 977923"/>
                    <a:gd name="connsiteX3124" fmla="*/ 885085 w 1209257"/>
                    <a:gd name="connsiteY3124" fmla="*/ 255038 h 977923"/>
                    <a:gd name="connsiteX3125" fmla="*/ 878777 w 1209257"/>
                    <a:gd name="connsiteY3125" fmla="*/ 247815 h 977923"/>
                    <a:gd name="connsiteX3126" fmla="*/ 885085 w 1209257"/>
                    <a:gd name="connsiteY3126" fmla="*/ 241147 h 977923"/>
                    <a:gd name="connsiteX3127" fmla="*/ 865675 w 1209257"/>
                    <a:gd name="connsiteY3127" fmla="*/ 241147 h 977923"/>
                    <a:gd name="connsiteX3128" fmla="*/ 871983 w 1209257"/>
                    <a:gd name="connsiteY3128" fmla="*/ 247815 h 977923"/>
                    <a:gd name="connsiteX3129" fmla="*/ 865675 w 1209257"/>
                    <a:gd name="connsiteY3129" fmla="*/ 255038 h 977923"/>
                    <a:gd name="connsiteX3130" fmla="*/ 859852 w 1209257"/>
                    <a:gd name="connsiteY3130" fmla="*/ 247815 h 977923"/>
                    <a:gd name="connsiteX3131" fmla="*/ 865675 w 1209257"/>
                    <a:gd name="connsiteY3131" fmla="*/ 241147 h 977923"/>
                    <a:gd name="connsiteX3132" fmla="*/ 502227 w 1209257"/>
                    <a:gd name="connsiteY3132" fmla="*/ 241147 h 977923"/>
                    <a:gd name="connsiteX3133" fmla="*/ 508536 w 1209257"/>
                    <a:gd name="connsiteY3133" fmla="*/ 247815 h 977923"/>
                    <a:gd name="connsiteX3134" fmla="*/ 502227 w 1209257"/>
                    <a:gd name="connsiteY3134" fmla="*/ 255038 h 977923"/>
                    <a:gd name="connsiteX3135" fmla="*/ 495919 w 1209257"/>
                    <a:gd name="connsiteY3135" fmla="*/ 247815 h 977923"/>
                    <a:gd name="connsiteX3136" fmla="*/ 502227 w 1209257"/>
                    <a:gd name="connsiteY3136" fmla="*/ 241147 h 977923"/>
                    <a:gd name="connsiteX3137" fmla="*/ 463893 w 1209257"/>
                    <a:gd name="connsiteY3137" fmla="*/ 241147 h 977923"/>
                    <a:gd name="connsiteX3138" fmla="*/ 470201 w 1209257"/>
                    <a:gd name="connsiteY3138" fmla="*/ 247815 h 977923"/>
                    <a:gd name="connsiteX3139" fmla="*/ 463893 w 1209257"/>
                    <a:gd name="connsiteY3139" fmla="*/ 255038 h 977923"/>
                    <a:gd name="connsiteX3140" fmla="*/ 458070 w 1209257"/>
                    <a:gd name="connsiteY3140" fmla="*/ 247815 h 977923"/>
                    <a:gd name="connsiteX3141" fmla="*/ 463893 w 1209257"/>
                    <a:gd name="connsiteY3141" fmla="*/ 241147 h 977923"/>
                    <a:gd name="connsiteX3142" fmla="*/ 444969 w 1209257"/>
                    <a:gd name="connsiteY3142" fmla="*/ 241147 h 977923"/>
                    <a:gd name="connsiteX3143" fmla="*/ 451277 w 1209257"/>
                    <a:gd name="connsiteY3143" fmla="*/ 247815 h 977923"/>
                    <a:gd name="connsiteX3144" fmla="*/ 444969 w 1209257"/>
                    <a:gd name="connsiteY3144" fmla="*/ 255038 h 977923"/>
                    <a:gd name="connsiteX3145" fmla="*/ 438661 w 1209257"/>
                    <a:gd name="connsiteY3145" fmla="*/ 247815 h 977923"/>
                    <a:gd name="connsiteX3146" fmla="*/ 444969 w 1209257"/>
                    <a:gd name="connsiteY3146" fmla="*/ 241147 h 977923"/>
                    <a:gd name="connsiteX3147" fmla="*/ 349376 w 1209257"/>
                    <a:gd name="connsiteY3147" fmla="*/ 241147 h 977923"/>
                    <a:gd name="connsiteX3148" fmla="*/ 355684 w 1209257"/>
                    <a:gd name="connsiteY3148" fmla="*/ 247815 h 977923"/>
                    <a:gd name="connsiteX3149" fmla="*/ 349376 w 1209257"/>
                    <a:gd name="connsiteY3149" fmla="*/ 255038 h 977923"/>
                    <a:gd name="connsiteX3150" fmla="*/ 343068 w 1209257"/>
                    <a:gd name="connsiteY3150" fmla="*/ 247815 h 977923"/>
                    <a:gd name="connsiteX3151" fmla="*/ 349376 w 1209257"/>
                    <a:gd name="connsiteY3151" fmla="*/ 241147 h 977923"/>
                    <a:gd name="connsiteX3152" fmla="*/ 329966 w 1209257"/>
                    <a:gd name="connsiteY3152" fmla="*/ 241147 h 977923"/>
                    <a:gd name="connsiteX3153" fmla="*/ 336274 w 1209257"/>
                    <a:gd name="connsiteY3153" fmla="*/ 247815 h 977923"/>
                    <a:gd name="connsiteX3154" fmla="*/ 329966 w 1209257"/>
                    <a:gd name="connsiteY3154" fmla="*/ 255038 h 977923"/>
                    <a:gd name="connsiteX3155" fmla="*/ 324143 w 1209257"/>
                    <a:gd name="connsiteY3155" fmla="*/ 247815 h 977923"/>
                    <a:gd name="connsiteX3156" fmla="*/ 329966 w 1209257"/>
                    <a:gd name="connsiteY3156" fmla="*/ 241147 h 977923"/>
                    <a:gd name="connsiteX3157" fmla="*/ 311041 w 1209257"/>
                    <a:gd name="connsiteY3157" fmla="*/ 241147 h 977923"/>
                    <a:gd name="connsiteX3158" fmla="*/ 317350 w 1209257"/>
                    <a:gd name="connsiteY3158" fmla="*/ 247815 h 977923"/>
                    <a:gd name="connsiteX3159" fmla="*/ 311041 w 1209257"/>
                    <a:gd name="connsiteY3159" fmla="*/ 255038 h 977923"/>
                    <a:gd name="connsiteX3160" fmla="*/ 304733 w 1209257"/>
                    <a:gd name="connsiteY3160" fmla="*/ 247815 h 977923"/>
                    <a:gd name="connsiteX3161" fmla="*/ 311041 w 1209257"/>
                    <a:gd name="connsiteY3161" fmla="*/ 241147 h 977923"/>
                    <a:gd name="connsiteX3162" fmla="*/ 292117 w 1209257"/>
                    <a:gd name="connsiteY3162" fmla="*/ 241147 h 977923"/>
                    <a:gd name="connsiteX3163" fmla="*/ 297940 w 1209257"/>
                    <a:gd name="connsiteY3163" fmla="*/ 247815 h 977923"/>
                    <a:gd name="connsiteX3164" fmla="*/ 292117 w 1209257"/>
                    <a:gd name="connsiteY3164" fmla="*/ 255038 h 977923"/>
                    <a:gd name="connsiteX3165" fmla="*/ 285809 w 1209257"/>
                    <a:gd name="connsiteY3165" fmla="*/ 247815 h 977923"/>
                    <a:gd name="connsiteX3166" fmla="*/ 292117 w 1209257"/>
                    <a:gd name="connsiteY3166" fmla="*/ 241147 h 977923"/>
                    <a:gd name="connsiteX3167" fmla="*/ 272707 w 1209257"/>
                    <a:gd name="connsiteY3167" fmla="*/ 241147 h 977923"/>
                    <a:gd name="connsiteX3168" fmla="*/ 279015 w 1209257"/>
                    <a:gd name="connsiteY3168" fmla="*/ 247815 h 977923"/>
                    <a:gd name="connsiteX3169" fmla="*/ 272707 w 1209257"/>
                    <a:gd name="connsiteY3169" fmla="*/ 255038 h 977923"/>
                    <a:gd name="connsiteX3170" fmla="*/ 266399 w 1209257"/>
                    <a:gd name="connsiteY3170" fmla="*/ 247815 h 977923"/>
                    <a:gd name="connsiteX3171" fmla="*/ 272707 w 1209257"/>
                    <a:gd name="connsiteY3171" fmla="*/ 241147 h 977923"/>
                    <a:gd name="connsiteX3172" fmla="*/ 253783 w 1209257"/>
                    <a:gd name="connsiteY3172" fmla="*/ 241147 h 977923"/>
                    <a:gd name="connsiteX3173" fmla="*/ 259606 w 1209257"/>
                    <a:gd name="connsiteY3173" fmla="*/ 247815 h 977923"/>
                    <a:gd name="connsiteX3174" fmla="*/ 253783 w 1209257"/>
                    <a:gd name="connsiteY3174" fmla="*/ 255038 h 977923"/>
                    <a:gd name="connsiteX3175" fmla="*/ 247475 w 1209257"/>
                    <a:gd name="connsiteY3175" fmla="*/ 247815 h 977923"/>
                    <a:gd name="connsiteX3176" fmla="*/ 253783 w 1209257"/>
                    <a:gd name="connsiteY3176" fmla="*/ 241147 h 977923"/>
                    <a:gd name="connsiteX3177" fmla="*/ 234373 w 1209257"/>
                    <a:gd name="connsiteY3177" fmla="*/ 241147 h 977923"/>
                    <a:gd name="connsiteX3178" fmla="*/ 240681 w 1209257"/>
                    <a:gd name="connsiteY3178" fmla="*/ 247815 h 977923"/>
                    <a:gd name="connsiteX3179" fmla="*/ 234373 w 1209257"/>
                    <a:gd name="connsiteY3179" fmla="*/ 255038 h 977923"/>
                    <a:gd name="connsiteX3180" fmla="*/ 228550 w 1209257"/>
                    <a:gd name="connsiteY3180" fmla="*/ 247815 h 977923"/>
                    <a:gd name="connsiteX3181" fmla="*/ 234373 w 1209257"/>
                    <a:gd name="connsiteY3181" fmla="*/ 241147 h 977923"/>
                    <a:gd name="connsiteX3182" fmla="*/ 215448 w 1209257"/>
                    <a:gd name="connsiteY3182" fmla="*/ 241147 h 977923"/>
                    <a:gd name="connsiteX3183" fmla="*/ 221757 w 1209257"/>
                    <a:gd name="connsiteY3183" fmla="*/ 247815 h 977923"/>
                    <a:gd name="connsiteX3184" fmla="*/ 215448 w 1209257"/>
                    <a:gd name="connsiteY3184" fmla="*/ 255038 h 977923"/>
                    <a:gd name="connsiteX3185" fmla="*/ 209140 w 1209257"/>
                    <a:gd name="connsiteY3185" fmla="*/ 247815 h 977923"/>
                    <a:gd name="connsiteX3186" fmla="*/ 215448 w 1209257"/>
                    <a:gd name="connsiteY3186" fmla="*/ 241147 h 977923"/>
                    <a:gd name="connsiteX3187" fmla="*/ 196039 w 1209257"/>
                    <a:gd name="connsiteY3187" fmla="*/ 241147 h 977923"/>
                    <a:gd name="connsiteX3188" fmla="*/ 202347 w 1209257"/>
                    <a:gd name="connsiteY3188" fmla="*/ 247815 h 977923"/>
                    <a:gd name="connsiteX3189" fmla="*/ 196039 w 1209257"/>
                    <a:gd name="connsiteY3189" fmla="*/ 255038 h 977923"/>
                    <a:gd name="connsiteX3190" fmla="*/ 190216 w 1209257"/>
                    <a:gd name="connsiteY3190" fmla="*/ 247815 h 977923"/>
                    <a:gd name="connsiteX3191" fmla="*/ 196039 w 1209257"/>
                    <a:gd name="connsiteY3191" fmla="*/ 241147 h 977923"/>
                    <a:gd name="connsiteX3192" fmla="*/ 177114 w 1209257"/>
                    <a:gd name="connsiteY3192" fmla="*/ 241147 h 977923"/>
                    <a:gd name="connsiteX3193" fmla="*/ 183422 w 1209257"/>
                    <a:gd name="connsiteY3193" fmla="*/ 247815 h 977923"/>
                    <a:gd name="connsiteX3194" fmla="*/ 177114 w 1209257"/>
                    <a:gd name="connsiteY3194" fmla="*/ 255038 h 977923"/>
                    <a:gd name="connsiteX3195" fmla="*/ 170806 w 1209257"/>
                    <a:gd name="connsiteY3195" fmla="*/ 247815 h 977923"/>
                    <a:gd name="connsiteX3196" fmla="*/ 177114 w 1209257"/>
                    <a:gd name="connsiteY3196" fmla="*/ 241147 h 977923"/>
                    <a:gd name="connsiteX3197" fmla="*/ 158190 w 1209257"/>
                    <a:gd name="connsiteY3197" fmla="*/ 241147 h 977923"/>
                    <a:gd name="connsiteX3198" fmla="*/ 164013 w 1209257"/>
                    <a:gd name="connsiteY3198" fmla="*/ 247815 h 977923"/>
                    <a:gd name="connsiteX3199" fmla="*/ 158190 w 1209257"/>
                    <a:gd name="connsiteY3199" fmla="*/ 255038 h 977923"/>
                    <a:gd name="connsiteX3200" fmla="*/ 151882 w 1209257"/>
                    <a:gd name="connsiteY3200" fmla="*/ 247815 h 977923"/>
                    <a:gd name="connsiteX3201" fmla="*/ 158190 w 1209257"/>
                    <a:gd name="connsiteY3201" fmla="*/ 241147 h 977923"/>
                    <a:gd name="connsiteX3202" fmla="*/ 62111 w 1209257"/>
                    <a:gd name="connsiteY3202" fmla="*/ 241147 h 977923"/>
                    <a:gd name="connsiteX3203" fmla="*/ 68420 w 1209257"/>
                    <a:gd name="connsiteY3203" fmla="*/ 247815 h 977923"/>
                    <a:gd name="connsiteX3204" fmla="*/ 62111 w 1209257"/>
                    <a:gd name="connsiteY3204" fmla="*/ 255038 h 977923"/>
                    <a:gd name="connsiteX3205" fmla="*/ 56289 w 1209257"/>
                    <a:gd name="connsiteY3205" fmla="*/ 247815 h 977923"/>
                    <a:gd name="connsiteX3206" fmla="*/ 62111 w 1209257"/>
                    <a:gd name="connsiteY3206" fmla="*/ 241147 h 977923"/>
                    <a:gd name="connsiteX3207" fmla="*/ 43187 w 1209257"/>
                    <a:gd name="connsiteY3207" fmla="*/ 241147 h 977923"/>
                    <a:gd name="connsiteX3208" fmla="*/ 49495 w 1209257"/>
                    <a:gd name="connsiteY3208" fmla="*/ 247815 h 977923"/>
                    <a:gd name="connsiteX3209" fmla="*/ 43187 w 1209257"/>
                    <a:gd name="connsiteY3209" fmla="*/ 255038 h 977923"/>
                    <a:gd name="connsiteX3210" fmla="*/ 36879 w 1209257"/>
                    <a:gd name="connsiteY3210" fmla="*/ 247815 h 977923"/>
                    <a:gd name="connsiteX3211" fmla="*/ 43187 w 1209257"/>
                    <a:gd name="connsiteY3211" fmla="*/ 241147 h 977923"/>
                    <a:gd name="connsiteX3212" fmla="*/ 1185999 w 1209257"/>
                    <a:gd name="connsiteY3212" fmla="*/ 224862 h 977923"/>
                    <a:gd name="connsiteX3213" fmla="*/ 1187294 w 1209257"/>
                    <a:gd name="connsiteY3213" fmla="*/ 229034 h 977923"/>
                    <a:gd name="connsiteX3214" fmla="*/ 1184965 w 1209257"/>
                    <a:gd name="connsiteY3214" fmla="*/ 226145 h 977923"/>
                    <a:gd name="connsiteX3215" fmla="*/ 253783 w 1209257"/>
                    <a:gd name="connsiteY3215" fmla="*/ 220033 h 977923"/>
                    <a:gd name="connsiteX3216" fmla="*/ 258635 w 1209257"/>
                    <a:gd name="connsiteY3216" fmla="*/ 226145 h 977923"/>
                    <a:gd name="connsiteX3217" fmla="*/ 253783 w 1209257"/>
                    <a:gd name="connsiteY3217" fmla="*/ 232257 h 977923"/>
                    <a:gd name="connsiteX3218" fmla="*/ 248445 w 1209257"/>
                    <a:gd name="connsiteY3218" fmla="*/ 226145 h 977923"/>
                    <a:gd name="connsiteX3219" fmla="*/ 253783 w 1209257"/>
                    <a:gd name="connsiteY3219" fmla="*/ 220033 h 977923"/>
                    <a:gd name="connsiteX3220" fmla="*/ 1171864 w 1209257"/>
                    <a:gd name="connsiteY3220" fmla="*/ 218922 h 977923"/>
                    <a:gd name="connsiteX3221" fmla="*/ 1178172 w 1209257"/>
                    <a:gd name="connsiteY3221" fmla="*/ 226145 h 977923"/>
                    <a:gd name="connsiteX3222" fmla="*/ 1171864 w 1209257"/>
                    <a:gd name="connsiteY3222" fmla="*/ 233368 h 977923"/>
                    <a:gd name="connsiteX3223" fmla="*/ 1165556 w 1209257"/>
                    <a:gd name="connsiteY3223" fmla="*/ 226145 h 977923"/>
                    <a:gd name="connsiteX3224" fmla="*/ 1171864 w 1209257"/>
                    <a:gd name="connsiteY3224" fmla="*/ 218922 h 977923"/>
                    <a:gd name="connsiteX3225" fmla="*/ 1152939 w 1209257"/>
                    <a:gd name="connsiteY3225" fmla="*/ 218922 h 977923"/>
                    <a:gd name="connsiteX3226" fmla="*/ 1158762 w 1209257"/>
                    <a:gd name="connsiteY3226" fmla="*/ 226145 h 977923"/>
                    <a:gd name="connsiteX3227" fmla="*/ 1152939 w 1209257"/>
                    <a:gd name="connsiteY3227" fmla="*/ 233368 h 977923"/>
                    <a:gd name="connsiteX3228" fmla="*/ 1146631 w 1209257"/>
                    <a:gd name="connsiteY3228" fmla="*/ 226145 h 977923"/>
                    <a:gd name="connsiteX3229" fmla="*/ 1152939 w 1209257"/>
                    <a:gd name="connsiteY3229" fmla="*/ 218922 h 977923"/>
                    <a:gd name="connsiteX3230" fmla="*/ 1133529 w 1209257"/>
                    <a:gd name="connsiteY3230" fmla="*/ 218922 h 977923"/>
                    <a:gd name="connsiteX3231" fmla="*/ 1139838 w 1209257"/>
                    <a:gd name="connsiteY3231" fmla="*/ 226145 h 977923"/>
                    <a:gd name="connsiteX3232" fmla="*/ 1133529 w 1209257"/>
                    <a:gd name="connsiteY3232" fmla="*/ 233368 h 977923"/>
                    <a:gd name="connsiteX3233" fmla="*/ 1127221 w 1209257"/>
                    <a:gd name="connsiteY3233" fmla="*/ 226145 h 977923"/>
                    <a:gd name="connsiteX3234" fmla="*/ 1133529 w 1209257"/>
                    <a:gd name="connsiteY3234" fmla="*/ 218922 h 977923"/>
                    <a:gd name="connsiteX3235" fmla="*/ 1114605 w 1209257"/>
                    <a:gd name="connsiteY3235" fmla="*/ 218922 h 977923"/>
                    <a:gd name="connsiteX3236" fmla="*/ 1120913 w 1209257"/>
                    <a:gd name="connsiteY3236" fmla="*/ 226145 h 977923"/>
                    <a:gd name="connsiteX3237" fmla="*/ 1114605 w 1209257"/>
                    <a:gd name="connsiteY3237" fmla="*/ 233368 h 977923"/>
                    <a:gd name="connsiteX3238" fmla="*/ 1108297 w 1209257"/>
                    <a:gd name="connsiteY3238" fmla="*/ 226145 h 977923"/>
                    <a:gd name="connsiteX3239" fmla="*/ 1114605 w 1209257"/>
                    <a:gd name="connsiteY3239" fmla="*/ 218922 h 977923"/>
                    <a:gd name="connsiteX3240" fmla="*/ 1095195 w 1209257"/>
                    <a:gd name="connsiteY3240" fmla="*/ 218922 h 977923"/>
                    <a:gd name="connsiteX3241" fmla="*/ 1101503 w 1209257"/>
                    <a:gd name="connsiteY3241" fmla="*/ 226145 h 977923"/>
                    <a:gd name="connsiteX3242" fmla="*/ 1095195 w 1209257"/>
                    <a:gd name="connsiteY3242" fmla="*/ 233368 h 977923"/>
                    <a:gd name="connsiteX3243" fmla="*/ 1089372 w 1209257"/>
                    <a:gd name="connsiteY3243" fmla="*/ 226145 h 977923"/>
                    <a:gd name="connsiteX3244" fmla="*/ 1095195 w 1209257"/>
                    <a:gd name="connsiteY3244" fmla="*/ 218922 h 977923"/>
                    <a:gd name="connsiteX3245" fmla="*/ 1076271 w 1209257"/>
                    <a:gd name="connsiteY3245" fmla="*/ 218922 h 977923"/>
                    <a:gd name="connsiteX3246" fmla="*/ 1082579 w 1209257"/>
                    <a:gd name="connsiteY3246" fmla="*/ 226145 h 977923"/>
                    <a:gd name="connsiteX3247" fmla="*/ 1076271 w 1209257"/>
                    <a:gd name="connsiteY3247" fmla="*/ 233368 h 977923"/>
                    <a:gd name="connsiteX3248" fmla="*/ 1069963 w 1209257"/>
                    <a:gd name="connsiteY3248" fmla="*/ 226145 h 977923"/>
                    <a:gd name="connsiteX3249" fmla="*/ 1076271 w 1209257"/>
                    <a:gd name="connsiteY3249" fmla="*/ 218922 h 977923"/>
                    <a:gd name="connsiteX3250" fmla="*/ 1057346 w 1209257"/>
                    <a:gd name="connsiteY3250" fmla="*/ 218922 h 977923"/>
                    <a:gd name="connsiteX3251" fmla="*/ 1063169 w 1209257"/>
                    <a:gd name="connsiteY3251" fmla="*/ 226145 h 977923"/>
                    <a:gd name="connsiteX3252" fmla="*/ 1057346 w 1209257"/>
                    <a:gd name="connsiteY3252" fmla="*/ 233368 h 977923"/>
                    <a:gd name="connsiteX3253" fmla="*/ 1051038 w 1209257"/>
                    <a:gd name="connsiteY3253" fmla="*/ 226145 h 977923"/>
                    <a:gd name="connsiteX3254" fmla="*/ 1057346 w 1209257"/>
                    <a:gd name="connsiteY3254" fmla="*/ 218922 h 977923"/>
                    <a:gd name="connsiteX3255" fmla="*/ 1037936 w 1209257"/>
                    <a:gd name="connsiteY3255" fmla="*/ 218922 h 977923"/>
                    <a:gd name="connsiteX3256" fmla="*/ 1044245 w 1209257"/>
                    <a:gd name="connsiteY3256" fmla="*/ 226145 h 977923"/>
                    <a:gd name="connsiteX3257" fmla="*/ 1037936 w 1209257"/>
                    <a:gd name="connsiteY3257" fmla="*/ 233368 h 977923"/>
                    <a:gd name="connsiteX3258" fmla="*/ 1031628 w 1209257"/>
                    <a:gd name="connsiteY3258" fmla="*/ 226145 h 977923"/>
                    <a:gd name="connsiteX3259" fmla="*/ 1037936 w 1209257"/>
                    <a:gd name="connsiteY3259" fmla="*/ 218922 h 977923"/>
                    <a:gd name="connsiteX3260" fmla="*/ 1019012 w 1209257"/>
                    <a:gd name="connsiteY3260" fmla="*/ 218922 h 977923"/>
                    <a:gd name="connsiteX3261" fmla="*/ 1024835 w 1209257"/>
                    <a:gd name="connsiteY3261" fmla="*/ 226145 h 977923"/>
                    <a:gd name="connsiteX3262" fmla="*/ 1019012 w 1209257"/>
                    <a:gd name="connsiteY3262" fmla="*/ 233368 h 977923"/>
                    <a:gd name="connsiteX3263" fmla="*/ 1012704 w 1209257"/>
                    <a:gd name="connsiteY3263" fmla="*/ 226145 h 977923"/>
                    <a:gd name="connsiteX3264" fmla="*/ 1019012 w 1209257"/>
                    <a:gd name="connsiteY3264" fmla="*/ 218922 h 977923"/>
                    <a:gd name="connsiteX3265" fmla="*/ 999602 w 1209257"/>
                    <a:gd name="connsiteY3265" fmla="*/ 218922 h 977923"/>
                    <a:gd name="connsiteX3266" fmla="*/ 1005910 w 1209257"/>
                    <a:gd name="connsiteY3266" fmla="*/ 226145 h 977923"/>
                    <a:gd name="connsiteX3267" fmla="*/ 999602 w 1209257"/>
                    <a:gd name="connsiteY3267" fmla="*/ 233368 h 977923"/>
                    <a:gd name="connsiteX3268" fmla="*/ 993779 w 1209257"/>
                    <a:gd name="connsiteY3268" fmla="*/ 226145 h 977923"/>
                    <a:gd name="connsiteX3269" fmla="*/ 999602 w 1209257"/>
                    <a:gd name="connsiteY3269" fmla="*/ 218922 h 977923"/>
                    <a:gd name="connsiteX3270" fmla="*/ 980678 w 1209257"/>
                    <a:gd name="connsiteY3270" fmla="*/ 218922 h 977923"/>
                    <a:gd name="connsiteX3271" fmla="*/ 986986 w 1209257"/>
                    <a:gd name="connsiteY3271" fmla="*/ 226145 h 977923"/>
                    <a:gd name="connsiteX3272" fmla="*/ 980678 w 1209257"/>
                    <a:gd name="connsiteY3272" fmla="*/ 233368 h 977923"/>
                    <a:gd name="connsiteX3273" fmla="*/ 974370 w 1209257"/>
                    <a:gd name="connsiteY3273" fmla="*/ 226145 h 977923"/>
                    <a:gd name="connsiteX3274" fmla="*/ 980678 w 1209257"/>
                    <a:gd name="connsiteY3274" fmla="*/ 218922 h 977923"/>
                    <a:gd name="connsiteX3275" fmla="*/ 961268 w 1209257"/>
                    <a:gd name="connsiteY3275" fmla="*/ 218922 h 977923"/>
                    <a:gd name="connsiteX3276" fmla="*/ 967576 w 1209257"/>
                    <a:gd name="connsiteY3276" fmla="*/ 226145 h 977923"/>
                    <a:gd name="connsiteX3277" fmla="*/ 961268 w 1209257"/>
                    <a:gd name="connsiteY3277" fmla="*/ 233368 h 977923"/>
                    <a:gd name="connsiteX3278" fmla="*/ 955445 w 1209257"/>
                    <a:gd name="connsiteY3278" fmla="*/ 226145 h 977923"/>
                    <a:gd name="connsiteX3279" fmla="*/ 961268 w 1209257"/>
                    <a:gd name="connsiteY3279" fmla="*/ 218922 h 977923"/>
                    <a:gd name="connsiteX3280" fmla="*/ 942343 w 1209257"/>
                    <a:gd name="connsiteY3280" fmla="*/ 218922 h 977923"/>
                    <a:gd name="connsiteX3281" fmla="*/ 948652 w 1209257"/>
                    <a:gd name="connsiteY3281" fmla="*/ 226145 h 977923"/>
                    <a:gd name="connsiteX3282" fmla="*/ 942343 w 1209257"/>
                    <a:gd name="connsiteY3282" fmla="*/ 233368 h 977923"/>
                    <a:gd name="connsiteX3283" fmla="*/ 936035 w 1209257"/>
                    <a:gd name="connsiteY3283" fmla="*/ 226145 h 977923"/>
                    <a:gd name="connsiteX3284" fmla="*/ 942343 w 1209257"/>
                    <a:gd name="connsiteY3284" fmla="*/ 218922 h 977923"/>
                    <a:gd name="connsiteX3285" fmla="*/ 904009 w 1209257"/>
                    <a:gd name="connsiteY3285" fmla="*/ 218922 h 977923"/>
                    <a:gd name="connsiteX3286" fmla="*/ 910317 w 1209257"/>
                    <a:gd name="connsiteY3286" fmla="*/ 226145 h 977923"/>
                    <a:gd name="connsiteX3287" fmla="*/ 904009 w 1209257"/>
                    <a:gd name="connsiteY3287" fmla="*/ 233368 h 977923"/>
                    <a:gd name="connsiteX3288" fmla="*/ 897701 w 1209257"/>
                    <a:gd name="connsiteY3288" fmla="*/ 226145 h 977923"/>
                    <a:gd name="connsiteX3289" fmla="*/ 904009 w 1209257"/>
                    <a:gd name="connsiteY3289" fmla="*/ 218922 h 977923"/>
                    <a:gd name="connsiteX3290" fmla="*/ 885085 w 1209257"/>
                    <a:gd name="connsiteY3290" fmla="*/ 218922 h 977923"/>
                    <a:gd name="connsiteX3291" fmla="*/ 890908 w 1209257"/>
                    <a:gd name="connsiteY3291" fmla="*/ 226145 h 977923"/>
                    <a:gd name="connsiteX3292" fmla="*/ 885085 w 1209257"/>
                    <a:gd name="connsiteY3292" fmla="*/ 233368 h 977923"/>
                    <a:gd name="connsiteX3293" fmla="*/ 878777 w 1209257"/>
                    <a:gd name="connsiteY3293" fmla="*/ 226145 h 977923"/>
                    <a:gd name="connsiteX3294" fmla="*/ 885085 w 1209257"/>
                    <a:gd name="connsiteY3294" fmla="*/ 218922 h 977923"/>
                    <a:gd name="connsiteX3295" fmla="*/ 865675 w 1209257"/>
                    <a:gd name="connsiteY3295" fmla="*/ 218922 h 977923"/>
                    <a:gd name="connsiteX3296" fmla="*/ 871983 w 1209257"/>
                    <a:gd name="connsiteY3296" fmla="*/ 226145 h 977923"/>
                    <a:gd name="connsiteX3297" fmla="*/ 865675 w 1209257"/>
                    <a:gd name="connsiteY3297" fmla="*/ 233368 h 977923"/>
                    <a:gd name="connsiteX3298" fmla="*/ 859852 w 1209257"/>
                    <a:gd name="connsiteY3298" fmla="*/ 226145 h 977923"/>
                    <a:gd name="connsiteX3299" fmla="*/ 865675 w 1209257"/>
                    <a:gd name="connsiteY3299" fmla="*/ 218922 h 977923"/>
                    <a:gd name="connsiteX3300" fmla="*/ 597820 w 1209257"/>
                    <a:gd name="connsiteY3300" fmla="*/ 218922 h 977923"/>
                    <a:gd name="connsiteX3301" fmla="*/ 604129 w 1209257"/>
                    <a:gd name="connsiteY3301" fmla="*/ 226145 h 977923"/>
                    <a:gd name="connsiteX3302" fmla="*/ 597820 w 1209257"/>
                    <a:gd name="connsiteY3302" fmla="*/ 233368 h 977923"/>
                    <a:gd name="connsiteX3303" fmla="*/ 591998 w 1209257"/>
                    <a:gd name="connsiteY3303" fmla="*/ 226145 h 977923"/>
                    <a:gd name="connsiteX3304" fmla="*/ 597820 w 1209257"/>
                    <a:gd name="connsiteY3304" fmla="*/ 218922 h 977923"/>
                    <a:gd name="connsiteX3305" fmla="*/ 463893 w 1209257"/>
                    <a:gd name="connsiteY3305" fmla="*/ 218922 h 977923"/>
                    <a:gd name="connsiteX3306" fmla="*/ 470201 w 1209257"/>
                    <a:gd name="connsiteY3306" fmla="*/ 226145 h 977923"/>
                    <a:gd name="connsiteX3307" fmla="*/ 463893 w 1209257"/>
                    <a:gd name="connsiteY3307" fmla="*/ 233368 h 977923"/>
                    <a:gd name="connsiteX3308" fmla="*/ 458070 w 1209257"/>
                    <a:gd name="connsiteY3308" fmla="*/ 226145 h 977923"/>
                    <a:gd name="connsiteX3309" fmla="*/ 463893 w 1209257"/>
                    <a:gd name="connsiteY3309" fmla="*/ 218922 h 977923"/>
                    <a:gd name="connsiteX3310" fmla="*/ 444969 w 1209257"/>
                    <a:gd name="connsiteY3310" fmla="*/ 218922 h 977923"/>
                    <a:gd name="connsiteX3311" fmla="*/ 451277 w 1209257"/>
                    <a:gd name="connsiteY3311" fmla="*/ 226145 h 977923"/>
                    <a:gd name="connsiteX3312" fmla="*/ 444969 w 1209257"/>
                    <a:gd name="connsiteY3312" fmla="*/ 233368 h 977923"/>
                    <a:gd name="connsiteX3313" fmla="*/ 438661 w 1209257"/>
                    <a:gd name="connsiteY3313" fmla="*/ 226145 h 977923"/>
                    <a:gd name="connsiteX3314" fmla="*/ 444969 w 1209257"/>
                    <a:gd name="connsiteY3314" fmla="*/ 218922 h 977923"/>
                    <a:gd name="connsiteX3315" fmla="*/ 349376 w 1209257"/>
                    <a:gd name="connsiteY3315" fmla="*/ 218922 h 977923"/>
                    <a:gd name="connsiteX3316" fmla="*/ 355684 w 1209257"/>
                    <a:gd name="connsiteY3316" fmla="*/ 226145 h 977923"/>
                    <a:gd name="connsiteX3317" fmla="*/ 349376 w 1209257"/>
                    <a:gd name="connsiteY3317" fmla="*/ 233368 h 977923"/>
                    <a:gd name="connsiteX3318" fmla="*/ 343068 w 1209257"/>
                    <a:gd name="connsiteY3318" fmla="*/ 226145 h 977923"/>
                    <a:gd name="connsiteX3319" fmla="*/ 349376 w 1209257"/>
                    <a:gd name="connsiteY3319" fmla="*/ 218922 h 977923"/>
                    <a:gd name="connsiteX3320" fmla="*/ 329966 w 1209257"/>
                    <a:gd name="connsiteY3320" fmla="*/ 218922 h 977923"/>
                    <a:gd name="connsiteX3321" fmla="*/ 336274 w 1209257"/>
                    <a:gd name="connsiteY3321" fmla="*/ 226145 h 977923"/>
                    <a:gd name="connsiteX3322" fmla="*/ 329966 w 1209257"/>
                    <a:gd name="connsiteY3322" fmla="*/ 233368 h 977923"/>
                    <a:gd name="connsiteX3323" fmla="*/ 324143 w 1209257"/>
                    <a:gd name="connsiteY3323" fmla="*/ 226145 h 977923"/>
                    <a:gd name="connsiteX3324" fmla="*/ 329966 w 1209257"/>
                    <a:gd name="connsiteY3324" fmla="*/ 218922 h 977923"/>
                    <a:gd name="connsiteX3325" fmla="*/ 311041 w 1209257"/>
                    <a:gd name="connsiteY3325" fmla="*/ 218922 h 977923"/>
                    <a:gd name="connsiteX3326" fmla="*/ 317350 w 1209257"/>
                    <a:gd name="connsiteY3326" fmla="*/ 226145 h 977923"/>
                    <a:gd name="connsiteX3327" fmla="*/ 311041 w 1209257"/>
                    <a:gd name="connsiteY3327" fmla="*/ 233368 h 977923"/>
                    <a:gd name="connsiteX3328" fmla="*/ 304733 w 1209257"/>
                    <a:gd name="connsiteY3328" fmla="*/ 226145 h 977923"/>
                    <a:gd name="connsiteX3329" fmla="*/ 311041 w 1209257"/>
                    <a:gd name="connsiteY3329" fmla="*/ 218922 h 977923"/>
                    <a:gd name="connsiteX3330" fmla="*/ 292117 w 1209257"/>
                    <a:gd name="connsiteY3330" fmla="*/ 218922 h 977923"/>
                    <a:gd name="connsiteX3331" fmla="*/ 297940 w 1209257"/>
                    <a:gd name="connsiteY3331" fmla="*/ 226145 h 977923"/>
                    <a:gd name="connsiteX3332" fmla="*/ 292117 w 1209257"/>
                    <a:gd name="connsiteY3332" fmla="*/ 233368 h 977923"/>
                    <a:gd name="connsiteX3333" fmla="*/ 285809 w 1209257"/>
                    <a:gd name="connsiteY3333" fmla="*/ 226145 h 977923"/>
                    <a:gd name="connsiteX3334" fmla="*/ 292117 w 1209257"/>
                    <a:gd name="connsiteY3334" fmla="*/ 218922 h 977923"/>
                    <a:gd name="connsiteX3335" fmla="*/ 272707 w 1209257"/>
                    <a:gd name="connsiteY3335" fmla="*/ 218922 h 977923"/>
                    <a:gd name="connsiteX3336" fmla="*/ 279015 w 1209257"/>
                    <a:gd name="connsiteY3336" fmla="*/ 226145 h 977923"/>
                    <a:gd name="connsiteX3337" fmla="*/ 272707 w 1209257"/>
                    <a:gd name="connsiteY3337" fmla="*/ 233368 h 977923"/>
                    <a:gd name="connsiteX3338" fmla="*/ 266399 w 1209257"/>
                    <a:gd name="connsiteY3338" fmla="*/ 226145 h 977923"/>
                    <a:gd name="connsiteX3339" fmla="*/ 272707 w 1209257"/>
                    <a:gd name="connsiteY3339" fmla="*/ 218922 h 977923"/>
                    <a:gd name="connsiteX3340" fmla="*/ 234373 w 1209257"/>
                    <a:gd name="connsiteY3340" fmla="*/ 218922 h 977923"/>
                    <a:gd name="connsiteX3341" fmla="*/ 240681 w 1209257"/>
                    <a:gd name="connsiteY3341" fmla="*/ 226145 h 977923"/>
                    <a:gd name="connsiteX3342" fmla="*/ 234373 w 1209257"/>
                    <a:gd name="connsiteY3342" fmla="*/ 233368 h 977923"/>
                    <a:gd name="connsiteX3343" fmla="*/ 228550 w 1209257"/>
                    <a:gd name="connsiteY3343" fmla="*/ 226145 h 977923"/>
                    <a:gd name="connsiteX3344" fmla="*/ 234373 w 1209257"/>
                    <a:gd name="connsiteY3344" fmla="*/ 218922 h 977923"/>
                    <a:gd name="connsiteX3345" fmla="*/ 215448 w 1209257"/>
                    <a:gd name="connsiteY3345" fmla="*/ 218922 h 977923"/>
                    <a:gd name="connsiteX3346" fmla="*/ 221757 w 1209257"/>
                    <a:gd name="connsiteY3346" fmla="*/ 226145 h 977923"/>
                    <a:gd name="connsiteX3347" fmla="*/ 215448 w 1209257"/>
                    <a:gd name="connsiteY3347" fmla="*/ 233368 h 977923"/>
                    <a:gd name="connsiteX3348" fmla="*/ 209140 w 1209257"/>
                    <a:gd name="connsiteY3348" fmla="*/ 226145 h 977923"/>
                    <a:gd name="connsiteX3349" fmla="*/ 215448 w 1209257"/>
                    <a:gd name="connsiteY3349" fmla="*/ 218922 h 977923"/>
                    <a:gd name="connsiteX3350" fmla="*/ 196039 w 1209257"/>
                    <a:gd name="connsiteY3350" fmla="*/ 218922 h 977923"/>
                    <a:gd name="connsiteX3351" fmla="*/ 202347 w 1209257"/>
                    <a:gd name="connsiteY3351" fmla="*/ 226145 h 977923"/>
                    <a:gd name="connsiteX3352" fmla="*/ 196039 w 1209257"/>
                    <a:gd name="connsiteY3352" fmla="*/ 233368 h 977923"/>
                    <a:gd name="connsiteX3353" fmla="*/ 190216 w 1209257"/>
                    <a:gd name="connsiteY3353" fmla="*/ 226145 h 977923"/>
                    <a:gd name="connsiteX3354" fmla="*/ 196039 w 1209257"/>
                    <a:gd name="connsiteY3354" fmla="*/ 218922 h 977923"/>
                    <a:gd name="connsiteX3355" fmla="*/ 177114 w 1209257"/>
                    <a:gd name="connsiteY3355" fmla="*/ 218922 h 977923"/>
                    <a:gd name="connsiteX3356" fmla="*/ 183422 w 1209257"/>
                    <a:gd name="connsiteY3356" fmla="*/ 226145 h 977923"/>
                    <a:gd name="connsiteX3357" fmla="*/ 177114 w 1209257"/>
                    <a:gd name="connsiteY3357" fmla="*/ 233368 h 977923"/>
                    <a:gd name="connsiteX3358" fmla="*/ 170806 w 1209257"/>
                    <a:gd name="connsiteY3358" fmla="*/ 226145 h 977923"/>
                    <a:gd name="connsiteX3359" fmla="*/ 177114 w 1209257"/>
                    <a:gd name="connsiteY3359" fmla="*/ 218922 h 977923"/>
                    <a:gd name="connsiteX3360" fmla="*/ 158190 w 1209257"/>
                    <a:gd name="connsiteY3360" fmla="*/ 218922 h 977923"/>
                    <a:gd name="connsiteX3361" fmla="*/ 164013 w 1209257"/>
                    <a:gd name="connsiteY3361" fmla="*/ 226145 h 977923"/>
                    <a:gd name="connsiteX3362" fmla="*/ 158190 w 1209257"/>
                    <a:gd name="connsiteY3362" fmla="*/ 233368 h 977923"/>
                    <a:gd name="connsiteX3363" fmla="*/ 151882 w 1209257"/>
                    <a:gd name="connsiteY3363" fmla="*/ 226145 h 977923"/>
                    <a:gd name="connsiteX3364" fmla="*/ 158190 w 1209257"/>
                    <a:gd name="connsiteY3364" fmla="*/ 218922 h 977923"/>
                    <a:gd name="connsiteX3365" fmla="*/ 138780 w 1209257"/>
                    <a:gd name="connsiteY3365" fmla="*/ 218922 h 977923"/>
                    <a:gd name="connsiteX3366" fmla="*/ 145088 w 1209257"/>
                    <a:gd name="connsiteY3366" fmla="*/ 226145 h 977923"/>
                    <a:gd name="connsiteX3367" fmla="*/ 138780 w 1209257"/>
                    <a:gd name="connsiteY3367" fmla="*/ 233368 h 977923"/>
                    <a:gd name="connsiteX3368" fmla="*/ 132472 w 1209257"/>
                    <a:gd name="connsiteY3368" fmla="*/ 226145 h 977923"/>
                    <a:gd name="connsiteX3369" fmla="*/ 138780 w 1209257"/>
                    <a:gd name="connsiteY3369" fmla="*/ 218922 h 977923"/>
                    <a:gd name="connsiteX3370" fmla="*/ 119855 w 1209257"/>
                    <a:gd name="connsiteY3370" fmla="*/ 218922 h 977923"/>
                    <a:gd name="connsiteX3371" fmla="*/ 126164 w 1209257"/>
                    <a:gd name="connsiteY3371" fmla="*/ 226145 h 977923"/>
                    <a:gd name="connsiteX3372" fmla="*/ 119855 w 1209257"/>
                    <a:gd name="connsiteY3372" fmla="*/ 233368 h 977923"/>
                    <a:gd name="connsiteX3373" fmla="*/ 113547 w 1209257"/>
                    <a:gd name="connsiteY3373" fmla="*/ 226145 h 977923"/>
                    <a:gd name="connsiteX3374" fmla="*/ 119855 w 1209257"/>
                    <a:gd name="connsiteY3374" fmla="*/ 218922 h 977923"/>
                    <a:gd name="connsiteX3375" fmla="*/ 100446 w 1209257"/>
                    <a:gd name="connsiteY3375" fmla="*/ 218922 h 977923"/>
                    <a:gd name="connsiteX3376" fmla="*/ 106754 w 1209257"/>
                    <a:gd name="connsiteY3376" fmla="*/ 226145 h 977923"/>
                    <a:gd name="connsiteX3377" fmla="*/ 100446 w 1209257"/>
                    <a:gd name="connsiteY3377" fmla="*/ 233368 h 977923"/>
                    <a:gd name="connsiteX3378" fmla="*/ 94623 w 1209257"/>
                    <a:gd name="connsiteY3378" fmla="*/ 226145 h 977923"/>
                    <a:gd name="connsiteX3379" fmla="*/ 100446 w 1209257"/>
                    <a:gd name="connsiteY3379" fmla="*/ 218922 h 977923"/>
                    <a:gd name="connsiteX3380" fmla="*/ 81521 w 1209257"/>
                    <a:gd name="connsiteY3380" fmla="*/ 218922 h 977923"/>
                    <a:gd name="connsiteX3381" fmla="*/ 87829 w 1209257"/>
                    <a:gd name="connsiteY3381" fmla="*/ 226145 h 977923"/>
                    <a:gd name="connsiteX3382" fmla="*/ 81521 w 1209257"/>
                    <a:gd name="connsiteY3382" fmla="*/ 233368 h 977923"/>
                    <a:gd name="connsiteX3383" fmla="*/ 75213 w 1209257"/>
                    <a:gd name="connsiteY3383" fmla="*/ 226145 h 977923"/>
                    <a:gd name="connsiteX3384" fmla="*/ 81521 w 1209257"/>
                    <a:gd name="connsiteY3384" fmla="*/ 218922 h 977923"/>
                    <a:gd name="connsiteX3385" fmla="*/ 62111 w 1209257"/>
                    <a:gd name="connsiteY3385" fmla="*/ 218922 h 977923"/>
                    <a:gd name="connsiteX3386" fmla="*/ 68420 w 1209257"/>
                    <a:gd name="connsiteY3386" fmla="*/ 226145 h 977923"/>
                    <a:gd name="connsiteX3387" fmla="*/ 62111 w 1209257"/>
                    <a:gd name="connsiteY3387" fmla="*/ 233368 h 977923"/>
                    <a:gd name="connsiteX3388" fmla="*/ 56289 w 1209257"/>
                    <a:gd name="connsiteY3388" fmla="*/ 226145 h 977923"/>
                    <a:gd name="connsiteX3389" fmla="*/ 62111 w 1209257"/>
                    <a:gd name="connsiteY3389" fmla="*/ 218922 h 977923"/>
                    <a:gd name="connsiteX3390" fmla="*/ 43187 w 1209257"/>
                    <a:gd name="connsiteY3390" fmla="*/ 218922 h 977923"/>
                    <a:gd name="connsiteX3391" fmla="*/ 49495 w 1209257"/>
                    <a:gd name="connsiteY3391" fmla="*/ 226145 h 977923"/>
                    <a:gd name="connsiteX3392" fmla="*/ 43187 w 1209257"/>
                    <a:gd name="connsiteY3392" fmla="*/ 233368 h 977923"/>
                    <a:gd name="connsiteX3393" fmla="*/ 36879 w 1209257"/>
                    <a:gd name="connsiteY3393" fmla="*/ 226145 h 977923"/>
                    <a:gd name="connsiteX3394" fmla="*/ 43187 w 1209257"/>
                    <a:gd name="connsiteY3394" fmla="*/ 218922 h 977923"/>
                    <a:gd name="connsiteX3395" fmla="*/ 24262 w 1209257"/>
                    <a:gd name="connsiteY3395" fmla="*/ 218922 h 977923"/>
                    <a:gd name="connsiteX3396" fmla="*/ 30085 w 1209257"/>
                    <a:gd name="connsiteY3396" fmla="*/ 226145 h 977923"/>
                    <a:gd name="connsiteX3397" fmla="*/ 24262 w 1209257"/>
                    <a:gd name="connsiteY3397" fmla="*/ 233368 h 977923"/>
                    <a:gd name="connsiteX3398" fmla="*/ 17954 w 1209257"/>
                    <a:gd name="connsiteY3398" fmla="*/ 226145 h 977923"/>
                    <a:gd name="connsiteX3399" fmla="*/ 24262 w 1209257"/>
                    <a:gd name="connsiteY3399" fmla="*/ 218922 h 977923"/>
                    <a:gd name="connsiteX3400" fmla="*/ 1171864 w 1209257"/>
                    <a:gd name="connsiteY3400" fmla="*/ 197252 h 977923"/>
                    <a:gd name="connsiteX3401" fmla="*/ 1178172 w 1209257"/>
                    <a:gd name="connsiteY3401" fmla="*/ 203919 h 977923"/>
                    <a:gd name="connsiteX3402" fmla="*/ 1171864 w 1209257"/>
                    <a:gd name="connsiteY3402" fmla="*/ 211143 h 977923"/>
                    <a:gd name="connsiteX3403" fmla="*/ 1165556 w 1209257"/>
                    <a:gd name="connsiteY3403" fmla="*/ 203919 h 977923"/>
                    <a:gd name="connsiteX3404" fmla="*/ 1171864 w 1209257"/>
                    <a:gd name="connsiteY3404" fmla="*/ 197252 h 977923"/>
                    <a:gd name="connsiteX3405" fmla="*/ 1152939 w 1209257"/>
                    <a:gd name="connsiteY3405" fmla="*/ 197252 h 977923"/>
                    <a:gd name="connsiteX3406" fmla="*/ 1158762 w 1209257"/>
                    <a:gd name="connsiteY3406" fmla="*/ 203919 h 977923"/>
                    <a:gd name="connsiteX3407" fmla="*/ 1152939 w 1209257"/>
                    <a:gd name="connsiteY3407" fmla="*/ 211143 h 977923"/>
                    <a:gd name="connsiteX3408" fmla="*/ 1146631 w 1209257"/>
                    <a:gd name="connsiteY3408" fmla="*/ 203919 h 977923"/>
                    <a:gd name="connsiteX3409" fmla="*/ 1152939 w 1209257"/>
                    <a:gd name="connsiteY3409" fmla="*/ 197252 h 977923"/>
                    <a:gd name="connsiteX3410" fmla="*/ 1133529 w 1209257"/>
                    <a:gd name="connsiteY3410" fmla="*/ 197252 h 977923"/>
                    <a:gd name="connsiteX3411" fmla="*/ 1139838 w 1209257"/>
                    <a:gd name="connsiteY3411" fmla="*/ 203919 h 977923"/>
                    <a:gd name="connsiteX3412" fmla="*/ 1133529 w 1209257"/>
                    <a:gd name="connsiteY3412" fmla="*/ 211143 h 977923"/>
                    <a:gd name="connsiteX3413" fmla="*/ 1127221 w 1209257"/>
                    <a:gd name="connsiteY3413" fmla="*/ 203919 h 977923"/>
                    <a:gd name="connsiteX3414" fmla="*/ 1133529 w 1209257"/>
                    <a:gd name="connsiteY3414" fmla="*/ 197252 h 977923"/>
                    <a:gd name="connsiteX3415" fmla="*/ 1114605 w 1209257"/>
                    <a:gd name="connsiteY3415" fmla="*/ 197252 h 977923"/>
                    <a:gd name="connsiteX3416" fmla="*/ 1120913 w 1209257"/>
                    <a:gd name="connsiteY3416" fmla="*/ 203919 h 977923"/>
                    <a:gd name="connsiteX3417" fmla="*/ 1114605 w 1209257"/>
                    <a:gd name="connsiteY3417" fmla="*/ 211143 h 977923"/>
                    <a:gd name="connsiteX3418" fmla="*/ 1108297 w 1209257"/>
                    <a:gd name="connsiteY3418" fmla="*/ 203919 h 977923"/>
                    <a:gd name="connsiteX3419" fmla="*/ 1114605 w 1209257"/>
                    <a:gd name="connsiteY3419" fmla="*/ 197252 h 977923"/>
                    <a:gd name="connsiteX3420" fmla="*/ 1095195 w 1209257"/>
                    <a:gd name="connsiteY3420" fmla="*/ 197252 h 977923"/>
                    <a:gd name="connsiteX3421" fmla="*/ 1101503 w 1209257"/>
                    <a:gd name="connsiteY3421" fmla="*/ 203919 h 977923"/>
                    <a:gd name="connsiteX3422" fmla="*/ 1095195 w 1209257"/>
                    <a:gd name="connsiteY3422" fmla="*/ 211143 h 977923"/>
                    <a:gd name="connsiteX3423" fmla="*/ 1089372 w 1209257"/>
                    <a:gd name="connsiteY3423" fmla="*/ 203919 h 977923"/>
                    <a:gd name="connsiteX3424" fmla="*/ 1095195 w 1209257"/>
                    <a:gd name="connsiteY3424" fmla="*/ 197252 h 977923"/>
                    <a:gd name="connsiteX3425" fmla="*/ 1076271 w 1209257"/>
                    <a:gd name="connsiteY3425" fmla="*/ 197252 h 977923"/>
                    <a:gd name="connsiteX3426" fmla="*/ 1082579 w 1209257"/>
                    <a:gd name="connsiteY3426" fmla="*/ 203919 h 977923"/>
                    <a:gd name="connsiteX3427" fmla="*/ 1076271 w 1209257"/>
                    <a:gd name="connsiteY3427" fmla="*/ 211143 h 977923"/>
                    <a:gd name="connsiteX3428" fmla="*/ 1069963 w 1209257"/>
                    <a:gd name="connsiteY3428" fmla="*/ 203919 h 977923"/>
                    <a:gd name="connsiteX3429" fmla="*/ 1076271 w 1209257"/>
                    <a:gd name="connsiteY3429" fmla="*/ 197252 h 977923"/>
                    <a:gd name="connsiteX3430" fmla="*/ 1057346 w 1209257"/>
                    <a:gd name="connsiteY3430" fmla="*/ 197252 h 977923"/>
                    <a:gd name="connsiteX3431" fmla="*/ 1063169 w 1209257"/>
                    <a:gd name="connsiteY3431" fmla="*/ 203919 h 977923"/>
                    <a:gd name="connsiteX3432" fmla="*/ 1057346 w 1209257"/>
                    <a:gd name="connsiteY3432" fmla="*/ 211143 h 977923"/>
                    <a:gd name="connsiteX3433" fmla="*/ 1051038 w 1209257"/>
                    <a:gd name="connsiteY3433" fmla="*/ 203919 h 977923"/>
                    <a:gd name="connsiteX3434" fmla="*/ 1057346 w 1209257"/>
                    <a:gd name="connsiteY3434" fmla="*/ 197252 h 977923"/>
                    <a:gd name="connsiteX3435" fmla="*/ 1037936 w 1209257"/>
                    <a:gd name="connsiteY3435" fmla="*/ 197252 h 977923"/>
                    <a:gd name="connsiteX3436" fmla="*/ 1044245 w 1209257"/>
                    <a:gd name="connsiteY3436" fmla="*/ 203919 h 977923"/>
                    <a:gd name="connsiteX3437" fmla="*/ 1037936 w 1209257"/>
                    <a:gd name="connsiteY3437" fmla="*/ 211143 h 977923"/>
                    <a:gd name="connsiteX3438" fmla="*/ 1031628 w 1209257"/>
                    <a:gd name="connsiteY3438" fmla="*/ 203919 h 977923"/>
                    <a:gd name="connsiteX3439" fmla="*/ 1037936 w 1209257"/>
                    <a:gd name="connsiteY3439" fmla="*/ 197252 h 977923"/>
                    <a:gd name="connsiteX3440" fmla="*/ 1019012 w 1209257"/>
                    <a:gd name="connsiteY3440" fmla="*/ 197252 h 977923"/>
                    <a:gd name="connsiteX3441" fmla="*/ 1024835 w 1209257"/>
                    <a:gd name="connsiteY3441" fmla="*/ 203919 h 977923"/>
                    <a:gd name="connsiteX3442" fmla="*/ 1019012 w 1209257"/>
                    <a:gd name="connsiteY3442" fmla="*/ 211143 h 977923"/>
                    <a:gd name="connsiteX3443" fmla="*/ 1012704 w 1209257"/>
                    <a:gd name="connsiteY3443" fmla="*/ 203919 h 977923"/>
                    <a:gd name="connsiteX3444" fmla="*/ 1019012 w 1209257"/>
                    <a:gd name="connsiteY3444" fmla="*/ 197252 h 977923"/>
                    <a:gd name="connsiteX3445" fmla="*/ 999602 w 1209257"/>
                    <a:gd name="connsiteY3445" fmla="*/ 197252 h 977923"/>
                    <a:gd name="connsiteX3446" fmla="*/ 1005910 w 1209257"/>
                    <a:gd name="connsiteY3446" fmla="*/ 203919 h 977923"/>
                    <a:gd name="connsiteX3447" fmla="*/ 999602 w 1209257"/>
                    <a:gd name="connsiteY3447" fmla="*/ 211143 h 977923"/>
                    <a:gd name="connsiteX3448" fmla="*/ 993779 w 1209257"/>
                    <a:gd name="connsiteY3448" fmla="*/ 203919 h 977923"/>
                    <a:gd name="connsiteX3449" fmla="*/ 999602 w 1209257"/>
                    <a:gd name="connsiteY3449" fmla="*/ 197252 h 977923"/>
                    <a:gd name="connsiteX3450" fmla="*/ 980678 w 1209257"/>
                    <a:gd name="connsiteY3450" fmla="*/ 197252 h 977923"/>
                    <a:gd name="connsiteX3451" fmla="*/ 986986 w 1209257"/>
                    <a:gd name="connsiteY3451" fmla="*/ 203919 h 977923"/>
                    <a:gd name="connsiteX3452" fmla="*/ 980678 w 1209257"/>
                    <a:gd name="connsiteY3452" fmla="*/ 211143 h 977923"/>
                    <a:gd name="connsiteX3453" fmla="*/ 974370 w 1209257"/>
                    <a:gd name="connsiteY3453" fmla="*/ 203919 h 977923"/>
                    <a:gd name="connsiteX3454" fmla="*/ 980678 w 1209257"/>
                    <a:gd name="connsiteY3454" fmla="*/ 197252 h 977923"/>
                    <a:gd name="connsiteX3455" fmla="*/ 961268 w 1209257"/>
                    <a:gd name="connsiteY3455" fmla="*/ 197252 h 977923"/>
                    <a:gd name="connsiteX3456" fmla="*/ 967576 w 1209257"/>
                    <a:gd name="connsiteY3456" fmla="*/ 203919 h 977923"/>
                    <a:gd name="connsiteX3457" fmla="*/ 961268 w 1209257"/>
                    <a:gd name="connsiteY3457" fmla="*/ 211143 h 977923"/>
                    <a:gd name="connsiteX3458" fmla="*/ 955445 w 1209257"/>
                    <a:gd name="connsiteY3458" fmla="*/ 203919 h 977923"/>
                    <a:gd name="connsiteX3459" fmla="*/ 961268 w 1209257"/>
                    <a:gd name="connsiteY3459" fmla="*/ 197252 h 977923"/>
                    <a:gd name="connsiteX3460" fmla="*/ 942343 w 1209257"/>
                    <a:gd name="connsiteY3460" fmla="*/ 197252 h 977923"/>
                    <a:gd name="connsiteX3461" fmla="*/ 948652 w 1209257"/>
                    <a:gd name="connsiteY3461" fmla="*/ 203919 h 977923"/>
                    <a:gd name="connsiteX3462" fmla="*/ 942343 w 1209257"/>
                    <a:gd name="connsiteY3462" fmla="*/ 211143 h 977923"/>
                    <a:gd name="connsiteX3463" fmla="*/ 936035 w 1209257"/>
                    <a:gd name="connsiteY3463" fmla="*/ 203919 h 977923"/>
                    <a:gd name="connsiteX3464" fmla="*/ 942343 w 1209257"/>
                    <a:gd name="connsiteY3464" fmla="*/ 197252 h 977923"/>
                    <a:gd name="connsiteX3465" fmla="*/ 923419 w 1209257"/>
                    <a:gd name="connsiteY3465" fmla="*/ 197252 h 977923"/>
                    <a:gd name="connsiteX3466" fmla="*/ 929242 w 1209257"/>
                    <a:gd name="connsiteY3466" fmla="*/ 203919 h 977923"/>
                    <a:gd name="connsiteX3467" fmla="*/ 923419 w 1209257"/>
                    <a:gd name="connsiteY3467" fmla="*/ 211143 h 977923"/>
                    <a:gd name="connsiteX3468" fmla="*/ 917111 w 1209257"/>
                    <a:gd name="connsiteY3468" fmla="*/ 203919 h 977923"/>
                    <a:gd name="connsiteX3469" fmla="*/ 923419 w 1209257"/>
                    <a:gd name="connsiteY3469" fmla="*/ 197252 h 977923"/>
                    <a:gd name="connsiteX3470" fmla="*/ 904009 w 1209257"/>
                    <a:gd name="connsiteY3470" fmla="*/ 197252 h 977923"/>
                    <a:gd name="connsiteX3471" fmla="*/ 910317 w 1209257"/>
                    <a:gd name="connsiteY3471" fmla="*/ 203919 h 977923"/>
                    <a:gd name="connsiteX3472" fmla="*/ 904009 w 1209257"/>
                    <a:gd name="connsiteY3472" fmla="*/ 211143 h 977923"/>
                    <a:gd name="connsiteX3473" fmla="*/ 897701 w 1209257"/>
                    <a:gd name="connsiteY3473" fmla="*/ 203919 h 977923"/>
                    <a:gd name="connsiteX3474" fmla="*/ 904009 w 1209257"/>
                    <a:gd name="connsiteY3474" fmla="*/ 197252 h 977923"/>
                    <a:gd name="connsiteX3475" fmla="*/ 885085 w 1209257"/>
                    <a:gd name="connsiteY3475" fmla="*/ 197252 h 977923"/>
                    <a:gd name="connsiteX3476" fmla="*/ 890908 w 1209257"/>
                    <a:gd name="connsiteY3476" fmla="*/ 203919 h 977923"/>
                    <a:gd name="connsiteX3477" fmla="*/ 885085 w 1209257"/>
                    <a:gd name="connsiteY3477" fmla="*/ 211143 h 977923"/>
                    <a:gd name="connsiteX3478" fmla="*/ 878777 w 1209257"/>
                    <a:gd name="connsiteY3478" fmla="*/ 203919 h 977923"/>
                    <a:gd name="connsiteX3479" fmla="*/ 885085 w 1209257"/>
                    <a:gd name="connsiteY3479" fmla="*/ 197252 h 977923"/>
                    <a:gd name="connsiteX3480" fmla="*/ 731748 w 1209257"/>
                    <a:gd name="connsiteY3480" fmla="*/ 197252 h 977923"/>
                    <a:gd name="connsiteX3481" fmla="*/ 738056 w 1209257"/>
                    <a:gd name="connsiteY3481" fmla="*/ 203919 h 977923"/>
                    <a:gd name="connsiteX3482" fmla="*/ 731748 w 1209257"/>
                    <a:gd name="connsiteY3482" fmla="*/ 211143 h 977923"/>
                    <a:gd name="connsiteX3483" fmla="*/ 725925 w 1209257"/>
                    <a:gd name="connsiteY3483" fmla="*/ 203919 h 977923"/>
                    <a:gd name="connsiteX3484" fmla="*/ 731748 w 1209257"/>
                    <a:gd name="connsiteY3484" fmla="*/ 197252 h 977923"/>
                    <a:gd name="connsiteX3485" fmla="*/ 617230 w 1209257"/>
                    <a:gd name="connsiteY3485" fmla="*/ 197252 h 977923"/>
                    <a:gd name="connsiteX3486" fmla="*/ 623538 w 1209257"/>
                    <a:gd name="connsiteY3486" fmla="*/ 203919 h 977923"/>
                    <a:gd name="connsiteX3487" fmla="*/ 617230 w 1209257"/>
                    <a:gd name="connsiteY3487" fmla="*/ 211143 h 977923"/>
                    <a:gd name="connsiteX3488" fmla="*/ 610922 w 1209257"/>
                    <a:gd name="connsiteY3488" fmla="*/ 203919 h 977923"/>
                    <a:gd name="connsiteX3489" fmla="*/ 617230 w 1209257"/>
                    <a:gd name="connsiteY3489" fmla="*/ 197252 h 977923"/>
                    <a:gd name="connsiteX3490" fmla="*/ 597820 w 1209257"/>
                    <a:gd name="connsiteY3490" fmla="*/ 197252 h 977923"/>
                    <a:gd name="connsiteX3491" fmla="*/ 604129 w 1209257"/>
                    <a:gd name="connsiteY3491" fmla="*/ 203919 h 977923"/>
                    <a:gd name="connsiteX3492" fmla="*/ 597820 w 1209257"/>
                    <a:gd name="connsiteY3492" fmla="*/ 211143 h 977923"/>
                    <a:gd name="connsiteX3493" fmla="*/ 591998 w 1209257"/>
                    <a:gd name="connsiteY3493" fmla="*/ 203919 h 977923"/>
                    <a:gd name="connsiteX3494" fmla="*/ 597820 w 1209257"/>
                    <a:gd name="connsiteY3494" fmla="*/ 197252 h 977923"/>
                    <a:gd name="connsiteX3495" fmla="*/ 578896 w 1209257"/>
                    <a:gd name="connsiteY3495" fmla="*/ 197252 h 977923"/>
                    <a:gd name="connsiteX3496" fmla="*/ 585204 w 1209257"/>
                    <a:gd name="connsiteY3496" fmla="*/ 203919 h 977923"/>
                    <a:gd name="connsiteX3497" fmla="*/ 578896 w 1209257"/>
                    <a:gd name="connsiteY3497" fmla="*/ 211143 h 977923"/>
                    <a:gd name="connsiteX3498" fmla="*/ 572588 w 1209257"/>
                    <a:gd name="connsiteY3498" fmla="*/ 203919 h 977923"/>
                    <a:gd name="connsiteX3499" fmla="*/ 578896 w 1209257"/>
                    <a:gd name="connsiteY3499" fmla="*/ 197252 h 977923"/>
                    <a:gd name="connsiteX3500" fmla="*/ 483303 w 1209257"/>
                    <a:gd name="connsiteY3500" fmla="*/ 197252 h 977923"/>
                    <a:gd name="connsiteX3501" fmla="*/ 489611 w 1209257"/>
                    <a:gd name="connsiteY3501" fmla="*/ 203919 h 977923"/>
                    <a:gd name="connsiteX3502" fmla="*/ 483303 w 1209257"/>
                    <a:gd name="connsiteY3502" fmla="*/ 211143 h 977923"/>
                    <a:gd name="connsiteX3503" fmla="*/ 476995 w 1209257"/>
                    <a:gd name="connsiteY3503" fmla="*/ 203919 h 977923"/>
                    <a:gd name="connsiteX3504" fmla="*/ 483303 w 1209257"/>
                    <a:gd name="connsiteY3504" fmla="*/ 197252 h 977923"/>
                    <a:gd name="connsiteX3505" fmla="*/ 463893 w 1209257"/>
                    <a:gd name="connsiteY3505" fmla="*/ 197252 h 977923"/>
                    <a:gd name="connsiteX3506" fmla="*/ 470201 w 1209257"/>
                    <a:gd name="connsiteY3506" fmla="*/ 203919 h 977923"/>
                    <a:gd name="connsiteX3507" fmla="*/ 463893 w 1209257"/>
                    <a:gd name="connsiteY3507" fmla="*/ 211143 h 977923"/>
                    <a:gd name="connsiteX3508" fmla="*/ 458070 w 1209257"/>
                    <a:gd name="connsiteY3508" fmla="*/ 203919 h 977923"/>
                    <a:gd name="connsiteX3509" fmla="*/ 463893 w 1209257"/>
                    <a:gd name="connsiteY3509" fmla="*/ 197252 h 977923"/>
                    <a:gd name="connsiteX3510" fmla="*/ 406634 w 1209257"/>
                    <a:gd name="connsiteY3510" fmla="*/ 197252 h 977923"/>
                    <a:gd name="connsiteX3511" fmla="*/ 412943 w 1209257"/>
                    <a:gd name="connsiteY3511" fmla="*/ 203919 h 977923"/>
                    <a:gd name="connsiteX3512" fmla="*/ 406634 w 1209257"/>
                    <a:gd name="connsiteY3512" fmla="*/ 211143 h 977923"/>
                    <a:gd name="connsiteX3513" fmla="*/ 400326 w 1209257"/>
                    <a:gd name="connsiteY3513" fmla="*/ 203919 h 977923"/>
                    <a:gd name="connsiteX3514" fmla="*/ 406634 w 1209257"/>
                    <a:gd name="connsiteY3514" fmla="*/ 197252 h 977923"/>
                    <a:gd name="connsiteX3515" fmla="*/ 387710 w 1209257"/>
                    <a:gd name="connsiteY3515" fmla="*/ 197252 h 977923"/>
                    <a:gd name="connsiteX3516" fmla="*/ 393533 w 1209257"/>
                    <a:gd name="connsiteY3516" fmla="*/ 203919 h 977923"/>
                    <a:gd name="connsiteX3517" fmla="*/ 387710 w 1209257"/>
                    <a:gd name="connsiteY3517" fmla="*/ 211143 h 977923"/>
                    <a:gd name="connsiteX3518" fmla="*/ 381402 w 1209257"/>
                    <a:gd name="connsiteY3518" fmla="*/ 203919 h 977923"/>
                    <a:gd name="connsiteX3519" fmla="*/ 387710 w 1209257"/>
                    <a:gd name="connsiteY3519" fmla="*/ 197252 h 977923"/>
                    <a:gd name="connsiteX3520" fmla="*/ 368300 w 1209257"/>
                    <a:gd name="connsiteY3520" fmla="*/ 197252 h 977923"/>
                    <a:gd name="connsiteX3521" fmla="*/ 374608 w 1209257"/>
                    <a:gd name="connsiteY3521" fmla="*/ 203919 h 977923"/>
                    <a:gd name="connsiteX3522" fmla="*/ 368300 w 1209257"/>
                    <a:gd name="connsiteY3522" fmla="*/ 211143 h 977923"/>
                    <a:gd name="connsiteX3523" fmla="*/ 362477 w 1209257"/>
                    <a:gd name="connsiteY3523" fmla="*/ 203919 h 977923"/>
                    <a:gd name="connsiteX3524" fmla="*/ 368300 w 1209257"/>
                    <a:gd name="connsiteY3524" fmla="*/ 197252 h 977923"/>
                    <a:gd name="connsiteX3525" fmla="*/ 349376 w 1209257"/>
                    <a:gd name="connsiteY3525" fmla="*/ 197252 h 977923"/>
                    <a:gd name="connsiteX3526" fmla="*/ 355684 w 1209257"/>
                    <a:gd name="connsiteY3526" fmla="*/ 203919 h 977923"/>
                    <a:gd name="connsiteX3527" fmla="*/ 349376 w 1209257"/>
                    <a:gd name="connsiteY3527" fmla="*/ 211143 h 977923"/>
                    <a:gd name="connsiteX3528" fmla="*/ 343068 w 1209257"/>
                    <a:gd name="connsiteY3528" fmla="*/ 203919 h 977923"/>
                    <a:gd name="connsiteX3529" fmla="*/ 349376 w 1209257"/>
                    <a:gd name="connsiteY3529" fmla="*/ 197252 h 977923"/>
                    <a:gd name="connsiteX3530" fmla="*/ 329966 w 1209257"/>
                    <a:gd name="connsiteY3530" fmla="*/ 197252 h 977923"/>
                    <a:gd name="connsiteX3531" fmla="*/ 336274 w 1209257"/>
                    <a:gd name="connsiteY3531" fmla="*/ 203919 h 977923"/>
                    <a:gd name="connsiteX3532" fmla="*/ 329966 w 1209257"/>
                    <a:gd name="connsiteY3532" fmla="*/ 211143 h 977923"/>
                    <a:gd name="connsiteX3533" fmla="*/ 324143 w 1209257"/>
                    <a:gd name="connsiteY3533" fmla="*/ 203919 h 977923"/>
                    <a:gd name="connsiteX3534" fmla="*/ 329966 w 1209257"/>
                    <a:gd name="connsiteY3534" fmla="*/ 197252 h 977923"/>
                    <a:gd name="connsiteX3535" fmla="*/ 311041 w 1209257"/>
                    <a:gd name="connsiteY3535" fmla="*/ 197252 h 977923"/>
                    <a:gd name="connsiteX3536" fmla="*/ 317350 w 1209257"/>
                    <a:gd name="connsiteY3536" fmla="*/ 203919 h 977923"/>
                    <a:gd name="connsiteX3537" fmla="*/ 311041 w 1209257"/>
                    <a:gd name="connsiteY3537" fmla="*/ 211143 h 977923"/>
                    <a:gd name="connsiteX3538" fmla="*/ 304733 w 1209257"/>
                    <a:gd name="connsiteY3538" fmla="*/ 203919 h 977923"/>
                    <a:gd name="connsiteX3539" fmla="*/ 311041 w 1209257"/>
                    <a:gd name="connsiteY3539" fmla="*/ 197252 h 977923"/>
                    <a:gd name="connsiteX3540" fmla="*/ 292117 w 1209257"/>
                    <a:gd name="connsiteY3540" fmla="*/ 197252 h 977923"/>
                    <a:gd name="connsiteX3541" fmla="*/ 297940 w 1209257"/>
                    <a:gd name="connsiteY3541" fmla="*/ 203919 h 977923"/>
                    <a:gd name="connsiteX3542" fmla="*/ 292117 w 1209257"/>
                    <a:gd name="connsiteY3542" fmla="*/ 211143 h 977923"/>
                    <a:gd name="connsiteX3543" fmla="*/ 285809 w 1209257"/>
                    <a:gd name="connsiteY3543" fmla="*/ 203919 h 977923"/>
                    <a:gd name="connsiteX3544" fmla="*/ 292117 w 1209257"/>
                    <a:gd name="connsiteY3544" fmla="*/ 197252 h 977923"/>
                    <a:gd name="connsiteX3545" fmla="*/ 272707 w 1209257"/>
                    <a:gd name="connsiteY3545" fmla="*/ 197252 h 977923"/>
                    <a:gd name="connsiteX3546" fmla="*/ 279015 w 1209257"/>
                    <a:gd name="connsiteY3546" fmla="*/ 203919 h 977923"/>
                    <a:gd name="connsiteX3547" fmla="*/ 272707 w 1209257"/>
                    <a:gd name="connsiteY3547" fmla="*/ 211143 h 977923"/>
                    <a:gd name="connsiteX3548" fmla="*/ 266399 w 1209257"/>
                    <a:gd name="connsiteY3548" fmla="*/ 203919 h 977923"/>
                    <a:gd name="connsiteX3549" fmla="*/ 272707 w 1209257"/>
                    <a:gd name="connsiteY3549" fmla="*/ 197252 h 977923"/>
                    <a:gd name="connsiteX3550" fmla="*/ 253783 w 1209257"/>
                    <a:gd name="connsiteY3550" fmla="*/ 197252 h 977923"/>
                    <a:gd name="connsiteX3551" fmla="*/ 259606 w 1209257"/>
                    <a:gd name="connsiteY3551" fmla="*/ 203919 h 977923"/>
                    <a:gd name="connsiteX3552" fmla="*/ 253783 w 1209257"/>
                    <a:gd name="connsiteY3552" fmla="*/ 211143 h 977923"/>
                    <a:gd name="connsiteX3553" fmla="*/ 247475 w 1209257"/>
                    <a:gd name="connsiteY3553" fmla="*/ 203919 h 977923"/>
                    <a:gd name="connsiteX3554" fmla="*/ 253783 w 1209257"/>
                    <a:gd name="connsiteY3554" fmla="*/ 197252 h 977923"/>
                    <a:gd name="connsiteX3555" fmla="*/ 234373 w 1209257"/>
                    <a:gd name="connsiteY3555" fmla="*/ 197252 h 977923"/>
                    <a:gd name="connsiteX3556" fmla="*/ 240681 w 1209257"/>
                    <a:gd name="connsiteY3556" fmla="*/ 203919 h 977923"/>
                    <a:gd name="connsiteX3557" fmla="*/ 234373 w 1209257"/>
                    <a:gd name="connsiteY3557" fmla="*/ 211143 h 977923"/>
                    <a:gd name="connsiteX3558" fmla="*/ 228550 w 1209257"/>
                    <a:gd name="connsiteY3558" fmla="*/ 203919 h 977923"/>
                    <a:gd name="connsiteX3559" fmla="*/ 234373 w 1209257"/>
                    <a:gd name="connsiteY3559" fmla="*/ 197252 h 977923"/>
                    <a:gd name="connsiteX3560" fmla="*/ 215448 w 1209257"/>
                    <a:gd name="connsiteY3560" fmla="*/ 197252 h 977923"/>
                    <a:gd name="connsiteX3561" fmla="*/ 221757 w 1209257"/>
                    <a:gd name="connsiteY3561" fmla="*/ 203919 h 977923"/>
                    <a:gd name="connsiteX3562" fmla="*/ 215448 w 1209257"/>
                    <a:gd name="connsiteY3562" fmla="*/ 211143 h 977923"/>
                    <a:gd name="connsiteX3563" fmla="*/ 209140 w 1209257"/>
                    <a:gd name="connsiteY3563" fmla="*/ 203919 h 977923"/>
                    <a:gd name="connsiteX3564" fmla="*/ 215448 w 1209257"/>
                    <a:gd name="connsiteY3564" fmla="*/ 197252 h 977923"/>
                    <a:gd name="connsiteX3565" fmla="*/ 196039 w 1209257"/>
                    <a:gd name="connsiteY3565" fmla="*/ 197252 h 977923"/>
                    <a:gd name="connsiteX3566" fmla="*/ 202347 w 1209257"/>
                    <a:gd name="connsiteY3566" fmla="*/ 203919 h 977923"/>
                    <a:gd name="connsiteX3567" fmla="*/ 196039 w 1209257"/>
                    <a:gd name="connsiteY3567" fmla="*/ 211143 h 977923"/>
                    <a:gd name="connsiteX3568" fmla="*/ 190216 w 1209257"/>
                    <a:gd name="connsiteY3568" fmla="*/ 203919 h 977923"/>
                    <a:gd name="connsiteX3569" fmla="*/ 196039 w 1209257"/>
                    <a:gd name="connsiteY3569" fmla="*/ 197252 h 977923"/>
                    <a:gd name="connsiteX3570" fmla="*/ 177114 w 1209257"/>
                    <a:gd name="connsiteY3570" fmla="*/ 197252 h 977923"/>
                    <a:gd name="connsiteX3571" fmla="*/ 183422 w 1209257"/>
                    <a:gd name="connsiteY3571" fmla="*/ 203919 h 977923"/>
                    <a:gd name="connsiteX3572" fmla="*/ 177114 w 1209257"/>
                    <a:gd name="connsiteY3572" fmla="*/ 211143 h 977923"/>
                    <a:gd name="connsiteX3573" fmla="*/ 170806 w 1209257"/>
                    <a:gd name="connsiteY3573" fmla="*/ 203919 h 977923"/>
                    <a:gd name="connsiteX3574" fmla="*/ 177114 w 1209257"/>
                    <a:gd name="connsiteY3574" fmla="*/ 197252 h 977923"/>
                    <a:gd name="connsiteX3575" fmla="*/ 158190 w 1209257"/>
                    <a:gd name="connsiteY3575" fmla="*/ 197252 h 977923"/>
                    <a:gd name="connsiteX3576" fmla="*/ 164013 w 1209257"/>
                    <a:gd name="connsiteY3576" fmla="*/ 203919 h 977923"/>
                    <a:gd name="connsiteX3577" fmla="*/ 158190 w 1209257"/>
                    <a:gd name="connsiteY3577" fmla="*/ 211143 h 977923"/>
                    <a:gd name="connsiteX3578" fmla="*/ 151882 w 1209257"/>
                    <a:gd name="connsiteY3578" fmla="*/ 203919 h 977923"/>
                    <a:gd name="connsiteX3579" fmla="*/ 158190 w 1209257"/>
                    <a:gd name="connsiteY3579" fmla="*/ 197252 h 977923"/>
                    <a:gd name="connsiteX3580" fmla="*/ 138780 w 1209257"/>
                    <a:gd name="connsiteY3580" fmla="*/ 197252 h 977923"/>
                    <a:gd name="connsiteX3581" fmla="*/ 145088 w 1209257"/>
                    <a:gd name="connsiteY3581" fmla="*/ 203919 h 977923"/>
                    <a:gd name="connsiteX3582" fmla="*/ 138780 w 1209257"/>
                    <a:gd name="connsiteY3582" fmla="*/ 211143 h 977923"/>
                    <a:gd name="connsiteX3583" fmla="*/ 132472 w 1209257"/>
                    <a:gd name="connsiteY3583" fmla="*/ 203919 h 977923"/>
                    <a:gd name="connsiteX3584" fmla="*/ 138780 w 1209257"/>
                    <a:gd name="connsiteY3584" fmla="*/ 197252 h 977923"/>
                    <a:gd name="connsiteX3585" fmla="*/ 119855 w 1209257"/>
                    <a:gd name="connsiteY3585" fmla="*/ 197252 h 977923"/>
                    <a:gd name="connsiteX3586" fmla="*/ 125678 w 1209257"/>
                    <a:gd name="connsiteY3586" fmla="*/ 203919 h 977923"/>
                    <a:gd name="connsiteX3587" fmla="*/ 119855 w 1209257"/>
                    <a:gd name="connsiteY3587" fmla="*/ 211143 h 977923"/>
                    <a:gd name="connsiteX3588" fmla="*/ 113547 w 1209257"/>
                    <a:gd name="connsiteY3588" fmla="*/ 203919 h 977923"/>
                    <a:gd name="connsiteX3589" fmla="*/ 119855 w 1209257"/>
                    <a:gd name="connsiteY3589" fmla="*/ 197252 h 977923"/>
                    <a:gd name="connsiteX3590" fmla="*/ 100446 w 1209257"/>
                    <a:gd name="connsiteY3590" fmla="*/ 197252 h 977923"/>
                    <a:gd name="connsiteX3591" fmla="*/ 106754 w 1209257"/>
                    <a:gd name="connsiteY3591" fmla="*/ 203919 h 977923"/>
                    <a:gd name="connsiteX3592" fmla="*/ 100446 w 1209257"/>
                    <a:gd name="connsiteY3592" fmla="*/ 211143 h 977923"/>
                    <a:gd name="connsiteX3593" fmla="*/ 94623 w 1209257"/>
                    <a:gd name="connsiteY3593" fmla="*/ 203919 h 977923"/>
                    <a:gd name="connsiteX3594" fmla="*/ 100446 w 1209257"/>
                    <a:gd name="connsiteY3594" fmla="*/ 197252 h 977923"/>
                    <a:gd name="connsiteX3595" fmla="*/ 81521 w 1209257"/>
                    <a:gd name="connsiteY3595" fmla="*/ 197252 h 977923"/>
                    <a:gd name="connsiteX3596" fmla="*/ 87829 w 1209257"/>
                    <a:gd name="connsiteY3596" fmla="*/ 203919 h 977923"/>
                    <a:gd name="connsiteX3597" fmla="*/ 81521 w 1209257"/>
                    <a:gd name="connsiteY3597" fmla="*/ 211143 h 977923"/>
                    <a:gd name="connsiteX3598" fmla="*/ 75213 w 1209257"/>
                    <a:gd name="connsiteY3598" fmla="*/ 203919 h 977923"/>
                    <a:gd name="connsiteX3599" fmla="*/ 81521 w 1209257"/>
                    <a:gd name="connsiteY3599" fmla="*/ 197252 h 977923"/>
                    <a:gd name="connsiteX3600" fmla="*/ 62111 w 1209257"/>
                    <a:gd name="connsiteY3600" fmla="*/ 197252 h 977923"/>
                    <a:gd name="connsiteX3601" fmla="*/ 68420 w 1209257"/>
                    <a:gd name="connsiteY3601" fmla="*/ 203919 h 977923"/>
                    <a:gd name="connsiteX3602" fmla="*/ 62111 w 1209257"/>
                    <a:gd name="connsiteY3602" fmla="*/ 211143 h 977923"/>
                    <a:gd name="connsiteX3603" fmla="*/ 56289 w 1209257"/>
                    <a:gd name="connsiteY3603" fmla="*/ 203919 h 977923"/>
                    <a:gd name="connsiteX3604" fmla="*/ 62111 w 1209257"/>
                    <a:gd name="connsiteY3604" fmla="*/ 197252 h 977923"/>
                    <a:gd name="connsiteX3605" fmla="*/ 43187 w 1209257"/>
                    <a:gd name="connsiteY3605" fmla="*/ 197252 h 977923"/>
                    <a:gd name="connsiteX3606" fmla="*/ 49495 w 1209257"/>
                    <a:gd name="connsiteY3606" fmla="*/ 203919 h 977923"/>
                    <a:gd name="connsiteX3607" fmla="*/ 43187 w 1209257"/>
                    <a:gd name="connsiteY3607" fmla="*/ 211143 h 977923"/>
                    <a:gd name="connsiteX3608" fmla="*/ 36879 w 1209257"/>
                    <a:gd name="connsiteY3608" fmla="*/ 203919 h 977923"/>
                    <a:gd name="connsiteX3609" fmla="*/ 43187 w 1209257"/>
                    <a:gd name="connsiteY3609" fmla="*/ 197252 h 977923"/>
                    <a:gd name="connsiteX3610" fmla="*/ 559486 w 1209257"/>
                    <a:gd name="connsiteY3610" fmla="*/ 177249 h 977923"/>
                    <a:gd name="connsiteX3611" fmla="*/ 564339 w 1209257"/>
                    <a:gd name="connsiteY3611" fmla="*/ 182249 h 977923"/>
                    <a:gd name="connsiteX3612" fmla="*/ 559486 w 1209257"/>
                    <a:gd name="connsiteY3612" fmla="*/ 187250 h 977923"/>
                    <a:gd name="connsiteX3613" fmla="*/ 555119 w 1209257"/>
                    <a:gd name="connsiteY3613" fmla="*/ 182249 h 977923"/>
                    <a:gd name="connsiteX3614" fmla="*/ 559486 w 1209257"/>
                    <a:gd name="connsiteY3614" fmla="*/ 177249 h 977923"/>
                    <a:gd name="connsiteX3615" fmla="*/ 1171007 w 1209257"/>
                    <a:gd name="connsiteY3615" fmla="*/ 176563 h 977923"/>
                    <a:gd name="connsiteX3616" fmla="*/ 1174061 w 1209257"/>
                    <a:gd name="connsiteY3616" fmla="*/ 186402 h 977923"/>
                    <a:gd name="connsiteX3617" fmla="*/ 1171864 w 1209257"/>
                    <a:gd name="connsiteY3617" fmla="*/ 188917 h 977923"/>
                    <a:gd name="connsiteX3618" fmla="*/ 1166041 w 1209257"/>
                    <a:gd name="connsiteY3618" fmla="*/ 182249 h 977923"/>
                    <a:gd name="connsiteX3619" fmla="*/ 292117 w 1209257"/>
                    <a:gd name="connsiteY3619" fmla="*/ 175582 h 977923"/>
                    <a:gd name="connsiteX3620" fmla="*/ 297940 w 1209257"/>
                    <a:gd name="connsiteY3620" fmla="*/ 182249 h 977923"/>
                    <a:gd name="connsiteX3621" fmla="*/ 292117 w 1209257"/>
                    <a:gd name="connsiteY3621" fmla="*/ 188917 h 977923"/>
                    <a:gd name="connsiteX3622" fmla="*/ 285809 w 1209257"/>
                    <a:gd name="connsiteY3622" fmla="*/ 182249 h 977923"/>
                    <a:gd name="connsiteX3623" fmla="*/ 292117 w 1209257"/>
                    <a:gd name="connsiteY3623" fmla="*/ 175582 h 977923"/>
                    <a:gd name="connsiteX3624" fmla="*/ 1152939 w 1209257"/>
                    <a:gd name="connsiteY3624" fmla="*/ 175026 h 977923"/>
                    <a:gd name="connsiteX3625" fmla="*/ 1158762 w 1209257"/>
                    <a:gd name="connsiteY3625" fmla="*/ 182249 h 977923"/>
                    <a:gd name="connsiteX3626" fmla="*/ 1152939 w 1209257"/>
                    <a:gd name="connsiteY3626" fmla="*/ 189473 h 977923"/>
                    <a:gd name="connsiteX3627" fmla="*/ 1146631 w 1209257"/>
                    <a:gd name="connsiteY3627" fmla="*/ 182249 h 977923"/>
                    <a:gd name="connsiteX3628" fmla="*/ 1152939 w 1209257"/>
                    <a:gd name="connsiteY3628" fmla="*/ 175026 h 977923"/>
                    <a:gd name="connsiteX3629" fmla="*/ 1133529 w 1209257"/>
                    <a:gd name="connsiteY3629" fmla="*/ 175026 h 977923"/>
                    <a:gd name="connsiteX3630" fmla="*/ 1139838 w 1209257"/>
                    <a:gd name="connsiteY3630" fmla="*/ 182249 h 977923"/>
                    <a:gd name="connsiteX3631" fmla="*/ 1133529 w 1209257"/>
                    <a:gd name="connsiteY3631" fmla="*/ 189473 h 977923"/>
                    <a:gd name="connsiteX3632" fmla="*/ 1127221 w 1209257"/>
                    <a:gd name="connsiteY3632" fmla="*/ 182249 h 977923"/>
                    <a:gd name="connsiteX3633" fmla="*/ 1133529 w 1209257"/>
                    <a:gd name="connsiteY3633" fmla="*/ 175026 h 977923"/>
                    <a:gd name="connsiteX3634" fmla="*/ 1114605 w 1209257"/>
                    <a:gd name="connsiteY3634" fmla="*/ 175026 h 977923"/>
                    <a:gd name="connsiteX3635" fmla="*/ 1120913 w 1209257"/>
                    <a:gd name="connsiteY3635" fmla="*/ 182249 h 977923"/>
                    <a:gd name="connsiteX3636" fmla="*/ 1114605 w 1209257"/>
                    <a:gd name="connsiteY3636" fmla="*/ 189473 h 977923"/>
                    <a:gd name="connsiteX3637" fmla="*/ 1108297 w 1209257"/>
                    <a:gd name="connsiteY3637" fmla="*/ 182249 h 977923"/>
                    <a:gd name="connsiteX3638" fmla="*/ 1114605 w 1209257"/>
                    <a:gd name="connsiteY3638" fmla="*/ 175026 h 977923"/>
                    <a:gd name="connsiteX3639" fmla="*/ 1095195 w 1209257"/>
                    <a:gd name="connsiteY3639" fmla="*/ 175026 h 977923"/>
                    <a:gd name="connsiteX3640" fmla="*/ 1101503 w 1209257"/>
                    <a:gd name="connsiteY3640" fmla="*/ 182249 h 977923"/>
                    <a:gd name="connsiteX3641" fmla="*/ 1095195 w 1209257"/>
                    <a:gd name="connsiteY3641" fmla="*/ 189473 h 977923"/>
                    <a:gd name="connsiteX3642" fmla="*/ 1089372 w 1209257"/>
                    <a:gd name="connsiteY3642" fmla="*/ 182249 h 977923"/>
                    <a:gd name="connsiteX3643" fmla="*/ 1095195 w 1209257"/>
                    <a:gd name="connsiteY3643" fmla="*/ 175026 h 977923"/>
                    <a:gd name="connsiteX3644" fmla="*/ 1076271 w 1209257"/>
                    <a:gd name="connsiteY3644" fmla="*/ 175026 h 977923"/>
                    <a:gd name="connsiteX3645" fmla="*/ 1082579 w 1209257"/>
                    <a:gd name="connsiteY3645" fmla="*/ 182249 h 977923"/>
                    <a:gd name="connsiteX3646" fmla="*/ 1076271 w 1209257"/>
                    <a:gd name="connsiteY3646" fmla="*/ 189473 h 977923"/>
                    <a:gd name="connsiteX3647" fmla="*/ 1069963 w 1209257"/>
                    <a:gd name="connsiteY3647" fmla="*/ 182249 h 977923"/>
                    <a:gd name="connsiteX3648" fmla="*/ 1076271 w 1209257"/>
                    <a:gd name="connsiteY3648" fmla="*/ 175026 h 977923"/>
                    <a:gd name="connsiteX3649" fmla="*/ 1057346 w 1209257"/>
                    <a:gd name="connsiteY3649" fmla="*/ 175026 h 977923"/>
                    <a:gd name="connsiteX3650" fmla="*/ 1063169 w 1209257"/>
                    <a:gd name="connsiteY3650" fmla="*/ 182249 h 977923"/>
                    <a:gd name="connsiteX3651" fmla="*/ 1057346 w 1209257"/>
                    <a:gd name="connsiteY3651" fmla="*/ 189473 h 977923"/>
                    <a:gd name="connsiteX3652" fmla="*/ 1051038 w 1209257"/>
                    <a:gd name="connsiteY3652" fmla="*/ 182249 h 977923"/>
                    <a:gd name="connsiteX3653" fmla="*/ 1057346 w 1209257"/>
                    <a:gd name="connsiteY3653" fmla="*/ 175026 h 977923"/>
                    <a:gd name="connsiteX3654" fmla="*/ 1019012 w 1209257"/>
                    <a:gd name="connsiteY3654" fmla="*/ 175026 h 977923"/>
                    <a:gd name="connsiteX3655" fmla="*/ 1024835 w 1209257"/>
                    <a:gd name="connsiteY3655" fmla="*/ 182249 h 977923"/>
                    <a:gd name="connsiteX3656" fmla="*/ 1019012 w 1209257"/>
                    <a:gd name="connsiteY3656" fmla="*/ 189473 h 977923"/>
                    <a:gd name="connsiteX3657" fmla="*/ 1012704 w 1209257"/>
                    <a:gd name="connsiteY3657" fmla="*/ 182249 h 977923"/>
                    <a:gd name="connsiteX3658" fmla="*/ 1019012 w 1209257"/>
                    <a:gd name="connsiteY3658" fmla="*/ 175026 h 977923"/>
                    <a:gd name="connsiteX3659" fmla="*/ 999602 w 1209257"/>
                    <a:gd name="connsiteY3659" fmla="*/ 175026 h 977923"/>
                    <a:gd name="connsiteX3660" fmla="*/ 1005910 w 1209257"/>
                    <a:gd name="connsiteY3660" fmla="*/ 182249 h 977923"/>
                    <a:gd name="connsiteX3661" fmla="*/ 999602 w 1209257"/>
                    <a:gd name="connsiteY3661" fmla="*/ 189473 h 977923"/>
                    <a:gd name="connsiteX3662" fmla="*/ 993779 w 1209257"/>
                    <a:gd name="connsiteY3662" fmla="*/ 182249 h 977923"/>
                    <a:gd name="connsiteX3663" fmla="*/ 999602 w 1209257"/>
                    <a:gd name="connsiteY3663" fmla="*/ 175026 h 977923"/>
                    <a:gd name="connsiteX3664" fmla="*/ 980678 w 1209257"/>
                    <a:gd name="connsiteY3664" fmla="*/ 175026 h 977923"/>
                    <a:gd name="connsiteX3665" fmla="*/ 986986 w 1209257"/>
                    <a:gd name="connsiteY3665" fmla="*/ 182249 h 977923"/>
                    <a:gd name="connsiteX3666" fmla="*/ 980678 w 1209257"/>
                    <a:gd name="connsiteY3666" fmla="*/ 189473 h 977923"/>
                    <a:gd name="connsiteX3667" fmla="*/ 974370 w 1209257"/>
                    <a:gd name="connsiteY3667" fmla="*/ 182249 h 977923"/>
                    <a:gd name="connsiteX3668" fmla="*/ 980678 w 1209257"/>
                    <a:gd name="connsiteY3668" fmla="*/ 175026 h 977923"/>
                    <a:gd name="connsiteX3669" fmla="*/ 961268 w 1209257"/>
                    <a:gd name="connsiteY3669" fmla="*/ 175026 h 977923"/>
                    <a:gd name="connsiteX3670" fmla="*/ 967576 w 1209257"/>
                    <a:gd name="connsiteY3670" fmla="*/ 182249 h 977923"/>
                    <a:gd name="connsiteX3671" fmla="*/ 961268 w 1209257"/>
                    <a:gd name="connsiteY3671" fmla="*/ 189473 h 977923"/>
                    <a:gd name="connsiteX3672" fmla="*/ 955445 w 1209257"/>
                    <a:gd name="connsiteY3672" fmla="*/ 182249 h 977923"/>
                    <a:gd name="connsiteX3673" fmla="*/ 961268 w 1209257"/>
                    <a:gd name="connsiteY3673" fmla="*/ 175026 h 977923"/>
                    <a:gd name="connsiteX3674" fmla="*/ 942343 w 1209257"/>
                    <a:gd name="connsiteY3674" fmla="*/ 175026 h 977923"/>
                    <a:gd name="connsiteX3675" fmla="*/ 948652 w 1209257"/>
                    <a:gd name="connsiteY3675" fmla="*/ 182249 h 977923"/>
                    <a:gd name="connsiteX3676" fmla="*/ 942343 w 1209257"/>
                    <a:gd name="connsiteY3676" fmla="*/ 189473 h 977923"/>
                    <a:gd name="connsiteX3677" fmla="*/ 936035 w 1209257"/>
                    <a:gd name="connsiteY3677" fmla="*/ 182249 h 977923"/>
                    <a:gd name="connsiteX3678" fmla="*/ 942343 w 1209257"/>
                    <a:gd name="connsiteY3678" fmla="*/ 175026 h 977923"/>
                    <a:gd name="connsiteX3679" fmla="*/ 923419 w 1209257"/>
                    <a:gd name="connsiteY3679" fmla="*/ 175026 h 977923"/>
                    <a:gd name="connsiteX3680" fmla="*/ 929242 w 1209257"/>
                    <a:gd name="connsiteY3680" fmla="*/ 182249 h 977923"/>
                    <a:gd name="connsiteX3681" fmla="*/ 923419 w 1209257"/>
                    <a:gd name="connsiteY3681" fmla="*/ 189473 h 977923"/>
                    <a:gd name="connsiteX3682" fmla="*/ 917111 w 1209257"/>
                    <a:gd name="connsiteY3682" fmla="*/ 182249 h 977923"/>
                    <a:gd name="connsiteX3683" fmla="*/ 923419 w 1209257"/>
                    <a:gd name="connsiteY3683" fmla="*/ 175026 h 977923"/>
                    <a:gd name="connsiteX3684" fmla="*/ 904009 w 1209257"/>
                    <a:gd name="connsiteY3684" fmla="*/ 175026 h 977923"/>
                    <a:gd name="connsiteX3685" fmla="*/ 910317 w 1209257"/>
                    <a:gd name="connsiteY3685" fmla="*/ 182249 h 977923"/>
                    <a:gd name="connsiteX3686" fmla="*/ 904009 w 1209257"/>
                    <a:gd name="connsiteY3686" fmla="*/ 189473 h 977923"/>
                    <a:gd name="connsiteX3687" fmla="*/ 897701 w 1209257"/>
                    <a:gd name="connsiteY3687" fmla="*/ 182249 h 977923"/>
                    <a:gd name="connsiteX3688" fmla="*/ 904009 w 1209257"/>
                    <a:gd name="connsiteY3688" fmla="*/ 175026 h 977923"/>
                    <a:gd name="connsiteX3689" fmla="*/ 636155 w 1209257"/>
                    <a:gd name="connsiteY3689" fmla="*/ 175026 h 977923"/>
                    <a:gd name="connsiteX3690" fmla="*/ 642463 w 1209257"/>
                    <a:gd name="connsiteY3690" fmla="*/ 182249 h 977923"/>
                    <a:gd name="connsiteX3691" fmla="*/ 636155 w 1209257"/>
                    <a:gd name="connsiteY3691" fmla="*/ 189473 h 977923"/>
                    <a:gd name="connsiteX3692" fmla="*/ 629847 w 1209257"/>
                    <a:gd name="connsiteY3692" fmla="*/ 182249 h 977923"/>
                    <a:gd name="connsiteX3693" fmla="*/ 636155 w 1209257"/>
                    <a:gd name="connsiteY3693" fmla="*/ 175026 h 977923"/>
                    <a:gd name="connsiteX3694" fmla="*/ 617230 w 1209257"/>
                    <a:gd name="connsiteY3694" fmla="*/ 175026 h 977923"/>
                    <a:gd name="connsiteX3695" fmla="*/ 623538 w 1209257"/>
                    <a:gd name="connsiteY3695" fmla="*/ 182249 h 977923"/>
                    <a:gd name="connsiteX3696" fmla="*/ 617230 w 1209257"/>
                    <a:gd name="connsiteY3696" fmla="*/ 189473 h 977923"/>
                    <a:gd name="connsiteX3697" fmla="*/ 610922 w 1209257"/>
                    <a:gd name="connsiteY3697" fmla="*/ 182249 h 977923"/>
                    <a:gd name="connsiteX3698" fmla="*/ 617230 w 1209257"/>
                    <a:gd name="connsiteY3698" fmla="*/ 175026 h 977923"/>
                    <a:gd name="connsiteX3699" fmla="*/ 597820 w 1209257"/>
                    <a:gd name="connsiteY3699" fmla="*/ 175026 h 977923"/>
                    <a:gd name="connsiteX3700" fmla="*/ 604129 w 1209257"/>
                    <a:gd name="connsiteY3700" fmla="*/ 182249 h 977923"/>
                    <a:gd name="connsiteX3701" fmla="*/ 597820 w 1209257"/>
                    <a:gd name="connsiteY3701" fmla="*/ 189473 h 977923"/>
                    <a:gd name="connsiteX3702" fmla="*/ 591998 w 1209257"/>
                    <a:gd name="connsiteY3702" fmla="*/ 182249 h 977923"/>
                    <a:gd name="connsiteX3703" fmla="*/ 597820 w 1209257"/>
                    <a:gd name="connsiteY3703" fmla="*/ 175026 h 977923"/>
                    <a:gd name="connsiteX3704" fmla="*/ 578896 w 1209257"/>
                    <a:gd name="connsiteY3704" fmla="*/ 175026 h 977923"/>
                    <a:gd name="connsiteX3705" fmla="*/ 585204 w 1209257"/>
                    <a:gd name="connsiteY3705" fmla="*/ 182249 h 977923"/>
                    <a:gd name="connsiteX3706" fmla="*/ 578896 w 1209257"/>
                    <a:gd name="connsiteY3706" fmla="*/ 189473 h 977923"/>
                    <a:gd name="connsiteX3707" fmla="*/ 572588 w 1209257"/>
                    <a:gd name="connsiteY3707" fmla="*/ 182249 h 977923"/>
                    <a:gd name="connsiteX3708" fmla="*/ 578896 w 1209257"/>
                    <a:gd name="connsiteY3708" fmla="*/ 175026 h 977923"/>
                    <a:gd name="connsiteX3709" fmla="*/ 502227 w 1209257"/>
                    <a:gd name="connsiteY3709" fmla="*/ 175026 h 977923"/>
                    <a:gd name="connsiteX3710" fmla="*/ 508536 w 1209257"/>
                    <a:gd name="connsiteY3710" fmla="*/ 182249 h 977923"/>
                    <a:gd name="connsiteX3711" fmla="*/ 502227 w 1209257"/>
                    <a:gd name="connsiteY3711" fmla="*/ 189473 h 977923"/>
                    <a:gd name="connsiteX3712" fmla="*/ 495919 w 1209257"/>
                    <a:gd name="connsiteY3712" fmla="*/ 182249 h 977923"/>
                    <a:gd name="connsiteX3713" fmla="*/ 502227 w 1209257"/>
                    <a:gd name="connsiteY3713" fmla="*/ 175026 h 977923"/>
                    <a:gd name="connsiteX3714" fmla="*/ 483303 w 1209257"/>
                    <a:gd name="connsiteY3714" fmla="*/ 175026 h 977923"/>
                    <a:gd name="connsiteX3715" fmla="*/ 489611 w 1209257"/>
                    <a:gd name="connsiteY3715" fmla="*/ 182249 h 977923"/>
                    <a:gd name="connsiteX3716" fmla="*/ 483303 w 1209257"/>
                    <a:gd name="connsiteY3716" fmla="*/ 189473 h 977923"/>
                    <a:gd name="connsiteX3717" fmla="*/ 476995 w 1209257"/>
                    <a:gd name="connsiteY3717" fmla="*/ 182249 h 977923"/>
                    <a:gd name="connsiteX3718" fmla="*/ 483303 w 1209257"/>
                    <a:gd name="connsiteY3718" fmla="*/ 175026 h 977923"/>
                    <a:gd name="connsiteX3719" fmla="*/ 463893 w 1209257"/>
                    <a:gd name="connsiteY3719" fmla="*/ 175026 h 977923"/>
                    <a:gd name="connsiteX3720" fmla="*/ 470201 w 1209257"/>
                    <a:gd name="connsiteY3720" fmla="*/ 182249 h 977923"/>
                    <a:gd name="connsiteX3721" fmla="*/ 463893 w 1209257"/>
                    <a:gd name="connsiteY3721" fmla="*/ 189473 h 977923"/>
                    <a:gd name="connsiteX3722" fmla="*/ 458070 w 1209257"/>
                    <a:gd name="connsiteY3722" fmla="*/ 182249 h 977923"/>
                    <a:gd name="connsiteX3723" fmla="*/ 463893 w 1209257"/>
                    <a:gd name="connsiteY3723" fmla="*/ 175026 h 977923"/>
                    <a:gd name="connsiteX3724" fmla="*/ 406634 w 1209257"/>
                    <a:gd name="connsiteY3724" fmla="*/ 175026 h 977923"/>
                    <a:gd name="connsiteX3725" fmla="*/ 412943 w 1209257"/>
                    <a:gd name="connsiteY3725" fmla="*/ 182249 h 977923"/>
                    <a:gd name="connsiteX3726" fmla="*/ 406634 w 1209257"/>
                    <a:gd name="connsiteY3726" fmla="*/ 189473 h 977923"/>
                    <a:gd name="connsiteX3727" fmla="*/ 400326 w 1209257"/>
                    <a:gd name="connsiteY3727" fmla="*/ 182249 h 977923"/>
                    <a:gd name="connsiteX3728" fmla="*/ 406634 w 1209257"/>
                    <a:gd name="connsiteY3728" fmla="*/ 175026 h 977923"/>
                    <a:gd name="connsiteX3729" fmla="*/ 387710 w 1209257"/>
                    <a:gd name="connsiteY3729" fmla="*/ 175026 h 977923"/>
                    <a:gd name="connsiteX3730" fmla="*/ 393533 w 1209257"/>
                    <a:gd name="connsiteY3730" fmla="*/ 182249 h 977923"/>
                    <a:gd name="connsiteX3731" fmla="*/ 387710 w 1209257"/>
                    <a:gd name="connsiteY3731" fmla="*/ 189473 h 977923"/>
                    <a:gd name="connsiteX3732" fmla="*/ 381402 w 1209257"/>
                    <a:gd name="connsiteY3732" fmla="*/ 182249 h 977923"/>
                    <a:gd name="connsiteX3733" fmla="*/ 387710 w 1209257"/>
                    <a:gd name="connsiteY3733" fmla="*/ 175026 h 977923"/>
                    <a:gd name="connsiteX3734" fmla="*/ 368300 w 1209257"/>
                    <a:gd name="connsiteY3734" fmla="*/ 175026 h 977923"/>
                    <a:gd name="connsiteX3735" fmla="*/ 374608 w 1209257"/>
                    <a:gd name="connsiteY3735" fmla="*/ 182249 h 977923"/>
                    <a:gd name="connsiteX3736" fmla="*/ 368300 w 1209257"/>
                    <a:gd name="connsiteY3736" fmla="*/ 189473 h 977923"/>
                    <a:gd name="connsiteX3737" fmla="*/ 362477 w 1209257"/>
                    <a:gd name="connsiteY3737" fmla="*/ 182249 h 977923"/>
                    <a:gd name="connsiteX3738" fmla="*/ 368300 w 1209257"/>
                    <a:gd name="connsiteY3738" fmla="*/ 175026 h 977923"/>
                    <a:gd name="connsiteX3739" fmla="*/ 349376 w 1209257"/>
                    <a:gd name="connsiteY3739" fmla="*/ 175026 h 977923"/>
                    <a:gd name="connsiteX3740" fmla="*/ 355684 w 1209257"/>
                    <a:gd name="connsiteY3740" fmla="*/ 182249 h 977923"/>
                    <a:gd name="connsiteX3741" fmla="*/ 349376 w 1209257"/>
                    <a:gd name="connsiteY3741" fmla="*/ 189473 h 977923"/>
                    <a:gd name="connsiteX3742" fmla="*/ 343068 w 1209257"/>
                    <a:gd name="connsiteY3742" fmla="*/ 182249 h 977923"/>
                    <a:gd name="connsiteX3743" fmla="*/ 349376 w 1209257"/>
                    <a:gd name="connsiteY3743" fmla="*/ 175026 h 977923"/>
                    <a:gd name="connsiteX3744" fmla="*/ 329966 w 1209257"/>
                    <a:gd name="connsiteY3744" fmla="*/ 175026 h 977923"/>
                    <a:gd name="connsiteX3745" fmla="*/ 336274 w 1209257"/>
                    <a:gd name="connsiteY3745" fmla="*/ 182249 h 977923"/>
                    <a:gd name="connsiteX3746" fmla="*/ 329966 w 1209257"/>
                    <a:gd name="connsiteY3746" fmla="*/ 189473 h 977923"/>
                    <a:gd name="connsiteX3747" fmla="*/ 324143 w 1209257"/>
                    <a:gd name="connsiteY3747" fmla="*/ 182249 h 977923"/>
                    <a:gd name="connsiteX3748" fmla="*/ 329966 w 1209257"/>
                    <a:gd name="connsiteY3748" fmla="*/ 175026 h 977923"/>
                    <a:gd name="connsiteX3749" fmla="*/ 311041 w 1209257"/>
                    <a:gd name="connsiteY3749" fmla="*/ 175026 h 977923"/>
                    <a:gd name="connsiteX3750" fmla="*/ 317350 w 1209257"/>
                    <a:gd name="connsiteY3750" fmla="*/ 182249 h 977923"/>
                    <a:gd name="connsiteX3751" fmla="*/ 311041 w 1209257"/>
                    <a:gd name="connsiteY3751" fmla="*/ 189473 h 977923"/>
                    <a:gd name="connsiteX3752" fmla="*/ 304733 w 1209257"/>
                    <a:gd name="connsiteY3752" fmla="*/ 182249 h 977923"/>
                    <a:gd name="connsiteX3753" fmla="*/ 311041 w 1209257"/>
                    <a:gd name="connsiteY3753" fmla="*/ 175026 h 977923"/>
                    <a:gd name="connsiteX3754" fmla="*/ 272707 w 1209257"/>
                    <a:gd name="connsiteY3754" fmla="*/ 175026 h 977923"/>
                    <a:gd name="connsiteX3755" fmla="*/ 279015 w 1209257"/>
                    <a:gd name="connsiteY3755" fmla="*/ 182249 h 977923"/>
                    <a:gd name="connsiteX3756" fmla="*/ 272707 w 1209257"/>
                    <a:gd name="connsiteY3756" fmla="*/ 189473 h 977923"/>
                    <a:gd name="connsiteX3757" fmla="*/ 266399 w 1209257"/>
                    <a:gd name="connsiteY3757" fmla="*/ 182249 h 977923"/>
                    <a:gd name="connsiteX3758" fmla="*/ 272707 w 1209257"/>
                    <a:gd name="connsiteY3758" fmla="*/ 175026 h 977923"/>
                    <a:gd name="connsiteX3759" fmla="*/ 253783 w 1209257"/>
                    <a:gd name="connsiteY3759" fmla="*/ 175026 h 977923"/>
                    <a:gd name="connsiteX3760" fmla="*/ 259606 w 1209257"/>
                    <a:gd name="connsiteY3760" fmla="*/ 182249 h 977923"/>
                    <a:gd name="connsiteX3761" fmla="*/ 253783 w 1209257"/>
                    <a:gd name="connsiteY3761" fmla="*/ 189473 h 977923"/>
                    <a:gd name="connsiteX3762" fmla="*/ 247475 w 1209257"/>
                    <a:gd name="connsiteY3762" fmla="*/ 182249 h 977923"/>
                    <a:gd name="connsiteX3763" fmla="*/ 253783 w 1209257"/>
                    <a:gd name="connsiteY3763" fmla="*/ 175026 h 977923"/>
                    <a:gd name="connsiteX3764" fmla="*/ 234373 w 1209257"/>
                    <a:gd name="connsiteY3764" fmla="*/ 175026 h 977923"/>
                    <a:gd name="connsiteX3765" fmla="*/ 240681 w 1209257"/>
                    <a:gd name="connsiteY3765" fmla="*/ 182249 h 977923"/>
                    <a:gd name="connsiteX3766" fmla="*/ 234373 w 1209257"/>
                    <a:gd name="connsiteY3766" fmla="*/ 189473 h 977923"/>
                    <a:gd name="connsiteX3767" fmla="*/ 228550 w 1209257"/>
                    <a:gd name="connsiteY3767" fmla="*/ 182249 h 977923"/>
                    <a:gd name="connsiteX3768" fmla="*/ 234373 w 1209257"/>
                    <a:gd name="connsiteY3768" fmla="*/ 175026 h 977923"/>
                    <a:gd name="connsiteX3769" fmla="*/ 215448 w 1209257"/>
                    <a:gd name="connsiteY3769" fmla="*/ 175026 h 977923"/>
                    <a:gd name="connsiteX3770" fmla="*/ 221757 w 1209257"/>
                    <a:gd name="connsiteY3770" fmla="*/ 182249 h 977923"/>
                    <a:gd name="connsiteX3771" fmla="*/ 215448 w 1209257"/>
                    <a:gd name="connsiteY3771" fmla="*/ 189473 h 977923"/>
                    <a:gd name="connsiteX3772" fmla="*/ 209140 w 1209257"/>
                    <a:gd name="connsiteY3772" fmla="*/ 182249 h 977923"/>
                    <a:gd name="connsiteX3773" fmla="*/ 215448 w 1209257"/>
                    <a:gd name="connsiteY3773" fmla="*/ 175026 h 977923"/>
                    <a:gd name="connsiteX3774" fmla="*/ 196039 w 1209257"/>
                    <a:gd name="connsiteY3774" fmla="*/ 175026 h 977923"/>
                    <a:gd name="connsiteX3775" fmla="*/ 202347 w 1209257"/>
                    <a:gd name="connsiteY3775" fmla="*/ 182249 h 977923"/>
                    <a:gd name="connsiteX3776" fmla="*/ 196039 w 1209257"/>
                    <a:gd name="connsiteY3776" fmla="*/ 189473 h 977923"/>
                    <a:gd name="connsiteX3777" fmla="*/ 190216 w 1209257"/>
                    <a:gd name="connsiteY3777" fmla="*/ 182249 h 977923"/>
                    <a:gd name="connsiteX3778" fmla="*/ 196039 w 1209257"/>
                    <a:gd name="connsiteY3778" fmla="*/ 175026 h 977923"/>
                    <a:gd name="connsiteX3779" fmla="*/ 177114 w 1209257"/>
                    <a:gd name="connsiteY3779" fmla="*/ 175026 h 977923"/>
                    <a:gd name="connsiteX3780" fmla="*/ 183422 w 1209257"/>
                    <a:gd name="connsiteY3780" fmla="*/ 182249 h 977923"/>
                    <a:gd name="connsiteX3781" fmla="*/ 177114 w 1209257"/>
                    <a:gd name="connsiteY3781" fmla="*/ 189473 h 977923"/>
                    <a:gd name="connsiteX3782" fmla="*/ 170806 w 1209257"/>
                    <a:gd name="connsiteY3782" fmla="*/ 182249 h 977923"/>
                    <a:gd name="connsiteX3783" fmla="*/ 177114 w 1209257"/>
                    <a:gd name="connsiteY3783" fmla="*/ 175026 h 977923"/>
                    <a:gd name="connsiteX3784" fmla="*/ 158190 w 1209257"/>
                    <a:gd name="connsiteY3784" fmla="*/ 175026 h 977923"/>
                    <a:gd name="connsiteX3785" fmla="*/ 164013 w 1209257"/>
                    <a:gd name="connsiteY3785" fmla="*/ 182249 h 977923"/>
                    <a:gd name="connsiteX3786" fmla="*/ 158190 w 1209257"/>
                    <a:gd name="connsiteY3786" fmla="*/ 189473 h 977923"/>
                    <a:gd name="connsiteX3787" fmla="*/ 151882 w 1209257"/>
                    <a:gd name="connsiteY3787" fmla="*/ 182249 h 977923"/>
                    <a:gd name="connsiteX3788" fmla="*/ 158190 w 1209257"/>
                    <a:gd name="connsiteY3788" fmla="*/ 175026 h 977923"/>
                    <a:gd name="connsiteX3789" fmla="*/ 138780 w 1209257"/>
                    <a:gd name="connsiteY3789" fmla="*/ 175026 h 977923"/>
                    <a:gd name="connsiteX3790" fmla="*/ 145088 w 1209257"/>
                    <a:gd name="connsiteY3790" fmla="*/ 182249 h 977923"/>
                    <a:gd name="connsiteX3791" fmla="*/ 138780 w 1209257"/>
                    <a:gd name="connsiteY3791" fmla="*/ 189473 h 977923"/>
                    <a:gd name="connsiteX3792" fmla="*/ 132472 w 1209257"/>
                    <a:gd name="connsiteY3792" fmla="*/ 182249 h 977923"/>
                    <a:gd name="connsiteX3793" fmla="*/ 138780 w 1209257"/>
                    <a:gd name="connsiteY3793" fmla="*/ 175026 h 977923"/>
                    <a:gd name="connsiteX3794" fmla="*/ 119855 w 1209257"/>
                    <a:gd name="connsiteY3794" fmla="*/ 175026 h 977923"/>
                    <a:gd name="connsiteX3795" fmla="*/ 125678 w 1209257"/>
                    <a:gd name="connsiteY3795" fmla="*/ 182249 h 977923"/>
                    <a:gd name="connsiteX3796" fmla="*/ 119855 w 1209257"/>
                    <a:gd name="connsiteY3796" fmla="*/ 189473 h 977923"/>
                    <a:gd name="connsiteX3797" fmla="*/ 113547 w 1209257"/>
                    <a:gd name="connsiteY3797" fmla="*/ 182249 h 977923"/>
                    <a:gd name="connsiteX3798" fmla="*/ 119855 w 1209257"/>
                    <a:gd name="connsiteY3798" fmla="*/ 175026 h 977923"/>
                    <a:gd name="connsiteX3799" fmla="*/ 100446 w 1209257"/>
                    <a:gd name="connsiteY3799" fmla="*/ 175026 h 977923"/>
                    <a:gd name="connsiteX3800" fmla="*/ 106754 w 1209257"/>
                    <a:gd name="connsiteY3800" fmla="*/ 182249 h 977923"/>
                    <a:gd name="connsiteX3801" fmla="*/ 100446 w 1209257"/>
                    <a:gd name="connsiteY3801" fmla="*/ 189473 h 977923"/>
                    <a:gd name="connsiteX3802" fmla="*/ 94623 w 1209257"/>
                    <a:gd name="connsiteY3802" fmla="*/ 182249 h 977923"/>
                    <a:gd name="connsiteX3803" fmla="*/ 100446 w 1209257"/>
                    <a:gd name="connsiteY3803" fmla="*/ 175026 h 977923"/>
                    <a:gd name="connsiteX3804" fmla="*/ 81521 w 1209257"/>
                    <a:gd name="connsiteY3804" fmla="*/ 175026 h 977923"/>
                    <a:gd name="connsiteX3805" fmla="*/ 87829 w 1209257"/>
                    <a:gd name="connsiteY3805" fmla="*/ 182249 h 977923"/>
                    <a:gd name="connsiteX3806" fmla="*/ 81521 w 1209257"/>
                    <a:gd name="connsiteY3806" fmla="*/ 189473 h 977923"/>
                    <a:gd name="connsiteX3807" fmla="*/ 75213 w 1209257"/>
                    <a:gd name="connsiteY3807" fmla="*/ 182249 h 977923"/>
                    <a:gd name="connsiteX3808" fmla="*/ 81521 w 1209257"/>
                    <a:gd name="connsiteY3808" fmla="*/ 175026 h 977923"/>
                    <a:gd name="connsiteX3809" fmla="*/ 62111 w 1209257"/>
                    <a:gd name="connsiteY3809" fmla="*/ 175026 h 977923"/>
                    <a:gd name="connsiteX3810" fmla="*/ 68420 w 1209257"/>
                    <a:gd name="connsiteY3810" fmla="*/ 182249 h 977923"/>
                    <a:gd name="connsiteX3811" fmla="*/ 62111 w 1209257"/>
                    <a:gd name="connsiteY3811" fmla="*/ 189473 h 977923"/>
                    <a:gd name="connsiteX3812" fmla="*/ 56289 w 1209257"/>
                    <a:gd name="connsiteY3812" fmla="*/ 182249 h 977923"/>
                    <a:gd name="connsiteX3813" fmla="*/ 62111 w 1209257"/>
                    <a:gd name="connsiteY3813" fmla="*/ 175026 h 977923"/>
                    <a:gd name="connsiteX3814" fmla="*/ 43187 w 1209257"/>
                    <a:gd name="connsiteY3814" fmla="*/ 175026 h 977923"/>
                    <a:gd name="connsiteX3815" fmla="*/ 49495 w 1209257"/>
                    <a:gd name="connsiteY3815" fmla="*/ 182249 h 977923"/>
                    <a:gd name="connsiteX3816" fmla="*/ 43187 w 1209257"/>
                    <a:gd name="connsiteY3816" fmla="*/ 189473 h 977923"/>
                    <a:gd name="connsiteX3817" fmla="*/ 36879 w 1209257"/>
                    <a:gd name="connsiteY3817" fmla="*/ 182249 h 977923"/>
                    <a:gd name="connsiteX3818" fmla="*/ 43187 w 1209257"/>
                    <a:gd name="connsiteY3818" fmla="*/ 175026 h 977923"/>
                    <a:gd name="connsiteX3819" fmla="*/ 1165917 w 1209257"/>
                    <a:gd name="connsiteY3819" fmla="*/ 160166 h 977923"/>
                    <a:gd name="connsiteX3820" fmla="*/ 1166284 w 1209257"/>
                    <a:gd name="connsiteY3820" fmla="*/ 161349 h 977923"/>
                    <a:gd name="connsiteX3821" fmla="*/ 1165556 w 1209257"/>
                    <a:gd name="connsiteY3821" fmla="*/ 160580 h 977923"/>
                    <a:gd name="connsiteX3822" fmla="*/ 904009 w 1209257"/>
                    <a:gd name="connsiteY3822" fmla="*/ 157801 h 977923"/>
                    <a:gd name="connsiteX3823" fmla="*/ 905950 w 1209257"/>
                    <a:gd name="connsiteY3823" fmla="*/ 160580 h 977923"/>
                    <a:gd name="connsiteX3824" fmla="*/ 904009 w 1209257"/>
                    <a:gd name="connsiteY3824" fmla="*/ 162802 h 977923"/>
                    <a:gd name="connsiteX3825" fmla="*/ 902068 w 1209257"/>
                    <a:gd name="connsiteY3825" fmla="*/ 160580 h 977923"/>
                    <a:gd name="connsiteX3826" fmla="*/ 904009 w 1209257"/>
                    <a:gd name="connsiteY3826" fmla="*/ 157801 h 977923"/>
                    <a:gd name="connsiteX3827" fmla="*/ 1114605 w 1209257"/>
                    <a:gd name="connsiteY3827" fmla="*/ 155579 h 977923"/>
                    <a:gd name="connsiteX3828" fmla="*/ 1118487 w 1209257"/>
                    <a:gd name="connsiteY3828" fmla="*/ 160580 h 977923"/>
                    <a:gd name="connsiteX3829" fmla="*/ 1114605 w 1209257"/>
                    <a:gd name="connsiteY3829" fmla="*/ 165025 h 977923"/>
                    <a:gd name="connsiteX3830" fmla="*/ 1110238 w 1209257"/>
                    <a:gd name="connsiteY3830" fmla="*/ 160580 h 977923"/>
                    <a:gd name="connsiteX3831" fmla="*/ 1114605 w 1209257"/>
                    <a:gd name="connsiteY3831" fmla="*/ 155579 h 977923"/>
                    <a:gd name="connsiteX3832" fmla="*/ 4853 w 1209257"/>
                    <a:gd name="connsiteY3832" fmla="*/ 154468 h 977923"/>
                    <a:gd name="connsiteX3833" fmla="*/ 10190 w 1209257"/>
                    <a:gd name="connsiteY3833" fmla="*/ 160580 h 977923"/>
                    <a:gd name="connsiteX3834" fmla="*/ 4853 w 1209257"/>
                    <a:gd name="connsiteY3834" fmla="*/ 166136 h 977923"/>
                    <a:gd name="connsiteX3835" fmla="*/ 0 w 1209257"/>
                    <a:gd name="connsiteY3835" fmla="*/ 160580 h 977923"/>
                    <a:gd name="connsiteX3836" fmla="*/ 4853 w 1209257"/>
                    <a:gd name="connsiteY3836" fmla="*/ 154468 h 977923"/>
                    <a:gd name="connsiteX3837" fmla="*/ 1133529 w 1209257"/>
                    <a:gd name="connsiteY3837" fmla="*/ 153356 h 977923"/>
                    <a:gd name="connsiteX3838" fmla="*/ 1139838 w 1209257"/>
                    <a:gd name="connsiteY3838" fmla="*/ 160580 h 977923"/>
                    <a:gd name="connsiteX3839" fmla="*/ 1133529 w 1209257"/>
                    <a:gd name="connsiteY3839" fmla="*/ 167247 h 977923"/>
                    <a:gd name="connsiteX3840" fmla="*/ 1127221 w 1209257"/>
                    <a:gd name="connsiteY3840" fmla="*/ 160580 h 977923"/>
                    <a:gd name="connsiteX3841" fmla="*/ 1133529 w 1209257"/>
                    <a:gd name="connsiteY3841" fmla="*/ 153356 h 977923"/>
                    <a:gd name="connsiteX3842" fmla="*/ 999602 w 1209257"/>
                    <a:gd name="connsiteY3842" fmla="*/ 153356 h 977923"/>
                    <a:gd name="connsiteX3843" fmla="*/ 1005910 w 1209257"/>
                    <a:gd name="connsiteY3843" fmla="*/ 160580 h 977923"/>
                    <a:gd name="connsiteX3844" fmla="*/ 999602 w 1209257"/>
                    <a:gd name="connsiteY3844" fmla="*/ 167247 h 977923"/>
                    <a:gd name="connsiteX3845" fmla="*/ 993779 w 1209257"/>
                    <a:gd name="connsiteY3845" fmla="*/ 160580 h 977923"/>
                    <a:gd name="connsiteX3846" fmla="*/ 999602 w 1209257"/>
                    <a:gd name="connsiteY3846" fmla="*/ 153356 h 977923"/>
                    <a:gd name="connsiteX3847" fmla="*/ 980678 w 1209257"/>
                    <a:gd name="connsiteY3847" fmla="*/ 153356 h 977923"/>
                    <a:gd name="connsiteX3848" fmla="*/ 986986 w 1209257"/>
                    <a:gd name="connsiteY3848" fmla="*/ 160580 h 977923"/>
                    <a:gd name="connsiteX3849" fmla="*/ 980678 w 1209257"/>
                    <a:gd name="connsiteY3849" fmla="*/ 167247 h 977923"/>
                    <a:gd name="connsiteX3850" fmla="*/ 974370 w 1209257"/>
                    <a:gd name="connsiteY3850" fmla="*/ 160580 h 977923"/>
                    <a:gd name="connsiteX3851" fmla="*/ 980678 w 1209257"/>
                    <a:gd name="connsiteY3851" fmla="*/ 153356 h 977923"/>
                    <a:gd name="connsiteX3852" fmla="*/ 961268 w 1209257"/>
                    <a:gd name="connsiteY3852" fmla="*/ 153356 h 977923"/>
                    <a:gd name="connsiteX3853" fmla="*/ 967576 w 1209257"/>
                    <a:gd name="connsiteY3853" fmla="*/ 160580 h 977923"/>
                    <a:gd name="connsiteX3854" fmla="*/ 961268 w 1209257"/>
                    <a:gd name="connsiteY3854" fmla="*/ 167247 h 977923"/>
                    <a:gd name="connsiteX3855" fmla="*/ 955445 w 1209257"/>
                    <a:gd name="connsiteY3855" fmla="*/ 160580 h 977923"/>
                    <a:gd name="connsiteX3856" fmla="*/ 961268 w 1209257"/>
                    <a:gd name="connsiteY3856" fmla="*/ 153356 h 977923"/>
                    <a:gd name="connsiteX3857" fmla="*/ 942343 w 1209257"/>
                    <a:gd name="connsiteY3857" fmla="*/ 153356 h 977923"/>
                    <a:gd name="connsiteX3858" fmla="*/ 948652 w 1209257"/>
                    <a:gd name="connsiteY3858" fmla="*/ 160580 h 977923"/>
                    <a:gd name="connsiteX3859" fmla="*/ 942343 w 1209257"/>
                    <a:gd name="connsiteY3859" fmla="*/ 167247 h 977923"/>
                    <a:gd name="connsiteX3860" fmla="*/ 936035 w 1209257"/>
                    <a:gd name="connsiteY3860" fmla="*/ 160580 h 977923"/>
                    <a:gd name="connsiteX3861" fmla="*/ 942343 w 1209257"/>
                    <a:gd name="connsiteY3861" fmla="*/ 153356 h 977923"/>
                    <a:gd name="connsiteX3862" fmla="*/ 923419 w 1209257"/>
                    <a:gd name="connsiteY3862" fmla="*/ 153356 h 977923"/>
                    <a:gd name="connsiteX3863" fmla="*/ 929242 w 1209257"/>
                    <a:gd name="connsiteY3863" fmla="*/ 160580 h 977923"/>
                    <a:gd name="connsiteX3864" fmla="*/ 923419 w 1209257"/>
                    <a:gd name="connsiteY3864" fmla="*/ 167247 h 977923"/>
                    <a:gd name="connsiteX3865" fmla="*/ 917111 w 1209257"/>
                    <a:gd name="connsiteY3865" fmla="*/ 160580 h 977923"/>
                    <a:gd name="connsiteX3866" fmla="*/ 923419 w 1209257"/>
                    <a:gd name="connsiteY3866" fmla="*/ 153356 h 977923"/>
                    <a:gd name="connsiteX3867" fmla="*/ 693413 w 1209257"/>
                    <a:gd name="connsiteY3867" fmla="*/ 153356 h 977923"/>
                    <a:gd name="connsiteX3868" fmla="*/ 699722 w 1209257"/>
                    <a:gd name="connsiteY3868" fmla="*/ 160580 h 977923"/>
                    <a:gd name="connsiteX3869" fmla="*/ 693413 w 1209257"/>
                    <a:gd name="connsiteY3869" fmla="*/ 167247 h 977923"/>
                    <a:gd name="connsiteX3870" fmla="*/ 687591 w 1209257"/>
                    <a:gd name="connsiteY3870" fmla="*/ 160580 h 977923"/>
                    <a:gd name="connsiteX3871" fmla="*/ 693413 w 1209257"/>
                    <a:gd name="connsiteY3871" fmla="*/ 153356 h 977923"/>
                    <a:gd name="connsiteX3872" fmla="*/ 674489 w 1209257"/>
                    <a:gd name="connsiteY3872" fmla="*/ 153356 h 977923"/>
                    <a:gd name="connsiteX3873" fmla="*/ 680797 w 1209257"/>
                    <a:gd name="connsiteY3873" fmla="*/ 160580 h 977923"/>
                    <a:gd name="connsiteX3874" fmla="*/ 674489 w 1209257"/>
                    <a:gd name="connsiteY3874" fmla="*/ 167247 h 977923"/>
                    <a:gd name="connsiteX3875" fmla="*/ 668181 w 1209257"/>
                    <a:gd name="connsiteY3875" fmla="*/ 160580 h 977923"/>
                    <a:gd name="connsiteX3876" fmla="*/ 674489 w 1209257"/>
                    <a:gd name="connsiteY3876" fmla="*/ 153356 h 977923"/>
                    <a:gd name="connsiteX3877" fmla="*/ 655564 w 1209257"/>
                    <a:gd name="connsiteY3877" fmla="*/ 153356 h 977923"/>
                    <a:gd name="connsiteX3878" fmla="*/ 661387 w 1209257"/>
                    <a:gd name="connsiteY3878" fmla="*/ 160580 h 977923"/>
                    <a:gd name="connsiteX3879" fmla="*/ 655564 w 1209257"/>
                    <a:gd name="connsiteY3879" fmla="*/ 167247 h 977923"/>
                    <a:gd name="connsiteX3880" fmla="*/ 649256 w 1209257"/>
                    <a:gd name="connsiteY3880" fmla="*/ 160580 h 977923"/>
                    <a:gd name="connsiteX3881" fmla="*/ 655564 w 1209257"/>
                    <a:gd name="connsiteY3881" fmla="*/ 153356 h 977923"/>
                    <a:gd name="connsiteX3882" fmla="*/ 636155 w 1209257"/>
                    <a:gd name="connsiteY3882" fmla="*/ 153356 h 977923"/>
                    <a:gd name="connsiteX3883" fmla="*/ 642463 w 1209257"/>
                    <a:gd name="connsiteY3883" fmla="*/ 160580 h 977923"/>
                    <a:gd name="connsiteX3884" fmla="*/ 636155 w 1209257"/>
                    <a:gd name="connsiteY3884" fmla="*/ 167247 h 977923"/>
                    <a:gd name="connsiteX3885" fmla="*/ 629847 w 1209257"/>
                    <a:gd name="connsiteY3885" fmla="*/ 160580 h 977923"/>
                    <a:gd name="connsiteX3886" fmla="*/ 636155 w 1209257"/>
                    <a:gd name="connsiteY3886" fmla="*/ 153356 h 977923"/>
                    <a:gd name="connsiteX3887" fmla="*/ 617230 w 1209257"/>
                    <a:gd name="connsiteY3887" fmla="*/ 153356 h 977923"/>
                    <a:gd name="connsiteX3888" fmla="*/ 623538 w 1209257"/>
                    <a:gd name="connsiteY3888" fmla="*/ 160580 h 977923"/>
                    <a:gd name="connsiteX3889" fmla="*/ 617230 w 1209257"/>
                    <a:gd name="connsiteY3889" fmla="*/ 167247 h 977923"/>
                    <a:gd name="connsiteX3890" fmla="*/ 610922 w 1209257"/>
                    <a:gd name="connsiteY3890" fmla="*/ 160580 h 977923"/>
                    <a:gd name="connsiteX3891" fmla="*/ 617230 w 1209257"/>
                    <a:gd name="connsiteY3891" fmla="*/ 153356 h 977923"/>
                    <a:gd name="connsiteX3892" fmla="*/ 597820 w 1209257"/>
                    <a:gd name="connsiteY3892" fmla="*/ 153356 h 977923"/>
                    <a:gd name="connsiteX3893" fmla="*/ 604129 w 1209257"/>
                    <a:gd name="connsiteY3893" fmla="*/ 160580 h 977923"/>
                    <a:gd name="connsiteX3894" fmla="*/ 597820 w 1209257"/>
                    <a:gd name="connsiteY3894" fmla="*/ 167247 h 977923"/>
                    <a:gd name="connsiteX3895" fmla="*/ 591998 w 1209257"/>
                    <a:gd name="connsiteY3895" fmla="*/ 160580 h 977923"/>
                    <a:gd name="connsiteX3896" fmla="*/ 597820 w 1209257"/>
                    <a:gd name="connsiteY3896" fmla="*/ 153356 h 977923"/>
                    <a:gd name="connsiteX3897" fmla="*/ 578896 w 1209257"/>
                    <a:gd name="connsiteY3897" fmla="*/ 153356 h 977923"/>
                    <a:gd name="connsiteX3898" fmla="*/ 585204 w 1209257"/>
                    <a:gd name="connsiteY3898" fmla="*/ 160580 h 977923"/>
                    <a:gd name="connsiteX3899" fmla="*/ 578896 w 1209257"/>
                    <a:gd name="connsiteY3899" fmla="*/ 167247 h 977923"/>
                    <a:gd name="connsiteX3900" fmla="*/ 572588 w 1209257"/>
                    <a:gd name="connsiteY3900" fmla="*/ 160580 h 977923"/>
                    <a:gd name="connsiteX3901" fmla="*/ 578896 w 1209257"/>
                    <a:gd name="connsiteY3901" fmla="*/ 153356 h 977923"/>
                    <a:gd name="connsiteX3902" fmla="*/ 483303 w 1209257"/>
                    <a:gd name="connsiteY3902" fmla="*/ 153356 h 977923"/>
                    <a:gd name="connsiteX3903" fmla="*/ 489611 w 1209257"/>
                    <a:gd name="connsiteY3903" fmla="*/ 160580 h 977923"/>
                    <a:gd name="connsiteX3904" fmla="*/ 483303 w 1209257"/>
                    <a:gd name="connsiteY3904" fmla="*/ 167247 h 977923"/>
                    <a:gd name="connsiteX3905" fmla="*/ 476995 w 1209257"/>
                    <a:gd name="connsiteY3905" fmla="*/ 160580 h 977923"/>
                    <a:gd name="connsiteX3906" fmla="*/ 483303 w 1209257"/>
                    <a:gd name="connsiteY3906" fmla="*/ 153356 h 977923"/>
                    <a:gd name="connsiteX3907" fmla="*/ 463893 w 1209257"/>
                    <a:gd name="connsiteY3907" fmla="*/ 153356 h 977923"/>
                    <a:gd name="connsiteX3908" fmla="*/ 470201 w 1209257"/>
                    <a:gd name="connsiteY3908" fmla="*/ 160580 h 977923"/>
                    <a:gd name="connsiteX3909" fmla="*/ 463893 w 1209257"/>
                    <a:gd name="connsiteY3909" fmla="*/ 167247 h 977923"/>
                    <a:gd name="connsiteX3910" fmla="*/ 458070 w 1209257"/>
                    <a:gd name="connsiteY3910" fmla="*/ 160580 h 977923"/>
                    <a:gd name="connsiteX3911" fmla="*/ 463893 w 1209257"/>
                    <a:gd name="connsiteY3911" fmla="*/ 153356 h 977923"/>
                    <a:gd name="connsiteX3912" fmla="*/ 406634 w 1209257"/>
                    <a:gd name="connsiteY3912" fmla="*/ 153356 h 977923"/>
                    <a:gd name="connsiteX3913" fmla="*/ 412943 w 1209257"/>
                    <a:gd name="connsiteY3913" fmla="*/ 160580 h 977923"/>
                    <a:gd name="connsiteX3914" fmla="*/ 406634 w 1209257"/>
                    <a:gd name="connsiteY3914" fmla="*/ 167247 h 977923"/>
                    <a:gd name="connsiteX3915" fmla="*/ 400326 w 1209257"/>
                    <a:gd name="connsiteY3915" fmla="*/ 160580 h 977923"/>
                    <a:gd name="connsiteX3916" fmla="*/ 406634 w 1209257"/>
                    <a:gd name="connsiteY3916" fmla="*/ 153356 h 977923"/>
                    <a:gd name="connsiteX3917" fmla="*/ 387710 w 1209257"/>
                    <a:gd name="connsiteY3917" fmla="*/ 153356 h 977923"/>
                    <a:gd name="connsiteX3918" fmla="*/ 393533 w 1209257"/>
                    <a:gd name="connsiteY3918" fmla="*/ 160580 h 977923"/>
                    <a:gd name="connsiteX3919" fmla="*/ 387710 w 1209257"/>
                    <a:gd name="connsiteY3919" fmla="*/ 167247 h 977923"/>
                    <a:gd name="connsiteX3920" fmla="*/ 381402 w 1209257"/>
                    <a:gd name="connsiteY3920" fmla="*/ 160580 h 977923"/>
                    <a:gd name="connsiteX3921" fmla="*/ 387710 w 1209257"/>
                    <a:gd name="connsiteY3921" fmla="*/ 153356 h 977923"/>
                    <a:gd name="connsiteX3922" fmla="*/ 368300 w 1209257"/>
                    <a:gd name="connsiteY3922" fmla="*/ 153356 h 977923"/>
                    <a:gd name="connsiteX3923" fmla="*/ 374608 w 1209257"/>
                    <a:gd name="connsiteY3923" fmla="*/ 160580 h 977923"/>
                    <a:gd name="connsiteX3924" fmla="*/ 368300 w 1209257"/>
                    <a:gd name="connsiteY3924" fmla="*/ 167247 h 977923"/>
                    <a:gd name="connsiteX3925" fmla="*/ 362477 w 1209257"/>
                    <a:gd name="connsiteY3925" fmla="*/ 160580 h 977923"/>
                    <a:gd name="connsiteX3926" fmla="*/ 368300 w 1209257"/>
                    <a:gd name="connsiteY3926" fmla="*/ 153356 h 977923"/>
                    <a:gd name="connsiteX3927" fmla="*/ 349376 w 1209257"/>
                    <a:gd name="connsiteY3927" fmla="*/ 153356 h 977923"/>
                    <a:gd name="connsiteX3928" fmla="*/ 355684 w 1209257"/>
                    <a:gd name="connsiteY3928" fmla="*/ 160580 h 977923"/>
                    <a:gd name="connsiteX3929" fmla="*/ 349376 w 1209257"/>
                    <a:gd name="connsiteY3929" fmla="*/ 167247 h 977923"/>
                    <a:gd name="connsiteX3930" fmla="*/ 343068 w 1209257"/>
                    <a:gd name="connsiteY3930" fmla="*/ 160580 h 977923"/>
                    <a:gd name="connsiteX3931" fmla="*/ 349376 w 1209257"/>
                    <a:gd name="connsiteY3931" fmla="*/ 153356 h 977923"/>
                    <a:gd name="connsiteX3932" fmla="*/ 311041 w 1209257"/>
                    <a:gd name="connsiteY3932" fmla="*/ 153356 h 977923"/>
                    <a:gd name="connsiteX3933" fmla="*/ 317350 w 1209257"/>
                    <a:gd name="connsiteY3933" fmla="*/ 160580 h 977923"/>
                    <a:gd name="connsiteX3934" fmla="*/ 311041 w 1209257"/>
                    <a:gd name="connsiteY3934" fmla="*/ 167247 h 977923"/>
                    <a:gd name="connsiteX3935" fmla="*/ 304733 w 1209257"/>
                    <a:gd name="connsiteY3935" fmla="*/ 160580 h 977923"/>
                    <a:gd name="connsiteX3936" fmla="*/ 311041 w 1209257"/>
                    <a:gd name="connsiteY3936" fmla="*/ 153356 h 977923"/>
                    <a:gd name="connsiteX3937" fmla="*/ 272707 w 1209257"/>
                    <a:gd name="connsiteY3937" fmla="*/ 153356 h 977923"/>
                    <a:gd name="connsiteX3938" fmla="*/ 279015 w 1209257"/>
                    <a:gd name="connsiteY3938" fmla="*/ 160580 h 977923"/>
                    <a:gd name="connsiteX3939" fmla="*/ 272707 w 1209257"/>
                    <a:gd name="connsiteY3939" fmla="*/ 167247 h 977923"/>
                    <a:gd name="connsiteX3940" fmla="*/ 266399 w 1209257"/>
                    <a:gd name="connsiteY3940" fmla="*/ 160580 h 977923"/>
                    <a:gd name="connsiteX3941" fmla="*/ 272707 w 1209257"/>
                    <a:gd name="connsiteY3941" fmla="*/ 153356 h 977923"/>
                    <a:gd name="connsiteX3942" fmla="*/ 253783 w 1209257"/>
                    <a:gd name="connsiteY3942" fmla="*/ 153356 h 977923"/>
                    <a:gd name="connsiteX3943" fmla="*/ 259606 w 1209257"/>
                    <a:gd name="connsiteY3943" fmla="*/ 160580 h 977923"/>
                    <a:gd name="connsiteX3944" fmla="*/ 253783 w 1209257"/>
                    <a:gd name="connsiteY3944" fmla="*/ 167247 h 977923"/>
                    <a:gd name="connsiteX3945" fmla="*/ 247475 w 1209257"/>
                    <a:gd name="connsiteY3945" fmla="*/ 160580 h 977923"/>
                    <a:gd name="connsiteX3946" fmla="*/ 253783 w 1209257"/>
                    <a:gd name="connsiteY3946" fmla="*/ 153356 h 977923"/>
                    <a:gd name="connsiteX3947" fmla="*/ 234373 w 1209257"/>
                    <a:gd name="connsiteY3947" fmla="*/ 153356 h 977923"/>
                    <a:gd name="connsiteX3948" fmla="*/ 240681 w 1209257"/>
                    <a:gd name="connsiteY3948" fmla="*/ 160580 h 977923"/>
                    <a:gd name="connsiteX3949" fmla="*/ 234373 w 1209257"/>
                    <a:gd name="connsiteY3949" fmla="*/ 167247 h 977923"/>
                    <a:gd name="connsiteX3950" fmla="*/ 228550 w 1209257"/>
                    <a:gd name="connsiteY3950" fmla="*/ 160580 h 977923"/>
                    <a:gd name="connsiteX3951" fmla="*/ 234373 w 1209257"/>
                    <a:gd name="connsiteY3951" fmla="*/ 153356 h 977923"/>
                    <a:gd name="connsiteX3952" fmla="*/ 215448 w 1209257"/>
                    <a:gd name="connsiteY3952" fmla="*/ 153356 h 977923"/>
                    <a:gd name="connsiteX3953" fmla="*/ 221757 w 1209257"/>
                    <a:gd name="connsiteY3953" fmla="*/ 160580 h 977923"/>
                    <a:gd name="connsiteX3954" fmla="*/ 215448 w 1209257"/>
                    <a:gd name="connsiteY3954" fmla="*/ 167247 h 977923"/>
                    <a:gd name="connsiteX3955" fmla="*/ 209140 w 1209257"/>
                    <a:gd name="connsiteY3955" fmla="*/ 160580 h 977923"/>
                    <a:gd name="connsiteX3956" fmla="*/ 215448 w 1209257"/>
                    <a:gd name="connsiteY3956" fmla="*/ 153356 h 977923"/>
                    <a:gd name="connsiteX3957" fmla="*/ 196039 w 1209257"/>
                    <a:gd name="connsiteY3957" fmla="*/ 153356 h 977923"/>
                    <a:gd name="connsiteX3958" fmla="*/ 202347 w 1209257"/>
                    <a:gd name="connsiteY3958" fmla="*/ 160580 h 977923"/>
                    <a:gd name="connsiteX3959" fmla="*/ 196039 w 1209257"/>
                    <a:gd name="connsiteY3959" fmla="*/ 167247 h 977923"/>
                    <a:gd name="connsiteX3960" fmla="*/ 190216 w 1209257"/>
                    <a:gd name="connsiteY3960" fmla="*/ 160580 h 977923"/>
                    <a:gd name="connsiteX3961" fmla="*/ 196039 w 1209257"/>
                    <a:gd name="connsiteY3961" fmla="*/ 153356 h 977923"/>
                    <a:gd name="connsiteX3962" fmla="*/ 177114 w 1209257"/>
                    <a:gd name="connsiteY3962" fmla="*/ 153356 h 977923"/>
                    <a:gd name="connsiteX3963" fmla="*/ 183422 w 1209257"/>
                    <a:gd name="connsiteY3963" fmla="*/ 160580 h 977923"/>
                    <a:gd name="connsiteX3964" fmla="*/ 177114 w 1209257"/>
                    <a:gd name="connsiteY3964" fmla="*/ 167247 h 977923"/>
                    <a:gd name="connsiteX3965" fmla="*/ 170806 w 1209257"/>
                    <a:gd name="connsiteY3965" fmla="*/ 160580 h 977923"/>
                    <a:gd name="connsiteX3966" fmla="*/ 177114 w 1209257"/>
                    <a:gd name="connsiteY3966" fmla="*/ 153356 h 977923"/>
                    <a:gd name="connsiteX3967" fmla="*/ 158190 w 1209257"/>
                    <a:gd name="connsiteY3967" fmla="*/ 153356 h 977923"/>
                    <a:gd name="connsiteX3968" fmla="*/ 164013 w 1209257"/>
                    <a:gd name="connsiteY3968" fmla="*/ 160580 h 977923"/>
                    <a:gd name="connsiteX3969" fmla="*/ 158190 w 1209257"/>
                    <a:gd name="connsiteY3969" fmla="*/ 167247 h 977923"/>
                    <a:gd name="connsiteX3970" fmla="*/ 151882 w 1209257"/>
                    <a:gd name="connsiteY3970" fmla="*/ 160580 h 977923"/>
                    <a:gd name="connsiteX3971" fmla="*/ 158190 w 1209257"/>
                    <a:gd name="connsiteY3971" fmla="*/ 153356 h 977923"/>
                    <a:gd name="connsiteX3972" fmla="*/ 138780 w 1209257"/>
                    <a:gd name="connsiteY3972" fmla="*/ 153356 h 977923"/>
                    <a:gd name="connsiteX3973" fmla="*/ 145088 w 1209257"/>
                    <a:gd name="connsiteY3973" fmla="*/ 160580 h 977923"/>
                    <a:gd name="connsiteX3974" fmla="*/ 138780 w 1209257"/>
                    <a:gd name="connsiteY3974" fmla="*/ 167247 h 977923"/>
                    <a:gd name="connsiteX3975" fmla="*/ 132472 w 1209257"/>
                    <a:gd name="connsiteY3975" fmla="*/ 160580 h 977923"/>
                    <a:gd name="connsiteX3976" fmla="*/ 138780 w 1209257"/>
                    <a:gd name="connsiteY3976" fmla="*/ 153356 h 977923"/>
                    <a:gd name="connsiteX3977" fmla="*/ 119855 w 1209257"/>
                    <a:gd name="connsiteY3977" fmla="*/ 153356 h 977923"/>
                    <a:gd name="connsiteX3978" fmla="*/ 125678 w 1209257"/>
                    <a:gd name="connsiteY3978" fmla="*/ 160580 h 977923"/>
                    <a:gd name="connsiteX3979" fmla="*/ 119855 w 1209257"/>
                    <a:gd name="connsiteY3979" fmla="*/ 167247 h 977923"/>
                    <a:gd name="connsiteX3980" fmla="*/ 113547 w 1209257"/>
                    <a:gd name="connsiteY3980" fmla="*/ 160580 h 977923"/>
                    <a:gd name="connsiteX3981" fmla="*/ 119855 w 1209257"/>
                    <a:gd name="connsiteY3981" fmla="*/ 153356 h 977923"/>
                    <a:gd name="connsiteX3982" fmla="*/ 100446 w 1209257"/>
                    <a:gd name="connsiteY3982" fmla="*/ 153356 h 977923"/>
                    <a:gd name="connsiteX3983" fmla="*/ 106754 w 1209257"/>
                    <a:gd name="connsiteY3983" fmla="*/ 160580 h 977923"/>
                    <a:gd name="connsiteX3984" fmla="*/ 100446 w 1209257"/>
                    <a:gd name="connsiteY3984" fmla="*/ 167247 h 977923"/>
                    <a:gd name="connsiteX3985" fmla="*/ 94623 w 1209257"/>
                    <a:gd name="connsiteY3985" fmla="*/ 160580 h 977923"/>
                    <a:gd name="connsiteX3986" fmla="*/ 100446 w 1209257"/>
                    <a:gd name="connsiteY3986" fmla="*/ 153356 h 977923"/>
                    <a:gd name="connsiteX3987" fmla="*/ 81521 w 1209257"/>
                    <a:gd name="connsiteY3987" fmla="*/ 153356 h 977923"/>
                    <a:gd name="connsiteX3988" fmla="*/ 87829 w 1209257"/>
                    <a:gd name="connsiteY3988" fmla="*/ 160580 h 977923"/>
                    <a:gd name="connsiteX3989" fmla="*/ 81521 w 1209257"/>
                    <a:gd name="connsiteY3989" fmla="*/ 167247 h 977923"/>
                    <a:gd name="connsiteX3990" fmla="*/ 75213 w 1209257"/>
                    <a:gd name="connsiteY3990" fmla="*/ 160580 h 977923"/>
                    <a:gd name="connsiteX3991" fmla="*/ 81521 w 1209257"/>
                    <a:gd name="connsiteY3991" fmla="*/ 153356 h 977923"/>
                    <a:gd name="connsiteX3992" fmla="*/ 62111 w 1209257"/>
                    <a:gd name="connsiteY3992" fmla="*/ 153356 h 977923"/>
                    <a:gd name="connsiteX3993" fmla="*/ 68420 w 1209257"/>
                    <a:gd name="connsiteY3993" fmla="*/ 160580 h 977923"/>
                    <a:gd name="connsiteX3994" fmla="*/ 62111 w 1209257"/>
                    <a:gd name="connsiteY3994" fmla="*/ 167247 h 977923"/>
                    <a:gd name="connsiteX3995" fmla="*/ 56289 w 1209257"/>
                    <a:gd name="connsiteY3995" fmla="*/ 160580 h 977923"/>
                    <a:gd name="connsiteX3996" fmla="*/ 62111 w 1209257"/>
                    <a:gd name="connsiteY3996" fmla="*/ 153356 h 977923"/>
                    <a:gd name="connsiteX3997" fmla="*/ 43187 w 1209257"/>
                    <a:gd name="connsiteY3997" fmla="*/ 153356 h 977923"/>
                    <a:gd name="connsiteX3998" fmla="*/ 49495 w 1209257"/>
                    <a:gd name="connsiteY3998" fmla="*/ 160580 h 977923"/>
                    <a:gd name="connsiteX3999" fmla="*/ 43187 w 1209257"/>
                    <a:gd name="connsiteY3999" fmla="*/ 167247 h 977923"/>
                    <a:gd name="connsiteX4000" fmla="*/ 36879 w 1209257"/>
                    <a:gd name="connsiteY4000" fmla="*/ 160580 h 977923"/>
                    <a:gd name="connsiteX4001" fmla="*/ 43187 w 1209257"/>
                    <a:gd name="connsiteY4001" fmla="*/ 153356 h 977923"/>
                    <a:gd name="connsiteX4002" fmla="*/ 24262 w 1209257"/>
                    <a:gd name="connsiteY4002" fmla="*/ 153356 h 977923"/>
                    <a:gd name="connsiteX4003" fmla="*/ 30085 w 1209257"/>
                    <a:gd name="connsiteY4003" fmla="*/ 160580 h 977923"/>
                    <a:gd name="connsiteX4004" fmla="*/ 24262 w 1209257"/>
                    <a:gd name="connsiteY4004" fmla="*/ 167247 h 977923"/>
                    <a:gd name="connsiteX4005" fmla="*/ 17954 w 1209257"/>
                    <a:gd name="connsiteY4005" fmla="*/ 160580 h 977923"/>
                    <a:gd name="connsiteX4006" fmla="*/ 24262 w 1209257"/>
                    <a:gd name="connsiteY4006" fmla="*/ 153356 h 977923"/>
                    <a:gd name="connsiteX4007" fmla="*/ 387710 w 1209257"/>
                    <a:gd name="connsiteY4007" fmla="*/ 136131 h 977923"/>
                    <a:gd name="connsiteX4008" fmla="*/ 389651 w 1209257"/>
                    <a:gd name="connsiteY4008" fmla="*/ 138354 h 977923"/>
                    <a:gd name="connsiteX4009" fmla="*/ 387710 w 1209257"/>
                    <a:gd name="connsiteY4009" fmla="*/ 140577 h 977923"/>
                    <a:gd name="connsiteX4010" fmla="*/ 385769 w 1209257"/>
                    <a:gd name="connsiteY4010" fmla="*/ 138354 h 977923"/>
                    <a:gd name="connsiteX4011" fmla="*/ 387710 w 1209257"/>
                    <a:gd name="connsiteY4011" fmla="*/ 136131 h 977923"/>
                    <a:gd name="connsiteX4012" fmla="*/ 961268 w 1209257"/>
                    <a:gd name="connsiteY4012" fmla="*/ 131686 h 977923"/>
                    <a:gd name="connsiteX4013" fmla="*/ 967576 w 1209257"/>
                    <a:gd name="connsiteY4013" fmla="*/ 138354 h 977923"/>
                    <a:gd name="connsiteX4014" fmla="*/ 961268 w 1209257"/>
                    <a:gd name="connsiteY4014" fmla="*/ 145577 h 977923"/>
                    <a:gd name="connsiteX4015" fmla="*/ 955445 w 1209257"/>
                    <a:gd name="connsiteY4015" fmla="*/ 138354 h 977923"/>
                    <a:gd name="connsiteX4016" fmla="*/ 961268 w 1209257"/>
                    <a:gd name="connsiteY4016" fmla="*/ 131686 h 977923"/>
                    <a:gd name="connsiteX4017" fmla="*/ 463893 w 1209257"/>
                    <a:gd name="connsiteY4017" fmla="*/ 131686 h 977923"/>
                    <a:gd name="connsiteX4018" fmla="*/ 470201 w 1209257"/>
                    <a:gd name="connsiteY4018" fmla="*/ 138354 h 977923"/>
                    <a:gd name="connsiteX4019" fmla="*/ 463893 w 1209257"/>
                    <a:gd name="connsiteY4019" fmla="*/ 145577 h 977923"/>
                    <a:gd name="connsiteX4020" fmla="*/ 458070 w 1209257"/>
                    <a:gd name="connsiteY4020" fmla="*/ 138354 h 977923"/>
                    <a:gd name="connsiteX4021" fmla="*/ 463893 w 1209257"/>
                    <a:gd name="connsiteY4021" fmla="*/ 131686 h 977923"/>
                    <a:gd name="connsiteX4022" fmla="*/ 349376 w 1209257"/>
                    <a:gd name="connsiteY4022" fmla="*/ 131686 h 977923"/>
                    <a:gd name="connsiteX4023" fmla="*/ 355684 w 1209257"/>
                    <a:gd name="connsiteY4023" fmla="*/ 138354 h 977923"/>
                    <a:gd name="connsiteX4024" fmla="*/ 349376 w 1209257"/>
                    <a:gd name="connsiteY4024" fmla="*/ 145577 h 977923"/>
                    <a:gd name="connsiteX4025" fmla="*/ 343068 w 1209257"/>
                    <a:gd name="connsiteY4025" fmla="*/ 138354 h 977923"/>
                    <a:gd name="connsiteX4026" fmla="*/ 349376 w 1209257"/>
                    <a:gd name="connsiteY4026" fmla="*/ 131686 h 977923"/>
                    <a:gd name="connsiteX4027" fmla="*/ 1152939 w 1209257"/>
                    <a:gd name="connsiteY4027" fmla="*/ 131131 h 977923"/>
                    <a:gd name="connsiteX4028" fmla="*/ 1158762 w 1209257"/>
                    <a:gd name="connsiteY4028" fmla="*/ 138354 h 977923"/>
                    <a:gd name="connsiteX4029" fmla="*/ 1152939 w 1209257"/>
                    <a:gd name="connsiteY4029" fmla="*/ 145577 h 977923"/>
                    <a:gd name="connsiteX4030" fmla="*/ 1146631 w 1209257"/>
                    <a:gd name="connsiteY4030" fmla="*/ 138354 h 977923"/>
                    <a:gd name="connsiteX4031" fmla="*/ 1152939 w 1209257"/>
                    <a:gd name="connsiteY4031" fmla="*/ 131131 h 977923"/>
                    <a:gd name="connsiteX4032" fmla="*/ 1095195 w 1209257"/>
                    <a:gd name="connsiteY4032" fmla="*/ 131131 h 977923"/>
                    <a:gd name="connsiteX4033" fmla="*/ 1101503 w 1209257"/>
                    <a:gd name="connsiteY4033" fmla="*/ 138354 h 977923"/>
                    <a:gd name="connsiteX4034" fmla="*/ 1095195 w 1209257"/>
                    <a:gd name="connsiteY4034" fmla="*/ 145577 h 977923"/>
                    <a:gd name="connsiteX4035" fmla="*/ 1089372 w 1209257"/>
                    <a:gd name="connsiteY4035" fmla="*/ 138354 h 977923"/>
                    <a:gd name="connsiteX4036" fmla="*/ 1095195 w 1209257"/>
                    <a:gd name="connsiteY4036" fmla="*/ 131131 h 977923"/>
                    <a:gd name="connsiteX4037" fmla="*/ 712823 w 1209257"/>
                    <a:gd name="connsiteY4037" fmla="*/ 131131 h 977923"/>
                    <a:gd name="connsiteX4038" fmla="*/ 719131 w 1209257"/>
                    <a:gd name="connsiteY4038" fmla="*/ 138354 h 977923"/>
                    <a:gd name="connsiteX4039" fmla="*/ 712823 w 1209257"/>
                    <a:gd name="connsiteY4039" fmla="*/ 145577 h 977923"/>
                    <a:gd name="connsiteX4040" fmla="*/ 706515 w 1209257"/>
                    <a:gd name="connsiteY4040" fmla="*/ 138354 h 977923"/>
                    <a:gd name="connsiteX4041" fmla="*/ 712823 w 1209257"/>
                    <a:gd name="connsiteY4041" fmla="*/ 131131 h 977923"/>
                    <a:gd name="connsiteX4042" fmla="*/ 693413 w 1209257"/>
                    <a:gd name="connsiteY4042" fmla="*/ 131131 h 977923"/>
                    <a:gd name="connsiteX4043" fmla="*/ 699722 w 1209257"/>
                    <a:gd name="connsiteY4043" fmla="*/ 138354 h 977923"/>
                    <a:gd name="connsiteX4044" fmla="*/ 693413 w 1209257"/>
                    <a:gd name="connsiteY4044" fmla="*/ 145577 h 977923"/>
                    <a:gd name="connsiteX4045" fmla="*/ 687591 w 1209257"/>
                    <a:gd name="connsiteY4045" fmla="*/ 138354 h 977923"/>
                    <a:gd name="connsiteX4046" fmla="*/ 693413 w 1209257"/>
                    <a:gd name="connsiteY4046" fmla="*/ 131131 h 977923"/>
                    <a:gd name="connsiteX4047" fmla="*/ 674489 w 1209257"/>
                    <a:gd name="connsiteY4047" fmla="*/ 131131 h 977923"/>
                    <a:gd name="connsiteX4048" fmla="*/ 680797 w 1209257"/>
                    <a:gd name="connsiteY4048" fmla="*/ 138354 h 977923"/>
                    <a:gd name="connsiteX4049" fmla="*/ 674489 w 1209257"/>
                    <a:gd name="connsiteY4049" fmla="*/ 145577 h 977923"/>
                    <a:gd name="connsiteX4050" fmla="*/ 668181 w 1209257"/>
                    <a:gd name="connsiteY4050" fmla="*/ 138354 h 977923"/>
                    <a:gd name="connsiteX4051" fmla="*/ 674489 w 1209257"/>
                    <a:gd name="connsiteY4051" fmla="*/ 131131 h 977923"/>
                    <a:gd name="connsiteX4052" fmla="*/ 655564 w 1209257"/>
                    <a:gd name="connsiteY4052" fmla="*/ 131131 h 977923"/>
                    <a:gd name="connsiteX4053" fmla="*/ 661387 w 1209257"/>
                    <a:gd name="connsiteY4053" fmla="*/ 138354 h 977923"/>
                    <a:gd name="connsiteX4054" fmla="*/ 655564 w 1209257"/>
                    <a:gd name="connsiteY4054" fmla="*/ 145577 h 977923"/>
                    <a:gd name="connsiteX4055" fmla="*/ 649256 w 1209257"/>
                    <a:gd name="connsiteY4055" fmla="*/ 138354 h 977923"/>
                    <a:gd name="connsiteX4056" fmla="*/ 655564 w 1209257"/>
                    <a:gd name="connsiteY4056" fmla="*/ 131131 h 977923"/>
                    <a:gd name="connsiteX4057" fmla="*/ 636155 w 1209257"/>
                    <a:gd name="connsiteY4057" fmla="*/ 131131 h 977923"/>
                    <a:gd name="connsiteX4058" fmla="*/ 642463 w 1209257"/>
                    <a:gd name="connsiteY4058" fmla="*/ 138354 h 977923"/>
                    <a:gd name="connsiteX4059" fmla="*/ 636155 w 1209257"/>
                    <a:gd name="connsiteY4059" fmla="*/ 145577 h 977923"/>
                    <a:gd name="connsiteX4060" fmla="*/ 629847 w 1209257"/>
                    <a:gd name="connsiteY4060" fmla="*/ 138354 h 977923"/>
                    <a:gd name="connsiteX4061" fmla="*/ 636155 w 1209257"/>
                    <a:gd name="connsiteY4061" fmla="*/ 131131 h 977923"/>
                    <a:gd name="connsiteX4062" fmla="*/ 617230 w 1209257"/>
                    <a:gd name="connsiteY4062" fmla="*/ 131131 h 977923"/>
                    <a:gd name="connsiteX4063" fmla="*/ 623538 w 1209257"/>
                    <a:gd name="connsiteY4063" fmla="*/ 138354 h 977923"/>
                    <a:gd name="connsiteX4064" fmla="*/ 617230 w 1209257"/>
                    <a:gd name="connsiteY4064" fmla="*/ 145577 h 977923"/>
                    <a:gd name="connsiteX4065" fmla="*/ 610922 w 1209257"/>
                    <a:gd name="connsiteY4065" fmla="*/ 138354 h 977923"/>
                    <a:gd name="connsiteX4066" fmla="*/ 617230 w 1209257"/>
                    <a:gd name="connsiteY4066" fmla="*/ 131131 h 977923"/>
                    <a:gd name="connsiteX4067" fmla="*/ 597820 w 1209257"/>
                    <a:gd name="connsiteY4067" fmla="*/ 131131 h 977923"/>
                    <a:gd name="connsiteX4068" fmla="*/ 604129 w 1209257"/>
                    <a:gd name="connsiteY4068" fmla="*/ 138354 h 977923"/>
                    <a:gd name="connsiteX4069" fmla="*/ 597820 w 1209257"/>
                    <a:gd name="connsiteY4069" fmla="*/ 145577 h 977923"/>
                    <a:gd name="connsiteX4070" fmla="*/ 591998 w 1209257"/>
                    <a:gd name="connsiteY4070" fmla="*/ 138354 h 977923"/>
                    <a:gd name="connsiteX4071" fmla="*/ 597820 w 1209257"/>
                    <a:gd name="connsiteY4071" fmla="*/ 131131 h 977923"/>
                    <a:gd name="connsiteX4072" fmla="*/ 578896 w 1209257"/>
                    <a:gd name="connsiteY4072" fmla="*/ 131131 h 977923"/>
                    <a:gd name="connsiteX4073" fmla="*/ 585204 w 1209257"/>
                    <a:gd name="connsiteY4073" fmla="*/ 138354 h 977923"/>
                    <a:gd name="connsiteX4074" fmla="*/ 578896 w 1209257"/>
                    <a:gd name="connsiteY4074" fmla="*/ 145577 h 977923"/>
                    <a:gd name="connsiteX4075" fmla="*/ 572588 w 1209257"/>
                    <a:gd name="connsiteY4075" fmla="*/ 138354 h 977923"/>
                    <a:gd name="connsiteX4076" fmla="*/ 578896 w 1209257"/>
                    <a:gd name="connsiteY4076" fmla="*/ 131131 h 977923"/>
                    <a:gd name="connsiteX4077" fmla="*/ 444969 w 1209257"/>
                    <a:gd name="connsiteY4077" fmla="*/ 131131 h 977923"/>
                    <a:gd name="connsiteX4078" fmla="*/ 451277 w 1209257"/>
                    <a:gd name="connsiteY4078" fmla="*/ 138354 h 977923"/>
                    <a:gd name="connsiteX4079" fmla="*/ 444969 w 1209257"/>
                    <a:gd name="connsiteY4079" fmla="*/ 145577 h 977923"/>
                    <a:gd name="connsiteX4080" fmla="*/ 438661 w 1209257"/>
                    <a:gd name="connsiteY4080" fmla="*/ 138354 h 977923"/>
                    <a:gd name="connsiteX4081" fmla="*/ 444969 w 1209257"/>
                    <a:gd name="connsiteY4081" fmla="*/ 131131 h 977923"/>
                    <a:gd name="connsiteX4082" fmla="*/ 426044 w 1209257"/>
                    <a:gd name="connsiteY4082" fmla="*/ 131131 h 977923"/>
                    <a:gd name="connsiteX4083" fmla="*/ 431867 w 1209257"/>
                    <a:gd name="connsiteY4083" fmla="*/ 138354 h 977923"/>
                    <a:gd name="connsiteX4084" fmla="*/ 426044 w 1209257"/>
                    <a:gd name="connsiteY4084" fmla="*/ 145577 h 977923"/>
                    <a:gd name="connsiteX4085" fmla="*/ 419736 w 1209257"/>
                    <a:gd name="connsiteY4085" fmla="*/ 138354 h 977923"/>
                    <a:gd name="connsiteX4086" fmla="*/ 426044 w 1209257"/>
                    <a:gd name="connsiteY4086" fmla="*/ 131131 h 977923"/>
                    <a:gd name="connsiteX4087" fmla="*/ 406634 w 1209257"/>
                    <a:gd name="connsiteY4087" fmla="*/ 131131 h 977923"/>
                    <a:gd name="connsiteX4088" fmla="*/ 412943 w 1209257"/>
                    <a:gd name="connsiteY4088" fmla="*/ 138354 h 977923"/>
                    <a:gd name="connsiteX4089" fmla="*/ 406634 w 1209257"/>
                    <a:gd name="connsiteY4089" fmla="*/ 145577 h 977923"/>
                    <a:gd name="connsiteX4090" fmla="*/ 400326 w 1209257"/>
                    <a:gd name="connsiteY4090" fmla="*/ 138354 h 977923"/>
                    <a:gd name="connsiteX4091" fmla="*/ 406634 w 1209257"/>
                    <a:gd name="connsiteY4091" fmla="*/ 131131 h 977923"/>
                    <a:gd name="connsiteX4092" fmla="*/ 292117 w 1209257"/>
                    <a:gd name="connsiteY4092" fmla="*/ 131131 h 977923"/>
                    <a:gd name="connsiteX4093" fmla="*/ 297940 w 1209257"/>
                    <a:gd name="connsiteY4093" fmla="*/ 138354 h 977923"/>
                    <a:gd name="connsiteX4094" fmla="*/ 292117 w 1209257"/>
                    <a:gd name="connsiteY4094" fmla="*/ 145577 h 977923"/>
                    <a:gd name="connsiteX4095" fmla="*/ 285809 w 1209257"/>
                    <a:gd name="connsiteY4095" fmla="*/ 138354 h 977923"/>
                    <a:gd name="connsiteX4096" fmla="*/ 292117 w 1209257"/>
                    <a:gd name="connsiteY4096" fmla="*/ 131131 h 977923"/>
                    <a:gd name="connsiteX4097" fmla="*/ 272707 w 1209257"/>
                    <a:gd name="connsiteY4097" fmla="*/ 131131 h 977923"/>
                    <a:gd name="connsiteX4098" fmla="*/ 279015 w 1209257"/>
                    <a:gd name="connsiteY4098" fmla="*/ 138354 h 977923"/>
                    <a:gd name="connsiteX4099" fmla="*/ 272707 w 1209257"/>
                    <a:gd name="connsiteY4099" fmla="*/ 145577 h 977923"/>
                    <a:gd name="connsiteX4100" fmla="*/ 266399 w 1209257"/>
                    <a:gd name="connsiteY4100" fmla="*/ 138354 h 977923"/>
                    <a:gd name="connsiteX4101" fmla="*/ 272707 w 1209257"/>
                    <a:gd name="connsiteY4101" fmla="*/ 131131 h 977923"/>
                    <a:gd name="connsiteX4102" fmla="*/ 253783 w 1209257"/>
                    <a:gd name="connsiteY4102" fmla="*/ 131131 h 977923"/>
                    <a:gd name="connsiteX4103" fmla="*/ 259606 w 1209257"/>
                    <a:gd name="connsiteY4103" fmla="*/ 138354 h 977923"/>
                    <a:gd name="connsiteX4104" fmla="*/ 253783 w 1209257"/>
                    <a:gd name="connsiteY4104" fmla="*/ 145577 h 977923"/>
                    <a:gd name="connsiteX4105" fmla="*/ 247475 w 1209257"/>
                    <a:gd name="connsiteY4105" fmla="*/ 138354 h 977923"/>
                    <a:gd name="connsiteX4106" fmla="*/ 253783 w 1209257"/>
                    <a:gd name="connsiteY4106" fmla="*/ 131131 h 977923"/>
                    <a:gd name="connsiteX4107" fmla="*/ 1095195 w 1209257"/>
                    <a:gd name="connsiteY4107" fmla="*/ 109461 h 977923"/>
                    <a:gd name="connsiteX4108" fmla="*/ 1101503 w 1209257"/>
                    <a:gd name="connsiteY4108" fmla="*/ 116684 h 977923"/>
                    <a:gd name="connsiteX4109" fmla="*/ 1095195 w 1209257"/>
                    <a:gd name="connsiteY4109" fmla="*/ 123907 h 977923"/>
                    <a:gd name="connsiteX4110" fmla="*/ 1089372 w 1209257"/>
                    <a:gd name="connsiteY4110" fmla="*/ 116684 h 977923"/>
                    <a:gd name="connsiteX4111" fmla="*/ 1095195 w 1209257"/>
                    <a:gd name="connsiteY4111" fmla="*/ 109461 h 977923"/>
                    <a:gd name="connsiteX4112" fmla="*/ 693413 w 1209257"/>
                    <a:gd name="connsiteY4112" fmla="*/ 109461 h 977923"/>
                    <a:gd name="connsiteX4113" fmla="*/ 699722 w 1209257"/>
                    <a:gd name="connsiteY4113" fmla="*/ 116684 h 977923"/>
                    <a:gd name="connsiteX4114" fmla="*/ 693413 w 1209257"/>
                    <a:gd name="connsiteY4114" fmla="*/ 123907 h 977923"/>
                    <a:gd name="connsiteX4115" fmla="*/ 687591 w 1209257"/>
                    <a:gd name="connsiteY4115" fmla="*/ 116684 h 977923"/>
                    <a:gd name="connsiteX4116" fmla="*/ 693413 w 1209257"/>
                    <a:gd name="connsiteY4116" fmla="*/ 109461 h 977923"/>
                    <a:gd name="connsiteX4117" fmla="*/ 674489 w 1209257"/>
                    <a:gd name="connsiteY4117" fmla="*/ 109461 h 977923"/>
                    <a:gd name="connsiteX4118" fmla="*/ 680797 w 1209257"/>
                    <a:gd name="connsiteY4118" fmla="*/ 116684 h 977923"/>
                    <a:gd name="connsiteX4119" fmla="*/ 674489 w 1209257"/>
                    <a:gd name="connsiteY4119" fmla="*/ 123907 h 977923"/>
                    <a:gd name="connsiteX4120" fmla="*/ 668181 w 1209257"/>
                    <a:gd name="connsiteY4120" fmla="*/ 116684 h 977923"/>
                    <a:gd name="connsiteX4121" fmla="*/ 674489 w 1209257"/>
                    <a:gd name="connsiteY4121" fmla="*/ 109461 h 977923"/>
                    <a:gd name="connsiteX4122" fmla="*/ 655564 w 1209257"/>
                    <a:gd name="connsiteY4122" fmla="*/ 109461 h 977923"/>
                    <a:gd name="connsiteX4123" fmla="*/ 661387 w 1209257"/>
                    <a:gd name="connsiteY4123" fmla="*/ 116684 h 977923"/>
                    <a:gd name="connsiteX4124" fmla="*/ 655564 w 1209257"/>
                    <a:gd name="connsiteY4124" fmla="*/ 123907 h 977923"/>
                    <a:gd name="connsiteX4125" fmla="*/ 649256 w 1209257"/>
                    <a:gd name="connsiteY4125" fmla="*/ 116684 h 977923"/>
                    <a:gd name="connsiteX4126" fmla="*/ 655564 w 1209257"/>
                    <a:gd name="connsiteY4126" fmla="*/ 109461 h 977923"/>
                    <a:gd name="connsiteX4127" fmla="*/ 636155 w 1209257"/>
                    <a:gd name="connsiteY4127" fmla="*/ 109461 h 977923"/>
                    <a:gd name="connsiteX4128" fmla="*/ 642463 w 1209257"/>
                    <a:gd name="connsiteY4128" fmla="*/ 116684 h 977923"/>
                    <a:gd name="connsiteX4129" fmla="*/ 636155 w 1209257"/>
                    <a:gd name="connsiteY4129" fmla="*/ 123907 h 977923"/>
                    <a:gd name="connsiteX4130" fmla="*/ 629847 w 1209257"/>
                    <a:gd name="connsiteY4130" fmla="*/ 116684 h 977923"/>
                    <a:gd name="connsiteX4131" fmla="*/ 636155 w 1209257"/>
                    <a:gd name="connsiteY4131" fmla="*/ 109461 h 977923"/>
                    <a:gd name="connsiteX4132" fmla="*/ 617230 w 1209257"/>
                    <a:gd name="connsiteY4132" fmla="*/ 109461 h 977923"/>
                    <a:gd name="connsiteX4133" fmla="*/ 623538 w 1209257"/>
                    <a:gd name="connsiteY4133" fmla="*/ 116684 h 977923"/>
                    <a:gd name="connsiteX4134" fmla="*/ 617230 w 1209257"/>
                    <a:gd name="connsiteY4134" fmla="*/ 123907 h 977923"/>
                    <a:gd name="connsiteX4135" fmla="*/ 610922 w 1209257"/>
                    <a:gd name="connsiteY4135" fmla="*/ 116684 h 977923"/>
                    <a:gd name="connsiteX4136" fmla="*/ 617230 w 1209257"/>
                    <a:gd name="connsiteY4136" fmla="*/ 109461 h 977923"/>
                    <a:gd name="connsiteX4137" fmla="*/ 597820 w 1209257"/>
                    <a:gd name="connsiteY4137" fmla="*/ 109461 h 977923"/>
                    <a:gd name="connsiteX4138" fmla="*/ 604129 w 1209257"/>
                    <a:gd name="connsiteY4138" fmla="*/ 116684 h 977923"/>
                    <a:gd name="connsiteX4139" fmla="*/ 597820 w 1209257"/>
                    <a:gd name="connsiteY4139" fmla="*/ 123907 h 977923"/>
                    <a:gd name="connsiteX4140" fmla="*/ 591998 w 1209257"/>
                    <a:gd name="connsiteY4140" fmla="*/ 116684 h 977923"/>
                    <a:gd name="connsiteX4141" fmla="*/ 597820 w 1209257"/>
                    <a:gd name="connsiteY4141" fmla="*/ 109461 h 977923"/>
                    <a:gd name="connsiteX4142" fmla="*/ 578896 w 1209257"/>
                    <a:gd name="connsiteY4142" fmla="*/ 109461 h 977923"/>
                    <a:gd name="connsiteX4143" fmla="*/ 585204 w 1209257"/>
                    <a:gd name="connsiteY4143" fmla="*/ 116684 h 977923"/>
                    <a:gd name="connsiteX4144" fmla="*/ 578896 w 1209257"/>
                    <a:gd name="connsiteY4144" fmla="*/ 123907 h 977923"/>
                    <a:gd name="connsiteX4145" fmla="*/ 572588 w 1209257"/>
                    <a:gd name="connsiteY4145" fmla="*/ 116684 h 977923"/>
                    <a:gd name="connsiteX4146" fmla="*/ 578896 w 1209257"/>
                    <a:gd name="connsiteY4146" fmla="*/ 109461 h 977923"/>
                    <a:gd name="connsiteX4147" fmla="*/ 559486 w 1209257"/>
                    <a:gd name="connsiteY4147" fmla="*/ 109461 h 977923"/>
                    <a:gd name="connsiteX4148" fmla="*/ 565794 w 1209257"/>
                    <a:gd name="connsiteY4148" fmla="*/ 116684 h 977923"/>
                    <a:gd name="connsiteX4149" fmla="*/ 559486 w 1209257"/>
                    <a:gd name="connsiteY4149" fmla="*/ 123907 h 977923"/>
                    <a:gd name="connsiteX4150" fmla="*/ 553663 w 1209257"/>
                    <a:gd name="connsiteY4150" fmla="*/ 116684 h 977923"/>
                    <a:gd name="connsiteX4151" fmla="*/ 559486 w 1209257"/>
                    <a:gd name="connsiteY4151" fmla="*/ 109461 h 977923"/>
                    <a:gd name="connsiteX4152" fmla="*/ 444969 w 1209257"/>
                    <a:gd name="connsiteY4152" fmla="*/ 109461 h 977923"/>
                    <a:gd name="connsiteX4153" fmla="*/ 451277 w 1209257"/>
                    <a:gd name="connsiteY4153" fmla="*/ 116684 h 977923"/>
                    <a:gd name="connsiteX4154" fmla="*/ 444969 w 1209257"/>
                    <a:gd name="connsiteY4154" fmla="*/ 123352 h 977923"/>
                    <a:gd name="connsiteX4155" fmla="*/ 438661 w 1209257"/>
                    <a:gd name="connsiteY4155" fmla="*/ 116684 h 977923"/>
                    <a:gd name="connsiteX4156" fmla="*/ 444969 w 1209257"/>
                    <a:gd name="connsiteY4156" fmla="*/ 109461 h 977923"/>
                    <a:gd name="connsiteX4157" fmla="*/ 406634 w 1209257"/>
                    <a:gd name="connsiteY4157" fmla="*/ 109461 h 977923"/>
                    <a:gd name="connsiteX4158" fmla="*/ 412943 w 1209257"/>
                    <a:gd name="connsiteY4158" fmla="*/ 116684 h 977923"/>
                    <a:gd name="connsiteX4159" fmla="*/ 406634 w 1209257"/>
                    <a:gd name="connsiteY4159" fmla="*/ 123907 h 977923"/>
                    <a:gd name="connsiteX4160" fmla="*/ 400326 w 1209257"/>
                    <a:gd name="connsiteY4160" fmla="*/ 116684 h 977923"/>
                    <a:gd name="connsiteX4161" fmla="*/ 406634 w 1209257"/>
                    <a:gd name="connsiteY4161" fmla="*/ 109461 h 977923"/>
                    <a:gd name="connsiteX4162" fmla="*/ 387710 w 1209257"/>
                    <a:gd name="connsiteY4162" fmla="*/ 109461 h 977923"/>
                    <a:gd name="connsiteX4163" fmla="*/ 393533 w 1209257"/>
                    <a:gd name="connsiteY4163" fmla="*/ 116684 h 977923"/>
                    <a:gd name="connsiteX4164" fmla="*/ 387710 w 1209257"/>
                    <a:gd name="connsiteY4164" fmla="*/ 123907 h 977923"/>
                    <a:gd name="connsiteX4165" fmla="*/ 381402 w 1209257"/>
                    <a:gd name="connsiteY4165" fmla="*/ 116684 h 977923"/>
                    <a:gd name="connsiteX4166" fmla="*/ 387710 w 1209257"/>
                    <a:gd name="connsiteY4166" fmla="*/ 109461 h 977923"/>
                    <a:gd name="connsiteX4167" fmla="*/ 368300 w 1209257"/>
                    <a:gd name="connsiteY4167" fmla="*/ 109461 h 977923"/>
                    <a:gd name="connsiteX4168" fmla="*/ 374608 w 1209257"/>
                    <a:gd name="connsiteY4168" fmla="*/ 116684 h 977923"/>
                    <a:gd name="connsiteX4169" fmla="*/ 368300 w 1209257"/>
                    <a:gd name="connsiteY4169" fmla="*/ 123907 h 977923"/>
                    <a:gd name="connsiteX4170" fmla="*/ 362477 w 1209257"/>
                    <a:gd name="connsiteY4170" fmla="*/ 116684 h 977923"/>
                    <a:gd name="connsiteX4171" fmla="*/ 368300 w 1209257"/>
                    <a:gd name="connsiteY4171" fmla="*/ 109461 h 977923"/>
                    <a:gd name="connsiteX4172" fmla="*/ 329966 w 1209257"/>
                    <a:gd name="connsiteY4172" fmla="*/ 109461 h 977923"/>
                    <a:gd name="connsiteX4173" fmla="*/ 336274 w 1209257"/>
                    <a:gd name="connsiteY4173" fmla="*/ 116684 h 977923"/>
                    <a:gd name="connsiteX4174" fmla="*/ 329966 w 1209257"/>
                    <a:gd name="connsiteY4174" fmla="*/ 123907 h 977923"/>
                    <a:gd name="connsiteX4175" fmla="*/ 324143 w 1209257"/>
                    <a:gd name="connsiteY4175" fmla="*/ 116684 h 977923"/>
                    <a:gd name="connsiteX4176" fmla="*/ 329966 w 1209257"/>
                    <a:gd name="connsiteY4176" fmla="*/ 109461 h 977923"/>
                    <a:gd name="connsiteX4177" fmla="*/ 292117 w 1209257"/>
                    <a:gd name="connsiteY4177" fmla="*/ 109461 h 977923"/>
                    <a:gd name="connsiteX4178" fmla="*/ 297940 w 1209257"/>
                    <a:gd name="connsiteY4178" fmla="*/ 116684 h 977923"/>
                    <a:gd name="connsiteX4179" fmla="*/ 292117 w 1209257"/>
                    <a:gd name="connsiteY4179" fmla="*/ 123907 h 977923"/>
                    <a:gd name="connsiteX4180" fmla="*/ 285809 w 1209257"/>
                    <a:gd name="connsiteY4180" fmla="*/ 116684 h 977923"/>
                    <a:gd name="connsiteX4181" fmla="*/ 292117 w 1209257"/>
                    <a:gd name="connsiteY4181" fmla="*/ 109461 h 977923"/>
                    <a:gd name="connsiteX4182" fmla="*/ 253783 w 1209257"/>
                    <a:gd name="connsiteY4182" fmla="*/ 109461 h 977923"/>
                    <a:gd name="connsiteX4183" fmla="*/ 259606 w 1209257"/>
                    <a:gd name="connsiteY4183" fmla="*/ 116684 h 977923"/>
                    <a:gd name="connsiteX4184" fmla="*/ 253783 w 1209257"/>
                    <a:gd name="connsiteY4184" fmla="*/ 123907 h 977923"/>
                    <a:gd name="connsiteX4185" fmla="*/ 247475 w 1209257"/>
                    <a:gd name="connsiteY4185" fmla="*/ 116684 h 977923"/>
                    <a:gd name="connsiteX4186" fmla="*/ 253783 w 1209257"/>
                    <a:gd name="connsiteY4186" fmla="*/ 109461 h 977923"/>
                    <a:gd name="connsiteX4187" fmla="*/ 234373 w 1209257"/>
                    <a:gd name="connsiteY4187" fmla="*/ 109461 h 977923"/>
                    <a:gd name="connsiteX4188" fmla="*/ 240681 w 1209257"/>
                    <a:gd name="connsiteY4188" fmla="*/ 116684 h 977923"/>
                    <a:gd name="connsiteX4189" fmla="*/ 234373 w 1209257"/>
                    <a:gd name="connsiteY4189" fmla="*/ 123907 h 977923"/>
                    <a:gd name="connsiteX4190" fmla="*/ 228550 w 1209257"/>
                    <a:gd name="connsiteY4190" fmla="*/ 116684 h 977923"/>
                    <a:gd name="connsiteX4191" fmla="*/ 234373 w 1209257"/>
                    <a:gd name="connsiteY4191" fmla="*/ 109461 h 977923"/>
                    <a:gd name="connsiteX4192" fmla="*/ 215448 w 1209257"/>
                    <a:gd name="connsiteY4192" fmla="*/ 109461 h 977923"/>
                    <a:gd name="connsiteX4193" fmla="*/ 221757 w 1209257"/>
                    <a:gd name="connsiteY4193" fmla="*/ 116684 h 977923"/>
                    <a:gd name="connsiteX4194" fmla="*/ 215448 w 1209257"/>
                    <a:gd name="connsiteY4194" fmla="*/ 123907 h 977923"/>
                    <a:gd name="connsiteX4195" fmla="*/ 209140 w 1209257"/>
                    <a:gd name="connsiteY4195" fmla="*/ 116684 h 977923"/>
                    <a:gd name="connsiteX4196" fmla="*/ 215448 w 1209257"/>
                    <a:gd name="connsiteY4196" fmla="*/ 109461 h 977923"/>
                    <a:gd name="connsiteX4197" fmla="*/ 1114605 w 1209257"/>
                    <a:gd name="connsiteY4197" fmla="*/ 87791 h 977923"/>
                    <a:gd name="connsiteX4198" fmla="*/ 1120913 w 1209257"/>
                    <a:gd name="connsiteY4198" fmla="*/ 94459 h 977923"/>
                    <a:gd name="connsiteX4199" fmla="*/ 1114605 w 1209257"/>
                    <a:gd name="connsiteY4199" fmla="*/ 101682 h 977923"/>
                    <a:gd name="connsiteX4200" fmla="*/ 1108297 w 1209257"/>
                    <a:gd name="connsiteY4200" fmla="*/ 94459 h 977923"/>
                    <a:gd name="connsiteX4201" fmla="*/ 1114605 w 1209257"/>
                    <a:gd name="connsiteY4201" fmla="*/ 87791 h 977923"/>
                    <a:gd name="connsiteX4202" fmla="*/ 731748 w 1209257"/>
                    <a:gd name="connsiteY4202" fmla="*/ 87791 h 977923"/>
                    <a:gd name="connsiteX4203" fmla="*/ 738056 w 1209257"/>
                    <a:gd name="connsiteY4203" fmla="*/ 94459 h 977923"/>
                    <a:gd name="connsiteX4204" fmla="*/ 731748 w 1209257"/>
                    <a:gd name="connsiteY4204" fmla="*/ 101682 h 977923"/>
                    <a:gd name="connsiteX4205" fmla="*/ 725925 w 1209257"/>
                    <a:gd name="connsiteY4205" fmla="*/ 94459 h 977923"/>
                    <a:gd name="connsiteX4206" fmla="*/ 731748 w 1209257"/>
                    <a:gd name="connsiteY4206" fmla="*/ 87791 h 977923"/>
                    <a:gd name="connsiteX4207" fmla="*/ 712823 w 1209257"/>
                    <a:gd name="connsiteY4207" fmla="*/ 87791 h 977923"/>
                    <a:gd name="connsiteX4208" fmla="*/ 719131 w 1209257"/>
                    <a:gd name="connsiteY4208" fmla="*/ 94459 h 977923"/>
                    <a:gd name="connsiteX4209" fmla="*/ 712823 w 1209257"/>
                    <a:gd name="connsiteY4209" fmla="*/ 101682 h 977923"/>
                    <a:gd name="connsiteX4210" fmla="*/ 706515 w 1209257"/>
                    <a:gd name="connsiteY4210" fmla="*/ 94459 h 977923"/>
                    <a:gd name="connsiteX4211" fmla="*/ 712823 w 1209257"/>
                    <a:gd name="connsiteY4211" fmla="*/ 87791 h 977923"/>
                    <a:gd name="connsiteX4212" fmla="*/ 693413 w 1209257"/>
                    <a:gd name="connsiteY4212" fmla="*/ 87791 h 977923"/>
                    <a:gd name="connsiteX4213" fmla="*/ 699722 w 1209257"/>
                    <a:gd name="connsiteY4213" fmla="*/ 94459 h 977923"/>
                    <a:gd name="connsiteX4214" fmla="*/ 693413 w 1209257"/>
                    <a:gd name="connsiteY4214" fmla="*/ 101682 h 977923"/>
                    <a:gd name="connsiteX4215" fmla="*/ 687591 w 1209257"/>
                    <a:gd name="connsiteY4215" fmla="*/ 94459 h 977923"/>
                    <a:gd name="connsiteX4216" fmla="*/ 693413 w 1209257"/>
                    <a:gd name="connsiteY4216" fmla="*/ 87791 h 977923"/>
                    <a:gd name="connsiteX4217" fmla="*/ 674489 w 1209257"/>
                    <a:gd name="connsiteY4217" fmla="*/ 87791 h 977923"/>
                    <a:gd name="connsiteX4218" fmla="*/ 680797 w 1209257"/>
                    <a:gd name="connsiteY4218" fmla="*/ 94459 h 977923"/>
                    <a:gd name="connsiteX4219" fmla="*/ 674489 w 1209257"/>
                    <a:gd name="connsiteY4219" fmla="*/ 101682 h 977923"/>
                    <a:gd name="connsiteX4220" fmla="*/ 668181 w 1209257"/>
                    <a:gd name="connsiteY4220" fmla="*/ 94459 h 977923"/>
                    <a:gd name="connsiteX4221" fmla="*/ 674489 w 1209257"/>
                    <a:gd name="connsiteY4221" fmla="*/ 87791 h 977923"/>
                    <a:gd name="connsiteX4222" fmla="*/ 655564 w 1209257"/>
                    <a:gd name="connsiteY4222" fmla="*/ 87791 h 977923"/>
                    <a:gd name="connsiteX4223" fmla="*/ 661387 w 1209257"/>
                    <a:gd name="connsiteY4223" fmla="*/ 94459 h 977923"/>
                    <a:gd name="connsiteX4224" fmla="*/ 655564 w 1209257"/>
                    <a:gd name="connsiteY4224" fmla="*/ 101682 h 977923"/>
                    <a:gd name="connsiteX4225" fmla="*/ 649256 w 1209257"/>
                    <a:gd name="connsiteY4225" fmla="*/ 94459 h 977923"/>
                    <a:gd name="connsiteX4226" fmla="*/ 655564 w 1209257"/>
                    <a:gd name="connsiteY4226" fmla="*/ 87791 h 977923"/>
                    <a:gd name="connsiteX4227" fmla="*/ 636155 w 1209257"/>
                    <a:gd name="connsiteY4227" fmla="*/ 87791 h 977923"/>
                    <a:gd name="connsiteX4228" fmla="*/ 642463 w 1209257"/>
                    <a:gd name="connsiteY4228" fmla="*/ 94459 h 977923"/>
                    <a:gd name="connsiteX4229" fmla="*/ 636155 w 1209257"/>
                    <a:gd name="connsiteY4229" fmla="*/ 101682 h 977923"/>
                    <a:gd name="connsiteX4230" fmla="*/ 629847 w 1209257"/>
                    <a:gd name="connsiteY4230" fmla="*/ 94459 h 977923"/>
                    <a:gd name="connsiteX4231" fmla="*/ 636155 w 1209257"/>
                    <a:gd name="connsiteY4231" fmla="*/ 87791 h 977923"/>
                    <a:gd name="connsiteX4232" fmla="*/ 617230 w 1209257"/>
                    <a:gd name="connsiteY4232" fmla="*/ 87791 h 977923"/>
                    <a:gd name="connsiteX4233" fmla="*/ 623538 w 1209257"/>
                    <a:gd name="connsiteY4233" fmla="*/ 94459 h 977923"/>
                    <a:gd name="connsiteX4234" fmla="*/ 617230 w 1209257"/>
                    <a:gd name="connsiteY4234" fmla="*/ 101682 h 977923"/>
                    <a:gd name="connsiteX4235" fmla="*/ 610922 w 1209257"/>
                    <a:gd name="connsiteY4235" fmla="*/ 94459 h 977923"/>
                    <a:gd name="connsiteX4236" fmla="*/ 617230 w 1209257"/>
                    <a:gd name="connsiteY4236" fmla="*/ 87791 h 977923"/>
                    <a:gd name="connsiteX4237" fmla="*/ 597820 w 1209257"/>
                    <a:gd name="connsiteY4237" fmla="*/ 87791 h 977923"/>
                    <a:gd name="connsiteX4238" fmla="*/ 604129 w 1209257"/>
                    <a:gd name="connsiteY4238" fmla="*/ 94459 h 977923"/>
                    <a:gd name="connsiteX4239" fmla="*/ 597820 w 1209257"/>
                    <a:gd name="connsiteY4239" fmla="*/ 101682 h 977923"/>
                    <a:gd name="connsiteX4240" fmla="*/ 591998 w 1209257"/>
                    <a:gd name="connsiteY4240" fmla="*/ 94459 h 977923"/>
                    <a:gd name="connsiteX4241" fmla="*/ 597820 w 1209257"/>
                    <a:gd name="connsiteY4241" fmla="*/ 87791 h 977923"/>
                    <a:gd name="connsiteX4242" fmla="*/ 578896 w 1209257"/>
                    <a:gd name="connsiteY4242" fmla="*/ 87791 h 977923"/>
                    <a:gd name="connsiteX4243" fmla="*/ 585204 w 1209257"/>
                    <a:gd name="connsiteY4243" fmla="*/ 94459 h 977923"/>
                    <a:gd name="connsiteX4244" fmla="*/ 578896 w 1209257"/>
                    <a:gd name="connsiteY4244" fmla="*/ 101682 h 977923"/>
                    <a:gd name="connsiteX4245" fmla="*/ 572588 w 1209257"/>
                    <a:gd name="connsiteY4245" fmla="*/ 94459 h 977923"/>
                    <a:gd name="connsiteX4246" fmla="*/ 578896 w 1209257"/>
                    <a:gd name="connsiteY4246" fmla="*/ 87791 h 977923"/>
                    <a:gd name="connsiteX4247" fmla="*/ 559486 w 1209257"/>
                    <a:gd name="connsiteY4247" fmla="*/ 87791 h 977923"/>
                    <a:gd name="connsiteX4248" fmla="*/ 565794 w 1209257"/>
                    <a:gd name="connsiteY4248" fmla="*/ 94459 h 977923"/>
                    <a:gd name="connsiteX4249" fmla="*/ 559486 w 1209257"/>
                    <a:gd name="connsiteY4249" fmla="*/ 101682 h 977923"/>
                    <a:gd name="connsiteX4250" fmla="*/ 553663 w 1209257"/>
                    <a:gd name="connsiteY4250" fmla="*/ 94459 h 977923"/>
                    <a:gd name="connsiteX4251" fmla="*/ 559486 w 1209257"/>
                    <a:gd name="connsiteY4251" fmla="*/ 87791 h 977923"/>
                    <a:gd name="connsiteX4252" fmla="*/ 540562 w 1209257"/>
                    <a:gd name="connsiteY4252" fmla="*/ 87791 h 977923"/>
                    <a:gd name="connsiteX4253" fmla="*/ 546870 w 1209257"/>
                    <a:gd name="connsiteY4253" fmla="*/ 94459 h 977923"/>
                    <a:gd name="connsiteX4254" fmla="*/ 540562 w 1209257"/>
                    <a:gd name="connsiteY4254" fmla="*/ 101682 h 977923"/>
                    <a:gd name="connsiteX4255" fmla="*/ 534254 w 1209257"/>
                    <a:gd name="connsiteY4255" fmla="*/ 94459 h 977923"/>
                    <a:gd name="connsiteX4256" fmla="*/ 540562 w 1209257"/>
                    <a:gd name="connsiteY4256" fmla="*/ 87791 h 977923"/>
                    <a:gd name="connsiteX4257" fmla="*/ 426044 w 1209257"/>
                    <a:gd name="connsiteY4257" fmla="*/ 87791 h 977923"/>
                    <a:gd name="connsiteX4258" fmla="*/ 431867 w 1209257"/>
                    <a:gd name="connsiteY4258" fmla="*/ 94459 h 977923"/>
                    <a:gd name="connsiteX4259" fmla="*/ 426044 w 1209257"/>
                    <a:gd name="connsiteY4259" fmla="*/ 101682 h 977923"/>
                    <a:gd name="connsiteX4260" fmla="*/ 419736 w 1209257"/>
                    <a:gd name="connsiteY4260" fmla="*/ 94459 h 977923"/>
                    <a:gd name="connsiteX4261" fmla="*/ 426044 w 1209257"/>
                    <a:gd name="connsiteY4261" fmla="*/ 87791 h 977923"/>
                    <a:gd name="connsiteX4262" fmla="*/ 406634 w 1209257"/>
                    <a:gd name="connsiteY4262" fmla="*/ 87791 h 977923"/>
                    <a:gd name="connsiteX4263" fmla="*/ 412943 w 1209257"/>
                    <a:gd name="connsiteY4263" fmla="*/ 94459 h 977923"/>
                    <a:gd name="connsiteX4264" fmla="*/ 406634 w 1209257"/>
                    <a:gd name="connsiteY4264" fmla="*/ 101682 h 977923"/>
                    <a:gd name="connsiteX4265" fmla="*/ 400326 w 1209257"/>
                    <a:gd name="connsiteY4265" fmla="*/ 94459 h 977923"/>
                    <a:gd name="connsiteX4266" fmla="*/ 406634 w 1209257"/>
                    <a:gd name="connsiteY4266" fmla="*/ 87791 h 977923"/>
                    <a:gd name="connsiteX4267" fmla="*/ 387710 w 1209257"/>
                    <a:gd name="connsiteY4267" fmla="*/ 87791 h 977923"/>
                    <a:gd name="connsiteX4268" fmla="*/ 393533 w 1209257"/>
                    <a:gd name="connsiteY4268" fmla="*/ 94459 h 977923"/>
                    <a:gd name="connsiteX4269" fmla="*/ 387710 w 1209257"/>
                    <a:gd name="connsiteY4269" fmla="*/ 101682 h 977923"/>
                    <a:gd name="connsiteX4270" fmla="*/ 381402 w 1209257"/>
                    <a:gd name="connsiteY4270" fmla="*/ 94459 h 977923"/>
                    <a:gd name="connsiteX4271" fmla="*/ 387710 w 1209257"/>
                    <a:gd name="connsiteY4271" fmla="*/ 87791 h 977923"/>
                    <a:gd name="connsiteX4272" fmla="*/ 349376 w 1209257"/>
                    <a:gd name="connsiteY4272" fmla="*/ 87791 h 977923"/>
                    <a:gd name="connsiteX4273" fmla="*/ 355684 w 1209257"/>
                    <a:gd name="connsiteY4273" fmla="*/ 94459 h 977923"/>
                    <a:gd name="connsiteX4274" fmla="*/ 349376 w 1209257"/>
                    <a:gd name="connsiteY4274" fmla="*/ 101682 h 977923"/>
                    <a:gd name="connsiteX4275" fmla="*/ 343068 w 1209257"/>
                    <a:gd name="connsiteY4275" fmla="*/ 94459 h 977923"/>
                    <a:gd name="connsiteX4276" fmla="*/ 349376 w 1209257"/>
                    <a:gd name="connsiteY4276" fmla="*/ 87791 h 977923"/>
                    <a:gd name="connsiteX4277" fmla="*/ 329966 w 1209257"/>
                    <a:gd name="connsiteY4277" fmla="*/ 87791 h 977923"/>
                    <a:gd name="connsiteX4278" fmla="*/ 336274 w 1209257"/>
                    <a:gd name="connsiteY4278" fmla="*/ 94459 h 977923"/>
                    <a:gd name="connsiteX4279" fmla="*/ 329966 w 1209257"/>
                    <a:gd name="connsiteY4279" fmla="*/ 101682 h 977923"/>
                    <a:gd name="connsiteX4280" fmla="*/ 324143 w 1209257"/>
                    <a:gd name="connsiteY4280" fmla="*/ 94459 h 977923"/>
                    <a:gd name="connsiteX4281" fmla="*/ 329966 w 1209257"/>
                    <a:gd name="connsiteY4281" fmla="*/ 87791 h 977923"/>
                    <a:gd name="connsiteX4282" fmla="*/ 311041 w 1209257"/>
                    <a:gd name="connsiteY4282" fmla="*/ 87791 h 977923"/>
                    <a:gd name="connsiteX4283" fmla="*/ 317350 w 1209257"/>
                    <a:gd name="connsiteY4283" fmla="*/ 94459 h 977923"/>
                    <a:gd name="connsiteX4284" fmla="*/ 311041 w 1209257"/>
                    <a:gd name="connsiteY4284" fmla="*/ 101682 h 977923"/>
                    <a:gd name="connsiteX4285" fmla="*/ 304733 w 1209257"/>
                    <a:gd name="connsiteY4285" fmla="*/ 94459 h 977923"/>
                    <a:gd name="connsiteX4286" fmla="*/ 311041 w 1209257"/>
                    <a:gd name="connsiteY4286" fmla="*/ 87791 h 977923"/>
                    <a:gd name="connsiteX4287" fmla="*/ 292117 w 1209257"/>
                    <a:gd name="connsiteY4287" fmla="*/ 87791 h 977923"/>
                    <a:gd name="connsiteX4288" fmla="*/ 297940 w 1209257"/>
                    <a:gd name="connsiteY4288" fmla="*/ 94459 h 977923"/>
                    <a:gd name="connsiteX4289" fmla="*/ 292117 w 1209257"/>
                    <a:gd name="connsiteY4289" fmla="*/ 101682 h 977923"/>
                    <a:gd name="connsiteX4290" fmla="*/ 285809 w 1209257"/>
                    <a:gd name="connsiteY4290" fmla="*/ 94459 h 977923"/>
                    <a:gd name="connsiteX4291" fmla="*/ 292117 w 1209257"/>
                    <a:gd name="connsiteY4291" fmla="*/ 87791 h 977923"/>
                    <a:gd name="connsiteX4292" fmla="*/ 253783 w 1209257"/>
                    <a:gd name="connsiteY4292" fmla="*/ 87791 h 977923"/>
                    <a:gd name="connsiteX4293" fmla="*/ 259606 w 1209257"/>
                    <a:gd name="connsiteY4293" fmla="*/ 94459 h 977923"/>
                    <a:gd name="connsiteX4294" fmla="*/ 253783 w 1209257"/>
                    <a:gd name="connsiteY4294" fmla="*/ 101682 h 977923"/>
                    <a:gd name="connsiteX4295" fmla="*/ 247475 w 1209257"/>
                    <a:gd name="connsiteY4295" fmla="*/ 94459 h 977923"/>
                    <a:gd name="connsiteX4296" fmla="*/ 253783 w 1209257"/>
                    <a:gd name="connsiteY4296" fmla="*/ 87791 h 977923"/>
                    <a:gd name="connsiteX4297" fmla="*/ 904009 w 1209257"/>
                    <a:gd name="connsiteY4297" fmla="*/ 65565 h 977923"/>
                    <a:gd name="connsiteX4298" fmla="*/ 910317 w 1209257"/>
                    <a:gd name="connsiteY4298" fmla="*/ 72789 h 977923"/>
                    <a:gd name="connsiteX4299" fmla="*/ 904009 w 1209257"/>
                    <a:gd name="connsiteY4299" fmla="*/ 80012 h 977923"/>
                    <a:gd name="connsiteX4300" fmla="*/ 897701 w 1209257"/>
                    <a:gd name="connsiteY4300" fmla="*/ 72789 h 977923"/>
                    <a:gd name="connsiteX4301" fmla="*/ 904009 w 1209257"/>
                    <a:gd name="connsiteY4301" fmla="*/ 65565 h 977923"/>
                    <a:gd name="connsiteX4302" fmla="*/ 731748 w 1209257"/>
                    <a:gd name="connsiteY4302" fmla="*/ 65565 h 977923"/>
                    <a:gd name="connsiteX4303" fmla="*/ 738056 w 1209257"/>
                    <a:gd name="connsiteY4303" fmla="*/ 72789 h 977923"/>
                    <a:gd name="connsiteX4304" fmla="*/ 731748 w 1209257"/>
                    <a:gd name="connsiteY4304" fmla="*/ 80012 h 977923"/>
                    <a:gd name="connsiteX4305" fmla="*/ 725925 w 1209257"/>
                    <a:gd name="connsiteY4305" fmla="*/ 72789 h 977923"/>
                    <a:gd name="connsiteX4306" fmla="*/ 731748 w 1209257"/>
                    <a:gd name="connsiteY4306" fmla="*/ 65565 h 977923"/>
                    <a:gd name="connsiteX4307" fmla="*/ 712823 w 1209257"/>
                    <a:gd name="connsiteY4307" fmla="*/ 65565 h 977923"/>
                    <a:gd name="connsiteX4308" fmla="*/ 719131 w 1209257"/>
                    <a:gd name="connsiteY4308" fmla="*/ 72789 h 977923"/>
                    <a:gd name="connsiteX4309" fmla="*/ 712823 w 1209257"/>
                    <a:gd name="connsiteY4309" fmla="*/ 80012 h 977923"/>
                    <a:gd name="connsiteX4310" fmla="*/ 706515 w 1209257"/>
                    <a:gd name="connsiteY4310" fmla="*/ 72789 h 977923"/>
                    <a:gd name="connsiteX4311" fmla="*/ 712823 w 1209257"/>
                    <a:gd name="connsiteY4311" fmla="*/ 65565 h 977923"/>
                    <a:gd name="connsiteX4312" fmla="*/ 693413 w 1209257"/>
                    <a:gd name="connsiteY4312" fmla="*/ 65565 h 977923"/>
                    <a:gd name="connsiteX4313" fmla="*/ 699722 w 1209257"/>
                    <a:gd name="connsiteY4313" fmla="*/ 72789 h 977923"/>
                    <a:gd name="connsiteX4314" fmla="*/ 693413 w 1209257"/>
                    <a:gd name="connsiteY4314" fmla="*/ 80012 h 977923"/>
                    <a:gd name="connsiteX4315" fmla="*/ 687591 w 1209257"/>
                    <a:gd name="connsiteY4315" fmla="*/ 72789 h 977923"/>
                    <a:gd name="connsiteX4316" fmla="*/ 693413 w 1209257"/>
                    <a:gd name="connsiteY4316" fmla="*/ 65565 h 977923"/>
                    <a:gd name="connsiteX4317" fmla="*/ 674489 w 1209257"/>
                    <a:gd name="connsiteY4317" fmla="*/ 65565 h 977923"/>
                    <a:gd name="connsiteX4318" fmla="*/ 680797 w 1209257"/>
                    <a:gd name="connsiteY4318" fmla="*/ 72789 h 977923"/>
                    <a:gd name="connsiteX4319" fmla="*/ 674489 w 1209257"/>
                    <a:gd name="connsiteY4319" fmla="*/ 80012 h 977923"/>
                    <a:gd name="connsiteX4320" fmla="*/ 668181 w 1209257"/>
                    <a:gd name="connsiteY4320" fmla="*/ 72789 h 977923"/>
                    <a:gd name="connsiteX4321" fmla="*/ 674489 w 1209257"/>
                    <a:gd name="connsiteY4321" fmla="*/ 65565 h 977923"/>
                    <a:gd name="connsiteX4322" fmla="*/ 655564 w 1209257"/>
                    <a:gd name="connsiteY4322" fmla="*/ 65565 h 977923"/>
                    <a:gd name="connsiteX4323" fmla="*/ 661387 w 1209257"/>
                    <a:gd name="connsiteY4323" fmla="*/ 72789 h 977923"/>
                    <a:gd name="connsiteX4324" fmla="*/ 655564 w 1209257"/>
                    <a:gd name="connsiteY4324" fmla="*/ 80012 h 977923"/>
                    <a:gd name="connsiteX4325" fmla="*/ 649256 w 1209257"/>
                    <a:gd name="connsiteY4325" fmla="*/ 72789 h 977923"/>
                    <a:gd name="connsiteX4326" fmla="*/ 655564 w 1209257"/>
                    <a:gd name="connsiteY4326" fmla="*/ 65565 h 977923"/>
                    <a:gd name="connsiteX4327" fmla="*/ 636155 w 1209257"/>
                    <a:gd name="connsiteY4327" fmla="*/ 65565 h 977923"/>
                    <a:gd name="connsiteX4328" fmla="*/ 642463 w 1209257"/>
                    <a:gd name="connsiteY4328" fmla="*/ 72789 h 977923"/>
                    <a:gd name="connsiteX4329" fmla="*/ 636155 w 1209257"/>
                    <a:gd name="connsiteY4329" fmla="*/ 80012 h 977923"/>
                    <a:gd name="connsiteX4330" fmla="*/ 629847 w 1209257"/>
                    <a:gd name="connsiteY4330" fmla="*/ 72789 h 977923"/>
                    <a:gd name="connsiteX4331" fmla="*/ 636155 w 1209257"/>
                    <a:gd name="connsiteY4331" fmla="*/ 65565 h 977923"/>
                    <a:gd name="connsiteX4332" fmla="*/ 617230 w 1209257"/>
                    <a:gd name="connsiteY4332" fmla="*/ 65565 h 977923"/>
                    <a:gd name="connsiteX4333" fmla="*/ 623538 w 1209257"/>
                    <a:gd name="connsiteY4333" fmla="*/ 72789 h 977923"/>
                    <a:gd name="connsiteX4334" fmla="*/ 617230 w 1209257"/>
                    <a:gd name="connsiteY4334" fmla="*/ 80012 h 977923"/>
                    <a:gd name="connsiteX4335" fmla="*/ 610922 w 1209257"/>
                    <a:gd name="connsiteY4335" fmla="*/ 72789 h 977923"/>
                    <a:gd name="connsiteX4336" fmla="*/ 617230 w 1209257"/>
                    <a:gd name="connsiteY4336" fmla="*/ 65565 h 977923"/>
                    <a:gd name="connsiteX4337" fmla="*/ 597820 w 1209257"/>
                    <a:gd name="connsiteY4337" fmla="*/ 65565 h 977923"/>
                    <a:gd name="connsiteX4338" fmla="*/ 604129 w 1209257"/>
                    <a:gd name="connsiteY4338" fmla="*/ 72789 h 977923"/>
                    <a:gd name="connsiteX4339" fmla="*/ 597820 w 1209257"/>
                    <a:gd name="connsiteY4339" fmla="*/ 80012 h 977923"/>
                    <a:gd name="connsiteX4340" fmla="*/ 591998 w 1209257"/>
                    <a:gd name="connsiteY4340" fmla="*/ 72789 h 977923"/>
                    <a:gd name="connsiteX4341" fmla="*/ 597820 w 1209257"/>
                    <a:gd name="connsiteY4341" fmla="*/ 65565 h 977923"/>
                    <a:gd name="connsiteX4342" fmla="*/ 578896 w 1209257"/>
                    <a:gd name="connsiteY4342" fmla="*/ 65565 h 977923"/>
                    <a:gd name="connsiteX4343" fmla="*/ 585204 w 1209257"/>
                    <a:gd name="connsiteY4343" fmla="*/ 72789 h 977923"/>
                    <a:gd name="connsiteX4344" fmla="*/ 578896 w 1209257"/>
                    <a:gd name="connsiteY4344" fmla="*/ 80012 h 977923"/>
                    <a:gd name="connsiteX4345" fmla="*/ 572588 w 1209257"/>
                    <a:gd name="connsiteY4345" fmla="*/ 72789 h 977923"/>
                    <a:gd name="connsiteX4346" fmla="*/ 578896 w 1209257"/>
                    <a:gd name="connsiteY4346" fmla="*/ 65565 h 977923"/>
                    <a:gd name="connsiteX4347" fmla="*/ 559486 w 1209257"/>
                    <a:gd name="connsiteY4347" fmla="*/ 65565 h 977923"/>
                    <a:gd name="connsiteX4348" fmla="*/ 565794 w 1209257"/>
                    <a:gd name="connsiteY4348" fmla="*/ 72789 h 977923"/>
                    <a:gd name="connsiteX4349" fmla="*/ 559486 w 1209257"/>
                    <a:gd name="connsiteY4349" fmla="*/ 80012 h 977923"/>
                    <a:gd name="connsiteX4350" fmla="*/ 553663 w 1209257"/>
                    <a:gd name="connsiteY4350" fmla="*/ 72789 h 977923"/>
                    <a:gd name="connsiteX4351" fmla="*/ 559486 w 1209257"/>
                    <a:gd name="connsiteY4351" fmla="*/ 65565 h 977923"/>
                    <a:gd name="connsiteX4352" fmla="*/ 540562 w 1209257"/>
                    <a:gd name="connsiteY4352" fmla="*/ 65565 h 977923"/>
                    <a:gd name="connsiteX4353" fmla="*/ 546870 w 1209257"/>
                    <a:gd name="connsiteY4353" fmla="*/ 72789 h 977923"/>
                    <a:gd name="connsiteX4354" fmla="*/ 540562 w 1209257"/>
                    <a:gd name="connsiteY4354" fmla="*/ 80012 h 977923"/>
                    <a:gd name="connsiteX4355" fmla="*/ 534254 w 1209257"/>
                    <a:gd name="connsiteY4355" fmla="*/ 72789 h 977923"/>
                    <a:gd name="connsiteX4356" fmla="*/ 540562 w 1209257"/>
                    <a:gd name="connsiteY4356" fmla="*/ 65565 h 977923"/>
                    <a:gd name="connsiteX4357" fmla="*/ 521637 w 1209257"/>
                    <a:gd name="connsiteY4357" fmla="*/ 65565 h 977923"/>
                    <a:gd name="connsiteX4358" fmla="*/ 527460 w 1209257"/>
                    <a:gd name="connsiteY4358" fmla="*/ 72789 h 977923"/>
                    <a:gd name="connsiteX4359" fmla="*/ 521637 w 1209257"/>
                    <a:gd name="connsiteY4359" fmla="*/ 80012 h 977923"/>
                    <a:gd name="connsiteX4360" fmla="*/ 515329 w 1209257"/>
                    <a:gd name="connsiteY4360" fmla="*/ 72789 h 977923"/>
                    <a:gd name="connsiteX4361" fmla="*/ 521637 w 1209257"/>
                    <a:gd name="connsiteY4361" fmla="*/ 65565 h 977923"/>
                    <a:gd name="connsiteX4362" fmla="*/ 502227 w 1209257"/>
                    <a:gd name="connsiteY4362" fmla="*/ 65565 h 977923"/>
                    <a:gd name="connsiteX4363" fmla="*/ 508536 w 1209257"/>
                    <a:gd name="connsiteY4363" fmla="*/ 72789 h 977923"/>
                    <a:gd name="connsiteX4364" fmla="*/ 502227 w 1209257"/>
                    <a:gd name="connsiteY4364" fmla="*/ 80012 h 977923"/>
                    <a:gd name="connsiteX4365" fmla="*/ 495919 w 1209257"/>
                    <a:gd name="connsiteY4365" fmla="*/ 72789 h 977923"/>
                    <a:gd name="connsiteX4366" fmla="*/ 502227 w 1209257"/>
                    <a:gd name="connsiteY4366" fmla="*/ 65565 h 977923"/>
                    <a:gd name="connsiteX4367" fmla="*/ 483303 w 1209257"/>
                    <a:gd name="connsiteY4367" fmla="*/ 65565 h 977923"/>
                    <a:gd name="connsiteX4368" fmla="*/ 489611 w 1209257"/>
                    <a:gd name="connsiteY4368" fmla="*/ 72789 h 977923"/>
                    <a:gd name="connsiteX4369" fmla="*/ 483303 w 1209257"/>
                    <a:gd name="connsiteY4369" fmla="*/ 80012 h 977923"/>
                    <a:gd name="connsiteX4370" fmla="*/ 476995 w 1209257"/>
                    <a:gd name="connsiteY4370" fmla="*/ 72789 h 977923"/>
                    <a:gd name="connsiteX4371" fmla="*/ 483303 w 1209257"/>
                    <a:gd name="connsiteY4371" fmla="*/ 65565 h 977923"/>
                    <a:gd name="connsiteX4372" fmla="*/ 426044 w 1209257"/>
                    <a:gd name="connsiteY4372" fmla="*/ 65565 h 977923"/>
                    <a:gd name="connsiteX4373" fmla="*/ 431867 w 1209257"/>
                    <a:gd name="connsiteY4373" fmla="*/ 72789 h 977923"/>
                    <a:gd name="connsiteX4374" fmla="*/ 426044 w 1209257"/>
                    <a:gd name="connsiteY4374" fmla="*/ 80012 h 977923"/>
                    <a:gd name="connsiteX4375" fmla="*/ 419736 w 1209257"/>
                    <a:gd name="connsiteY4375" fmla="*/ 72789 h 977923"/>
                    <a:gd name="connsiteX4376" fmla="*/ 426044 w 1209257"/>
                    <a:gd name="connsiteY4376" fmla="*/ 65565 h 977923"/>
                    <a:gd name="connsiteX4377" fmla="*/ 406634 w 1209257"/>
                    <a:gd name="connsiteY4377" fmla="*/ 65565 h 977923"/>
                    <a:gd name="connsiteX4378" fmla="*/ 412943 w 1209257"/>
                    <a:gd name="connsiteY4378" fmla="*/ 72789 h 977923"/>
                    <a:gd name="connsiteX4379" fmla="*/ 406634 w 1209257"/>
                    <a:gd name="connsiteY4379" fmla="*/ 80012 h 977923"/>
                    <a:gd name="connsiteX4380" fmla="*/ 400326 w 1209257"/>
                    <a:gd name="connsiteY4380" fmla="*/ 72789 h 977923"/>
                    <a:gd name="connsiteX4381" fmla="*/ 406634 w 1209257"/>
                    <a:gd name="connsiteY4381" fmla="*/ 65565 h 977923"/>
                    <a:gd name="connsiteX4382" fmla="*/ 387710 w 1209257"/>
                    <a:gd name="connsiteY4382" fmla="*/ 65565 h 977923"/>
                    <a:gd name="connsiteX4383" fmla="*/ 393533 w 1209257"/>
                    <a:gd name="connsiteY4383" fmla="*/ 72789 h 977923"/>
                    <a:gd name="connsiteX4384" fmla="*/ 387710 w 1209257"/>
                    <a:gd name="connsiteY4384" fmla="*/ 80012 h 977923"/>
                    <a:gd name="connsiteX4385" fmla="*/ 381402 w 1209257"/>
                    <a:gd name="connsiteY4385" fmla="*/ 72789 h 977923"/>
                    <a:gd name="connsiteX4386" fmla="*/ 387710 w 1209257"/>
                    <a:gd name="connsiteY4386" fmla="*/ 65565 h 977923"/>
                    <a:gd name="connsiteX4387" fmla="*/ 349376 w 1209257"/>
                    <a:gd name="connsiteY4387" fmla="*/ 65565 h 977923"/>
                    <a:gd name="connsiteX4388" fmla="*/ 355684 w 1209257"/>
                    <a:gd name="connsiteY4388" fmla="*/ 72789 h 977923"/>
                    <a:gd name="connsiteX4389" fmla="*/ 349376 w 1209257"/>
                    <a:gd name="connsiteY4389" fmla="*/ 80012 h 977923"/>
                    <a:gd name="connsiteX4390" fmla="*/ 343068 w 1209257"/>
                    <a:gd name="connsiteY4390" fmla="*/ 72789 h 977923"/>
                    <a:gd name="connsiteX4391" fmla="*/ 349376 w 1209257"/>
                    <a:gd name="connsiteY4391" fmla="*/ 65565 h 977923"/>
                    <a:gd name="connsiteX4392" fmla="*/ 234373 w 1209257"/>
                    <a:gd name="connsiteY4392" fmla="*/ 65565 h 977923"/>
                    <a:gd name="connsiteX4393" fmla="*/ 240681 w 1209257"/>
                    <a:gd name="connsiteY4393" fmla="*/ 72789 h 977923"/>
                    <a:gd name="connsiteX4394" fmla="*/ 234373 w 1209257"/>
                    <a:gd name="connsiteY4394" fmla="*/ 80012 h 977923"/>
                    <a:gd name="connsiteX4395" fmla="*/ 228550 w 1209257"/>
                    <a:gd name="connsiteY4395" fmla="*/ 72789 h 977923"/>
                    <a:gd name="connsiteX4396" fmla="*/ 234373 w 1209257"/>
                    <a:gd name="connsiteY4396" fmla="*/ 65565 h 977923"/>
                    <a:gd name="connsiteX4397" fmla="*/ 311041 w 1209257"/>
                    <a:gd name="connsiteY4397" fmla="*/ 45007 h 977923"/>
                    <a:gd name="connsiteX4398" fmla="*/ 316379 w 1209257"/>
                    <a:gd name="connsiteY4398" fmla="*/ 51119 h 977923"/>
                    <a:gd name="connsiteX4399" fmla="*/ 311041 w 1209257"/>
                    <a:gd name="connsiteY4399" fmla="*/ 56675 h 977923"/>
                    <a:gd name="connsiteX4400" fmla="*/ 305704 w 1209257"/>
                    <a:gd name="connsiteY4400" fmla="*/ 51119 h 977923"/>
                    <a:gd name="connsiteX4401" fmla="*/ 311041 w 1209257"/>
                    <a:gd name="connsiteY4401" fmla="*/ 45007 h 977923"/>
                    <a:gd name="connsiteX4402" fmla="*/ 923419 w 1209257"/>
                    <a:gd name="connsiteY4402" fmla="*/ 43896 h 977923"/>
                    <a:gd name="connsiteX4403" fmla="*/ 929242 w 1209257"/>
                    <a:gd name="connsiteY4403" fmla="*/ 51119 h 977923"/>
                    <a:gd name="connsiteX4404" fmla="*/ 923419 w 1209257"/>
                    <a:gd name="connsiteY4404" fmla="*/ 57786 h 977923"/>
                    <a:gd name="connsiteX4405" fmla="*/ 917111 w 1209257"/>
                    <a:gd name="connsiteY4405" fmla="*/ 51119 h 977923"/>
                    <a:gd name="connsiteX4406" fmla="*/ 923419 w 1209257"/>
                    <a:gd name="connsiteY4406" fmla="*/ 43896 h 977923"/>
                    <a:gd name="connsiteX4407" fmla="*/ 904009 w 1209257"/>
                    <a:gd name="connsiteY4407" fmla="*/ 43896 h 977923"/>
                    <a:gd name="connsiteX4408" fmla="*/ 910317 w 1209257"/>
                    <a:gd name="connsiteY4408" fmla="*/ 51119 h 977923"/>
                    <a:gd name="connsiteX4409" fmla="*/ 904009 w 1209257"/>
                    <a:gd name="connsiteY4409" fmla="*/ 57786 h 977923"/>
                    <a:gd name="connsiteX4410" fmla="*/ 897701 w 1209257"/>
                    <a:gd name="connsiteY4410" fmla="*/ 51119 h 977923"/>
                    <a:gd name="connsiteX4411" fmla="*/ 904009 w 1209257"/>
                    <a:gd name="connsiteY4411" fmla="*/ 43896 h 977923"/>
                    <a:gd name="connsiteX4412" fmla="*/ 885085 w 1209257"/>
                    <a:gd name="connsiteY4412" fmla="*/ 43896 h 977923"/>
                    <a:gd name="connsiteX4413" fmla="*/ 890908 w 1209257"/>
                    <a:gd name="connsiteY4413" fmla="*/ 51119 h 977923"/>
                    <a:gd name="connsiteX4414" fmla="*/ 885085 w 1209257"/>
                    <a:gd name="connsiteY4414" fmla="*/ 57786 h 977923"/>
                    <a:gd name="connsiteX4415" fmla="*/ 878777 w 1209257"/>
                    <a:gd name="connsiteY4415" fmla="*/ 51119 h 977923"/>
                    <a:gd name="connsiteX4416" fmla="*/ 885085 w 1209257"/>
                    <a:gd name="connsiteY4416" fmla="*/ 43896 h 977923"/>
                    <a:gd name="connsiteX4417" fmla="*/ 712823 w 1209257"/>
                    <a:gd name="connsiteY4417" fmla="*/ 43896 h 977923"/>
                    <a:gd name="connsiteX4418" fmla="*/ 719131 w 1209257"/>
                    <a:gd name="connsiteY4418" fmla="*/ 51119 h 977923"/>
                    <a:gd name="connsiteX4419" fmla="*/ 712823 w 1209257"/>
                    <a:gd name="connsiteY4419" fmla="*/ 57786 h 977923"/>
                    <a:gd name="connsiteX4420" fmla="*/ 706515 w 1209257"/>
                    <a:gd name="connsiteY4420" fmla="*/ 51119 h 977923"/>
                    <a:gd name="connsiteX4421" fmla="*/ 712823 w 1209257"/>
                    <a:gd name="connsiteY4421" fmla="*/ 43896 h 977923"/>
                    <a:gd name="connsiteX4422" fmla="*/ 693413 w 1209257"/>
                    <a:gd name="connsiteY4422" fmla="*/ 43896 h 977923"/>
                    <a:gd name="connsiteX4423" fmla="*/ 699722 w 1209257"/>
                    <a:gd name="connsiteY4423" fmla="*/ 51119 h 977923"/>
                    <a:gd name="connsiteX4424" fmla="*/ 693413 w 1209257"/>
                    <a:gd name="connsiteY4424" fmla="*/ 57786 h 977923"/>
                    <a:gd name="connsiteX4425" fmla="*/ 687591 w 1209257"/>
                    <a:gd name="connsiteY4425" fmla="*/ 51119 h 977923"/>
                    <a:gd name="connsiteX4426" fmla="*/ 693413 w 1209257"/>
                    <a:gd name="connsiteY4426" fmla="*/ 43896 h 977923"/>
                    <a:gd name="connsiteX4427" fmla="*/ 674489 w 1209257"/>
                    <a:gd name="connsiteY4427" fmla="*/ 43896 h 977923"/>
                    <a:gd name="connsiteX4428" fmla="*/ 680797 w 1209257"/>
                    <a:gd name="connsiteY4428" fmla="*/ 51119 h 977923"/>
                    <a:gd name="connsiteX4429" fmla="*/ 674489 w 1209257"/>
                    <a:gd name="connsiteY4429" fmla="*/ 57786 h 977923"/>
                    <a:gd name="connsiteX4430" fmla="*/ 668181 w 1209257"/>
                    <a:gd name="connsiteY4430" fmla="*/ 51119 h 977923"/>
                    <a:gd name="connsiteX4431" fmla="*/ 674489 w 1209257"/>
                    <a:gd name="connsiteY4431" fmla="*/ 43896 h 977923"/>
                    <a:gd name="connsiteX4432" fmla="*/ 655564 w 1209257"/>
                    <a:gd name="connsiteY4432" fmla="*/ 43896 h 977923"/>
                    <a:gd name="connsiteX4433" fmla="*/ 661387 w 1209257"/>
                    <a:gd name="connsiteY4433" fmla="*/ 51119 h 977923"/>
                    <a:gd name="connsiteX4434" fmla="*/ 655564 w 1209257"/>
                    <a:gd name="connsiteY4434" fmla="*/ 57786 h 977923"/>
                    <a:gd name="connsiteX4435" fmla="*/ 649256 w 1209257"/>
                    <a:gd name="connsiteY4435" fmla="*/ 51119 h 977923"/>
                    <a:gd name="connsiteX4436" fmla="*/ 655564 w 1209257"/>
                    <a:gd name="connsiteY4436" fmla="*/ 43896 h 977923"/>
                    <a:gd name="connsiteX4437" fmla="*/ 636155 w 1209257"/>
                    <a:gd name="connsiteY4437" fmla="*/ 43896 h 977923"/>
                    <a:gd name="connsiteX4438" fmla="*/ 642463 w 1209257"/>
                    <a:gd name="connsiteY4438" fmla="*/ 51119 h 977923"/>
                    <a:gd name="connsiteX4439" fmla="*/ 636155 w 1209257"/>
                    <a:gd name="connsiteY4439" fmla="*/ 57786 h 977923"/>
                    <a:gd name="connsiteX4440" fmla="*/ 629847 w 1209257"/>
                    <a:gd name="connsiteY4440" fmla="*/ 51119 h 977923"/>
                    <a:gd name="connsiteX4441" fmla="*/ 636155 w 1209257"/>
                    <a:gd name="connsiteY4441" fmla="*/ 43896 h 977923"/>
                    <a:gd name="connsiteX4442" fmla="*/ 617230 w 1209257"/>
                    <a:gd name="connsiteY4442" fmla="*/ 43896 h 977923"/>
                    <a:gd name="connsiteX4443" fmla="*/ 623538 w 1209257"/>
                    <a:gd name="connsiteY4443" fmla="*/ 51119 h 977923"/>
                    <a:gd name="connsiteX4444" fmla="*/ 617230 w 1209257"/>
                    <a:gd name="connsiteY4444" fmla="*/ 57786 h 977923"/>
                    <a:gd name="connsiteX4445" fmla="*/ 610922 w 1209257"/>
                    <a:gd name="connsiteY4445" fmla="*/ 51119 h 977923"/>
                    <a:gd name="connsiteX4446" fmla="*/ 617230 w 1209257"/>
                    <a:gd name="connsiteY4446" fmla="*/ 43896 h 977923"/>
                    <a:gd name="connsiteX4447" fmla="*/ 597820 w 1209257"/>
                    <a:gd name="connsiteY4447" fmla="*/ 43896 h 977923"/>
                    <a:gd name="connsiteX4448" fmla="*/ 604129 w 1209257"/>
                    <a:gd name="connsiteY4448" fmla="*/ 51119 h 977923"/>
                    <a:gd name="connsiteX4449" fmla="*/ 597820 w 1209257"/>
                    <a:gd name="connsiteY4449" fmla="*/ 57786 h 977923"/>
                    <a:gd name="connsiteX4450" fmla="*/ 591998 w 1209257"/>
                    <a:gd name="connsiteY4450" fmla="*/ 51119 h 977923"/>
                    <a:gd name="connsiteX4451" fmla="*/ 597820 w 1209257"/>
                    <a:gd name="connsiteY4451" fmla="*/ 43896 h 977923"/>
                    <a:gd name="connsiteX4452" fmla="*/ 578896 w 1209257"/>
                    <a:gd name="connsiteY4452" fmla="*/ 43896 h 977923"/>
                    <a:gd name="connsiteX4453" fmla="*/ 585204 w 1209257"/>
                    <a:gd name="connsiteY4453" fmla="*/ 51119 h 977923"/>
                    <a:gd name="connsiteX4454" fmla="*/ 578896 w 1209257"/>
                    <a:gd name="connsiteY4454" fmla="*/ 57786 h 977923"/>
                    <a:gd name="connsiteX4455" fmla="*/ 572588 w 1209257"/>
                    <a:gd name="connsiteY4455" fmla="*/ 51119 h 977923"/>
                    <a:gd name="connsiteX4456" fmla="*/ 578896 w 1209257"/>
                    <a:gd name="connsiteY4456" fmla="*/ 43896 h 977923"/>
                    <a:gd name="connsiteX4457" fmla="*/ 559486 w 1209257"/>
                    <a:gd name="connsiteY4457" fmla="*/ 43896 h 977923"/>
                    <a:gd name="connsiteX4458" fmla="*/ 565794 w 1209257"/>
                    <a:gd name="connsiteY4458" fmla="*/ 51119 h 977923"/>
                    <a:gd name="connsiteX4459" fmla="*/ 559486 w 1209257"/>
                    <a:gd name="connsiteY4459" fmla="*/ 57786 h 977923"/>
                    <a:gd name="connsiteX4460" fmla="*/ 553663 w 1209257"/>
                    <a:gd name="connsiteY4460" fmla="*/ 51119 h 977923"/>
                    <a:gd name="connsiteX4461" fmla="*/ 559486 w 1209257"/>
                    <a:gd name="connsiteY4461" fmla="*/ 43896 h 977923"/>
                    <a:gd name="connsiteX4462" fmla="*/ 540562 w 1209257"/>
                    <a:gd name="connsiteY4462" fmla="*/ 43896 h 977923"/>
                    <a:gd name="connsiteX4463" fmla="*/ 546870 w 1209257"/>
                    <a:gd name="connsiteY4463" fmla="*/ 51119 h 977923"/>
                    <a:gd name="connsiteX4464" fmla="*/ 540562 w 1209257"/>
                    <a:gd name="connsiteY4464" fmla="*/ 57786 h 977923"/>
                    <a:gd name="connsiteX4465" fmla="*/ 534254 w 1209257"/>
                    <a:gd name="connsiteY4465" fmla="*/ 51119 h 977923"/>
                    <a:gd name="connsiteX4466" fmla="*/ 540562 w 1209257"/>
                    <a:gd name="connsiteY4466" fmla="*/ 43896 h 977923"/>
                    <a:gd name="connsiteX4467" fmla="*/ 521637 w 1209257"/>
                    <a:gd name="connsiteY4467" fmla="*/ 43896 h 977923"/>
                    <a:gd name="connsiteX4468" fmla="*/ 527460 w 1209257"/>
                    <a:gd name="connsiteY4468" fmla="*/ 51119 h 977923"/>
                    <a:gd name="connsiteX4469" fmla="*/ 521637 w 1209257"/>
                    <a:gd name="connsiteY4469" fmla="*/ 57786 h 977923"/>
                    <a:gd name="connsiteX4470" fmla="*/ 515329 w 1209257"/>
                    <a:gd name="connsiteY4470" fmla="*/ 51119 h 977923"/>
                    <a:gd name="connsiteX4471" fmla="*/ 521637 w 1209257"/>
                    <a:gd name="connsiteY4471" fmla="*/ 43896 h 977923"/>
                    <a:gd name="connsiteX4472" fmla="*/ 502227 w 1209257"/>
                    <a:gd name="connsiteY4472" fmla="*/ 43896 h 977923"/>
                    <a:gd name="connsiteX4473" fmla="*/ 508536 w 1209257"/>
                    <a:gd name="connsiteY4473" fmla="*/ 51119 h 977923"/>
                    <a:gd name="connsiteX4474" fmla="*/ 502227 w 1209257"/>
                    <a:gd name="connsiteY4474" fmla="*/ 57786 h 977923"/>
                    <a:gd name="connsiteX4475" fmla="*/ 495919 w 1209257"/>
                    <a:gd name="connsiteY4475" fmla="*/ 51119 h 977923"/>
                    <a:gd name="connsiteX4476" fmla="*/ 502227 w 1209257"/>
                    <a:gd name="connsiteY4476" fmla="*/ 43896 h 977923"/>
                    <a:gd name="connsiteX4477" fmla="*/ 483303 w 1209257"/>
                    <a:gd name="connsiteY4477" fmla="*/ 43896 h 977923"/>
                    <a:gd name="connsiteX4478" fmla="*/ 489611 w 1209257"/>
                    <a:gd name="connsiteY4478" fmla="*/ 51119 h 977923"/>
                    <a:gd name="connsiteX4479" fmla="*/ 483303 w 1209257"/>
                    <a:gd name="connsiteY4479" fmla="*/ 57786 h 977923"/>
                    <a:gd name="connsiteX4480" fmla="*/ 476995 w 1209257"/>
                    <a:gd name="connsiteY4480" fmla="*/ 51119 h 977923"/>
                    <a:gd name="connsiteX4481" fmla="*/ 483303 w 1209257"/>
                    <a:gd name="connsiteY4481" fmla="*/ 43896 h 977923"/>
                    <a:gd name="connsiteX4482" fmla="*/ 444969 w 1209257"/>
                    <a:gd name="connsiteY4482" fmla="*/ 43896 h 977923"/>
                    <a:gd name="connsiteX4483" fmla="*/ 451277 w 1209257"/>
                    <a:gd name="connsiteY4483" fmla="*/ 51119 h 977923"/>
                    <a:gd name="connsiteX4484" fmla="*/ 444969 w 1209257"/>
                    <a:gd name="connsiteY4484" fmla="*/ 57786 h 977923"/>
                    <a:gd name="connsiteX4485" fmla="*/ 438661 w 1209257"/>
                    <a:gd name="connsiteY4485" fmla="*/ 51119 h 977923"/>
                    <a:gd name="connsiteX4486" fmla="*/ 444969 w 1209257"/>
                    <a:gd name="connsiteY4486" fmla="*/ 43896 h 977923"/>
                    <a:gd name="connsiteX4487" fmla="*/ 426044 w 1209257"/>
                    <a:gd name="connsiteY4487" fmla="*/ 43896 h 977923"/>
                    <a:gd name="connsiteX4488" fmla="*/ 431867 w 1209257"/>
                    <a:gd name="connsiteY4488" fmla="*/ 51119 h 977923"/>
                    <a:gd name="connsiteX4489" fmla="*/ 426044 w 1209257"/>
                    <a:gd name="connsiteY4489" fmla="*/ 57786 h 977923"/>
                    <a:gd name="connsiteX4490" fmla="*/ 419736 w 1209257"/>
                    <a:gd name="connsiteY4490" fmla="*/ 51119 h 977923"/>
                    <a:gd name="connsiteX4491" fmla="*/ 426044 w 1209257"/>
                    <a:gd name="connsiteY4491" fmla="*/ 43896 h 977923"/>
                    <a:gd name="connsiteX4492" fmla="*/ 406634 w 1209257"/>
                    <a:gd name="connsiteY4492" fmla="*/ 43896 h 977923"/>
                    <a:gd name="connsiteX4493" fmla="*/ 412943 w 1209257"/>
                    <a:gd name="connsiteY4493" fmla="*/ 51119 h 977923"/>
                    <a:gd name="connsiteX4494" fmla="*/ 406634 w 1209257"/>
                    <a:gd name="connsiteY4494" fmla="*/ 57786 h 977923"/>
                    <a:gd name="connsiteX4495" fmla="*/ 400326 w 1209257"/>
                    <a:gd name="connsiteY4495" fmla="*/ 51119 h 977923"/>
                    <a:gd name="connsiteX4496" fmla="*/ 406634 w 1209257"/>
                    <a:gd name="connsiteY4496" fmla="*/ 43896 h 977923"/>
                    <a:gd name="connsiteX4497" fmla="*/ 387710 w 1209257"/>
                    <a:gd name="connsiteY4497" fmla="*/ 43896 h 977923"/>
                    <a:gd name="connsiteX4498" fmla="*/ 393533 w 1209257"/>
                    <a:gd name="connsiteY4498" fmla="*/ 51119 h 977923"/>
                    <a:gd name="connsiteX4499" fmla="*/ 387710 w 1209257"/>
                    <a:gd name="connsiteY4499" fmla="*/ 57786 h 977923"/>
                    <a:gd name="connsiteX4500" fmla="*/ 381402 w 1209257"/>
                    <a:gd name="connsiteY4500" fmla="*/ 51119 h 977923"/>
                    <a:gd name="connsiteX4501" fmla="*/ 387710 w 1209257"/>
                    <a:gd name="connsiteY4501" fmla="*/ 43896 h 977923"/>
                    <a:gd name="connsiteX4502" fmla="*/ 368300 w 1209257"/>
                    <a:gd name="connsiteY4502" fmla="*/ 43896 h 977923"/>
                    <a:gd name="connsiteX4503" fmla="*/ 374608 w 1209257"/>
                    <a:gd name="connsiteY4503" fmla="*/ 51119 h 977923"/>
                    <a:gd name="connsiteX4504" fmla="*/ 368300 w 1209257"/>
                    <a:gd name="connsiteY4504" fmla="*/ 57786 h 977923"/>
                    <a:gd name="connsiteX4505" fmla="*/ 361992 w 1209257"/>
                    <a:gd name="connsiteY4505" fmla="*/ 51119 h 977923"/>
                    <a:gd name="connsiteX4506" fmla="*/ 368300 w 1209257"/>
                    <a:gd name="connsiteY4506" fmla="*/ 43896 h 977923"/>
                    <a:gd name="connsiteX4507" fmla="*/ 406634 w 1209257"/>
                    <a:gd name="connsiteY4507" fmla="*/ 23893 h 977923"/>
                    <a:gd name="connsiteX4508" fmla="*/ 411002 w 1209257"/>
                    <a:gd name="connsiteY4508" fmla="*/ 28893 h 977923"/>
                    <a:gd name="connsiteX4509" fmla="*/ 406634 w 1209257"/>
                    <a:gd name="connsiteY4509" fmla="*/ 33894 h 977923"/>
                    <a:gd name="connsiteX4510" fmla="*/ 402267 w 1209257"/>
                    <a:gd name="connsiteY4510" fmla="*/ 28893 h 977923"/>
                    <a:gd name="connsiteX4511" fmla="*/ 406634 w 1209257"/>
                    <a:gd name="connsiteY4511" fmla="*/ 23893 h 977923"/>
                    <a:gd name="connsiteX4512" fmla="*/ 731748 w 1209257"/>
                    <a:gd name="connsiteY4512" fmla="*/ 21670 h 977923"/>
                    <a:gd name="connsiteX4513" fmla="*/ 738056 w 1209257"/>
                    <a:gd name="connsiteY4513" fmla="*/ 28893 h 977923"/>
                    <a:gd name="connsiteX4514" fmla="*/ 731748 w 1209257"/>
                    <a:gd name="connsiteY4514" fmla="*/ 36117 h 977923"/>
                    <a:gd name="connsiteX4515" fmla="*/ 725925 w 1209257"/>
                    <a:gd name="connsiteY4515" fmla="*/ 28893 h 977923"/>
                    <a:gd name="connsiteX4516" fmla="*/ 731748 w 1209257"/>
                    <a:gd name="connsiteY4516" fmla="*/ 21670 h 977923"/>
                    <a:gd name="connsiteX4517" fmla="*/ 712823 w 1209257"/>
                    <a:gd name="connsiteY4517" fmla="*/ 21670 h 977923"/>
                    <a:gd name="connsiteX4518" fmla="*/ 719131 w 1209257"/>
                    <a:gd name="connsiteY4518" fmla="*/ 28893 h 977923"/>
                    <a:gd name="connsiteX4519" fmla="*/ 712823 w 1209257"/>
                    <a:gd name="connsiteY4519" fmla="*/ 36117 h 977923"/>
                    <a:gd name="connsiteX4520" fmla="*/ 706515 w 1209257"/>
                    <a:gd name="connsiteY4520" fmla="*/ 28893 h 977923"/>
                    <a:gd name="connsiteX4521" fmla="*/ 712823 w 1209257"/>
                    <a:gd name="connsiteY4521" fmla="*/ 21670 h 977923"/>
                    <a:gd name="connsiteX4522" fmla="*/ 693413 w 1209257"/>
                    <a:gd name="connsiteY4522" fmla="*/ 21670 h 977923"/>
                    <a:gd name="connsiteX4523" fmla="*/ 699722 w 1209257"/>
                    <a:gd name="connsiteY4523" fmla="*/ 28893 h 977923"/>
                    <a:gd name="connsiteX4524" fmla="*/ 693413 w 1209257"/>
                    <a:gd name="connsiteY4524" fmla="*/ 36117 h 977923"/>
                    <a:gd name="connsiteX4525" fmla="*/ 687591 w 1209257"/>
                    <a:gd name="connsiteY4525" fmla="*/ 28893 h 977923"/>
                    <a:gd name="connsiteX4526" fmla="*/ 693413 w 1209257"/>
                    <a:gd name="connsiteY4526" fmla="*/ 21670 h 977923"/>
                    <a:gd name="connsiteX4527" fmla="*/ 674489 w 1209257"/>
                    <a:gd name="connsiteY4527" fmla="*/ 21670 h 977923"/>
                    <a:gd name="connsiteX4528" fmla="*/ 680797 w 1209257"/>
                    <a:gd name="connsiteY4528" fmla="*/ 28893 h 977923"/>
                    <a:gd name="connsiteX4529" fmla="*/ 674489 w 1209257"/>
                    <a:gd name="connsiteY4529" fmla="*/ 36117 h 977923"/>
                    <a:gd name="connsiteX4530" fmla="*/ 668181 w 1209257"/>
                    <a:gd name="connsiteY4530" fmla="*/ 28893 h 977923"/>
                    <a:gd name="connsiteX4531" fmla="*/ 674489 w 1209257"/>
                    <a:gd name="connsiteY4531" fmla="*/ 21670 h 977923"/>
                    <a:gd name="connsiteX4532" fmla="*/ 655564 w 1209257"/>
                    <a:gd name="connsiteY4532" fmla="*/ 21670 h 977923"/>
                    <a:gd name="connsiteX4533" fmla="*/ 661387 w 1209257"/>
                    <a:gd name="connsiteY4533" fmla="*/ 28893 h 977923"/>
                    <a:gd name="connsiteX4534" fmla="*/ 655564 w 1209257"/>
                    <a:gd name="connsiteY4534" fmla="*/ 36117 h 977923"/>
                    <a:gd name="connsiteX4535" fmla="*/ 649256 w 1209257"/>
                    <a:gd name="connsiteY4535" fmla="*/ 28893 h 977923"/>
                    <a:gd name="connsiteX4536" fmla="*/ 655564 w 1209257"/>
                    <a:gd name="connsiteY4536" fmla="*/ 21670 h 977923"/>
                    <a:gd name="connsiteX4537" fmla="*/ 636155 w 1209257"/>
                    <a:gd name="connsiteY4537" fmla="*/ 21670 h 977923"/>
                    <a:gd name="connsiteX4538" fmla="*/ 642463 w 1209257"/>
                    <a:gd name="connsiteY4538" fmla="*/ 28893 h 977923"/>
                    <a:gd name="connsiteX4539" fmla="*/ 636155 w 1209257"/>
                    <a:gd name="connsiteY4539" fmla="*/ 36117 h 977923"/>
                    <a:gd name="connsiteX4540" fmla="*/ 629847 w 1209257"/>
                    <a:gd name="connsiteY4540" fmla="*/ 28893 h 977923"/>
                    <a:gd name="connsiteX4541" fmla="*/ 636155 w 1209257"/>
                    <a:gd name="connsiteY4541" fmla="*/ 21670 h 977923"/>
                    <a:gd name="connsiteX4542" fmla="*/ 617230 w 1209257"/>
                    <a:gd name="connsiteY4542" fmla="*/ 21670 h 977923"/>
                    <a:gd name="connsiteX4543" fmla="*/ 623538 w 1209257"/>
                    <a:gd name="connsiteY4543" fmla="*/ 28893 h 977923"/>
                    <a:gd name="connsiteX4544" fmla="*/ 617230 w 1209257"/>
                    <a:gd name="connsiteY4544" fmla="*/ 36117 h 977923"/>
                    <a:gd name="connsiteX4545" fmla="*/ 610922 w 1209257"/>
                    <a:gd name="connsiteY4545" fmla="*/ 28893 h 977923"/>
                    <a:gd name="connsiteX4546" fmla="*/ 617230 w 1209257"/>
                    <a:gd name="connsiteY4546" fmla="*/ 21670 h 977923"/>
                    <a:gd name="connsiteX4547" fmla="*/ 597820 w 1209257"/>
                    <a:gd name="connsiteY4547" fmla="*/ 21670 h 977923"/>
                    <a:gd name="connsiteX4548" fmla="*/ 604129 w 1209257"/>
                    <a:gd name="connsiteY4548" fmla="*/ 28893 h 977923"/>
                    <a:gd name="connsiteX4549" fmla="*/ 597820 w 1209257"/>
                    <a:gd name="connsiteY4549" fmla="*/ 36117 h 977923"/>
                    <a:gd name="connsiteX4550" fmla="*/ 591998 w 1209257"/>
                    <a:gd name="connsiteY4550" fmla="*/ 28893 h 977923"/>
                    <a:gd name="connsiteX4551" fmla="*/ 597820 w 1209257"/>
                    <a:gd name="connsiteY4551" fmla="*/ 21670 h 977923"/>
                    <a:gd name="connsiteX4552" fmla="*/ 578896 w 1209257"/>
                    <a:gd name="connsiteY4552" fmla="*/ 21670 h 977923"/>
                    <a:gd name="connsiteX4553" fmla="*/ 585204 w 1209257"/>
                    <a:gd name="connsiteY4553" fmla="*/ 28893 h 977923"/>
                    <a:gd name="connsiteX4554" fmla="*/ 578896 w 1209257"/>
                    <a:gd name="connsiteY4554" fmla="*/ 36117 h 977923"/>
                    <a:gd name="connsiteX4555" fmla="*/ 572588 w 1209257"/>
                    <a:gd name="connsiteY4555" fmla="*/ 28893 h 977923"/>
                    <a:gd name="connsiteX4556" fmla="*/ 578896 w 1209257"/>
                    <a:gd name="connsiteY4556" fmla="*/ 21670 h 977923"/>
                    <a:gd name="connsiteX4557" fmla="*/ 559486 w 1209257"/>
                    <a:gd name="connsiteY4557" fmla="*/ 21670 h 977923"/>
                    <a:gd name="connsiteX4558" fmla="*/ 565794 w 1209257"/>
                    <a:gd name="connsiteY4558" fmla="*/ 28893 h 977923"/>
                    <a:gd name="connsiteX4559" fmla="*/ 559486 w 1209257"/>
                    <a:gd name="connsiteY4559" fmla="*/ 36117 h 977923"/>
                    <a:gd name="connsiteX4560" fmla="*/ 553663 w 1209257"/>
                    <a:gd name="connsiteY4560" fmla="*/ 28893 h 977923"/>
                    <a:gd name="connsiteX4561" fmla="*/ 559486 w 1209257"/>
                    <a:gd name="connsiteY4561" fmla="*/ 21670 h 977923"/>
                    <a:gd name="connsiteX4562" fmla="*/ 540562 w 1209257"/>
                    <a:gd name="connsiteY4562" fmla="*/ 21670 h 977923"/>
                    <a:gd name="connsiteX4563" fmla="*/ 546870 w 1209257"/>
                    <a:gd name="connsiteY4563" fmla="*/ 28893 h 977923"/>
                    <a:gd name="connsiteX4564" fmla="*/ 540562 w 1209257"/>
                    <a:gd name="connsiteY4564" fmla="*/ 36117 h 977923"/>
                    <a:gd name="connsiteX4565" fmla="*/ 534254 w 1209257"/>
                    <a:gd name="connsiteY4565" fmla="*/ 28893 h 977923"/>
                    <a:gd name="connsiteX4566" fmla="*/ 540562 w 1209257"/>
                    <a:gd name="connsiteY4566" fmla="*/ 21670 h 977923"/>
                    <a:gd name="connsiteX4567" fmla="*/ 521637 w 1209257"/>
                    <a:gd name="connsiteY4567" fmla="*/ 21670 h 977923"/>
                    <a:gd name="connsiteX4568" fmla="*/ 527460 w 1209257"/>
                    <a:gd name="connsiteY4568" fmla="*/ 28893 h 977923"/>
                    <a:gd name="connsiteX4569" fmla="*/ 521637 w 1209257"/>
                    <a:gd name="connsiteY4569" fmla="*/ 36117 h 977923"/>
                    <a:gd name="connsiteX4570" fmla="*/ 515329 w 1209257"/>
                    <a:gd name="connsiteY4570" fmla="*/ 28893 h 977923"/>
                    <a:gd name="connsiteX4571" fmla="*/ 521637 w 1209257"/>
                    <a:gd name="connsiteY4571" fmla="*/ 21670 h 977923"/>
                    <a:gd name="connsiteX4572" fmla="*/ 502227 w 1209257"/>
                    <a:gd name="connsiteY4572" fmla="*/ 21670 h 977923"/>
                    <a:gd name="connsiteX4573" fmla="*/ 508536 w 1209257"/>
                    <a:gd name="connsiteY4573" fmla="*/ 28893 h 977923"/>
                    <a:gd name="connsiteX4574" fmla="*/ 502227 w 1209257"/>
                    <a:gd name="connsiteY4574" fmla="*/ 36117 h 977923"/>
                    <a:gd name="connsiteX4575" fmla="*/ 495919 w 1209257"/>
                    <a:gd name="connsiteY4575" fmla="*/ 28893 h 977923"/>
                    <a:gd name="connsiteX4576" fmla="*/ 502227 w 1209257"/>
                    <a:gd name="connsiteY4576" fmla="*/ 21670 h 977923"/>
                    <a:gd name="connsiteX4577" fmla="*/ 463893 w 1209257"/>
                    <a:gd name="connsiteY4577" fmla="*/ 21670 h 977923"/>
                    <a:gd name="connsiteX4578" fmla="*/ 470201 w 1209257"/>
                    <a:gd name="connsiteY4578" fmla="*/ 28893 h 977923"/>
                    <a:gd name="connsiteX4579" fmla="*/ 463893 w 1209257"/>
                    <a:gd name="connsiteY4579" fmla="*/ 36117 h 977923"/>
                    <a:gd name="connsiteX4580" fmla="*/ 458070 w 1209257"/>
                    <a:gd name="connsiteY4580" fmla="*/ 28893 h 977923"/>
                    <a:gd name="connsiteX4581" fmla="*/ 463893 w 1209257"/>
                    <a:gd name="connsiteY4581" fmla="*/ 21670 h 977923"/>
                    <a:gd name="connsiteX4582" fmla="*/ 444969 w 1209257"/>
                    <a:gd name="connsiteY4582" fmla="*/ 21670 h 977923"/>
                    <a:gd name="connsiteX4583" fmla="*/ 451277 w 1209257"/>
                    <a:gd name="connsiteY4583" fmla="*/ 28893 h 977923"/>
                    <a:gd name="connsiteX4584" fmla="*/ 444969 w 1209257"/>
                    <a:gd name="connsiteY4584" fmla="*/ 36117 h 977923"/>
                    <a:gd name="connsiteX4585" fmla="*/ 438661 w 1209257"/>
                    <a:gd name="connsiteY4585" fmla="*/ 28893 h 977923"/>
                    <a:gd name="connsiteX4586" fmla="*/ 444969 w 1209257"/>
                    <a:gd name="connsiteY4586" fmla="*/ 21670 h 977923"/>
                    <a:gd name="connsiteX4587" fmla="*/ 368300 w 1209257"/>
                    <a:gd name="connsiteY4587" fmla="*/ 21670 h 977923"/>
                    <a:gd name="connsiteX4588" fmla="*/ 374608 w 1209257"/>
                    <a:gd name="connsiteY4588" fmla="*/ 28893 h 977923"/>
                    <a:gd name="connsiteX4589" fmla="*/ 368300 w 1209257"/>
                    <a:gd name="connsiteY4589" fmla="*/ 36117 h 977923"/>
                    <a:gd name="connsiteX4590" fmla="*/ 361992 w 1209257"/>
                    <a:gd name="connsiteY4590" fmla="*/ 28893 h 977923"/>
                    <a:gd name="connsiteX4591" fmla="*/ 368300 w 1209257"/>
                    <a:gd name="connsiteY4591" fmla="*/ 21670 h 977923"/>
                    <a:gd name="connsiteX4592" fmla="*/ 693413 w 1209257"/>
                    <a:gd name="connsiteY4592" fmla="*/ 2778 h 977923"/>
                    <a:gd name="connsiteX4593" fmla="*/ 697295 w 1209257"/>
                    <a:gd name="connsiteY4593" fmla="*/ 7223 h 977923"/>
                    <a:gd name="connsiteX4594" fmla="*/ 693413 w 1209257"/>
                    <a:gd name="connsiteY4594" fmla="*/ 11113 h 977923"/>
                    <a:gd name="connsiteX4595" fmla="*/ 690017 w 1209257"/>
                    <a:gd name="connsiteY4595" fmla="*/ 7223 h 977923"/>
                    <a:gd name="connsiteX4596" fmla="*/ 693413 w 1209257"/>
                    <a:gd name="connsiteY4596" fmla="*/ 2778 h 977923"/>
                    <a:gd name="connsiteX4597" fmla="*/ 674489 w 1209257"/>
                    <a:gd name="connsiteY4597" fmla="*/ 0 h 977923"/>
                    <a:gd name="connsiteX4598" fmla="*/ 680797 w 1209257"/>
                    <a:gd name="connsiteY4598" fmla="*/ 7223 h 977923"/>
                    <a:gd name="connsiteX4599" fmla="*/ 674489 w 1209257"/>
                    <a:gd name="connsiteY4599" fmla="*/ 13891 h 977923"/>
                    <a:gd name="connsiteX4600" fmla="*/ 668181 w 1209257"/>
                    <a:gd name="connsiteY4600" fmla="*/ 7223 h 977923"/>
                    <a:gd name="connsiteX4601" fmla="*/ 674489 w 1209257"/>
                    <a:gd name="connsiteY4601" fmla="*/ 0 h 977923"/>
                    <a:gd name="connsiteX4602" fmla="*/ 655564 w 1209257"/>
                    <a:gd name="connsiteY4602" fmla="*/ 0 h 977923"/>
                    <a:gd name="connsiteX4603" fmla="*/ 661387 w 1209257"/>
                    <a:gd name="connsiteY4603" fmla="*/ 7223 h 977923"/>
                    <a:gd name="connsiteX4604" fmla="*/ 655564 w 1209257"/>
                    <a:gd name="connsiteY4604" fmla="*/ 13891 h 977923"/>
                    <a:gd name="connsiteX4605" fmla="*/ 649256 w 1209257"/>
                    <a:gd name="connsiteY4605" fmla="*/ 7223 h 977923"/>
                    <a:gd name="connsiteX4606" fmla="*/ 655564 w 1209257"/>
                    <a:gd name="connsiteY4606" fmla="*/ 0 h 977923"/>
                    <a:gd name="connsiteX4607" fmla="*/ 636155 w 1209257"/>
                    <a:gd name="connsiteY4607" fmla="*/ 0 h 977923"/>
                    <a:gd name="connsiteX4608" fmla="*/ 642463 w 1209257"/>
                    <a:gd name="connsiteY4608" fmla="*/ 7223 h 977923"/>
                    <a:gd name="connsiteX4609" fmla="*/ 636155 w 1209257"/>
                    <a:gd name="connsiteY4609" fmla="*/ 13891 h 977923"/>
                    <a:gd name="connsiteX4610" fmla="*/ 629847 w 1209257"/>
                    <a:gd name="connsiteY4610" fmla="*/ 7223 h 977923"/>
                    <a:gd name="connsiteX4611" fmla="*/ 636155 w 1209257"/>
                    <a:gd name="connsiteY4611" fmla="*/ 0 h 977923"/>
                    <a:gd name="connsiteX4612" fmla="*/ 617230 w 1209257"/>
                    <a:gd name="connsiteY4612" fmla="*/ 0 h 977923"/>
                    <a:gd name="connsiteX4613" fmla="*/ 623538 w 1209257"/>
                    <a:gd name="connsiteY4613" fmla="*/ 7223 h 977923"/>
                    <a:gd name="connsiteX4614" fmla="*/ 617230 w 1209257"/>
                    <a:gd name="connsiteY4614" fmla="*/ 13891 h 977923"/>
                    <a:gd name="connsiteX4615" fmla="*/ 610922 w 1209257"/>
                    <a:gd name="connsiteY4615" fmla="*/ 7223 h 977923"/>
                    <a:gd name="connsiteX4616" fmla="*/ 617230 w 1209257"/>
                    <a:gd name="connsiteY4616" fmla="*/ 0 h 977923"/>
                    <a:gd name="connsiteX4617" fmla="*/ 578896 w 1209257"/>
                    <a:gd name="connsiteY4617" fmla="*/ 0 h 977923"/>
                    <a:gd name="connsiteX4618" fmla="*/ 585204 w 1209257"/>
                    <a:gd name="connsiteY4618" fmla="*/ 7223 h 977923"/>
                    <a:gd name="connsiteX4619" fmla="*/ 578896 w 1209257"/>
                    <a:gd name="connsiteY4619" fmla="*/ 13891 h 977923"/>
                    <a:gd name="connsiteX4620" fmla="*/ 572588 w 1209257"/>
                    <a:gd name="connsiteY4620" fmla="*/ 7223 h 977923"/>
                    <a:gd name="connsiteX4621" fmla="*/ 578896 w 1209257"/>
                    <a:gd name="connsiteY4621" fmla="*/ 0 h 977923"/>
                    <a:gd name="connsiteX4622" fmla="*/ 540562 w 1209257"/>
                    <a:gd name="connsiteY4622" fmla="*/ 0 h 977923"/>
                    <a:gd name="connsiteX4623" fmla="*/ 546870 w 1209257"/>
                    <a:gd name="connsiteY4623" fmla="*/ 7223 h 977923"/>
                    <a:gd name="connsiteX4624" fmla="*/ 540562 w 1209257"/>
                    <a:gd name="connsiteY4624" fmla="*/ 13891 h 977923"/>
                    <a:gd name="connsiteX4625" fmla="*/ 534254 w 1209257"/>
                    <a:gd name="connsiteY4625" fmla="*/ 7223 h 977923"/>
                    <a:gd name="connsiteX4626" fmla="*/ 540562 w 1209257"/>
                    <a:gd name="connsiteY4626" fmla="*/ 0 h 977923"/>
                    <a:gd name="connsiteX4627" fmla="*/ 502227 w 1209257"/>
                    <a:gd name="connsiteY4627" fmla="*/ 0 h 977923"/>
                    <a:gd name="connsiteX4628" fmla="*/ 508536 w 1209257"/>
                    <a:gd name="connsiteY4628" fmla="*/ 7223 h 977923"/>
                    <a:gd name="connsiteX4629" fmla="*/ 502227 w 1209257"/>
                    <a:gd name="connsiteY4629" fmla="*/ 13891 h 977923"/>
                    <a:gd name="connsiteX4630" fmla="*/ 495919 w 1209257"/>
                    <a:gd name="connsiteY4630" fmla="*/ 7223 h 977923"/>
                    <a:gd name="connsiteX4631" fmla="*/ 502227 w 1209257"/>
                    <a:gd name="connsiteY4631" fmla="*/ 0 h 977923"/>
                    <a:gd name="connsiteX4632" fmla="*/ 483303 w 1209257"/>
                    <a:gd name="connsiteY4632" fmla="*/ 0 h 977923"/>
                    <a:gd name="connsiteX4633" fmla="*/ 489611 w 1209257"/>
                    <a:gd name="connsiteY4633" fmla="*/ 7223 h 977923"/>
                    <a:gd name="connsiteX4634" fmla="*/ 483303 w 1209257"/>
                    <a:gd name="connsiteY4634" fmla="*/ 13891 h 977923"/>
                    <a:gd name="connsiteX4635" fmla="*/ 476995 w 1209257"/>
                    <a:gd name="connsiteY4635" fmla="*/ 7223 h 977923"/>
                    <a:gd name="connsiteX4636" fmla="*/ 483303 w 1209257"/>
                    <a:gd name="connsiteY4636" fmla="*/ 0 h 977923"/>
                    <a:gd name="connsiteX4637" fmla="*/ 463893 w 1209257"/>
                    <a:gd name="connsiteY4637" fmla="*/ 0 h 977923"/>
                    <a:gd name="connsiteX4638" fmla="*/ 470201 w 1209257"/>
                    <a:gd name="connsiteY4638" fmla="*/ 7223 h 977923"/>
                    <a:gd name="connsiteX4639" fmla="*/ 463893 w 1209257"/>
                    <a:gd name="connsiteY4639" fmla="*/ 13891 h 977923"/>
                    <a:gd name="connsiteX4640" fmla="*/ 458070 w 1209257"/>
                    <a:gd name="connsiteY4640" fmla="*/ 7223 h 977923"/>
                    <a:gd name="connsiteX4641" fmla="*/ 463893 w 1209257"/>
                    <a:gd name="connsiteY4641" fmla="*/ 0 h 977923"/>
                    <a:gd name="connsiteX4642" fmla="*/ 444969 w 1209257"/>
                    <a:gd name="connsiteY4642" fmla="*/ 0 h 977923"/>
                    <a:gd name="connsiteX4643" fmla="*/ 451277 w 1209257"/>
                    <a:gd name="connsiteY4643" fmla="*/ 7223 h 977923"/>
                    <a:gd name="connsiteX4644" fmla="*/ 444969 w 1209257"/>
                    <a:gd name="connsiteY4644" fmla="*/ 13891 h 977923"/>
                    <a:gd name="connsiteX4645" fmla="*/ 438661 w 1209257"/>
                    <a:gd name="connsiteY4645" fmla="*/ 7223 h 977923"/>
                    <a:gd name="connsiteX4646" fmla="*/ 444969 w 1209257"/>
                    <a:gd name="connsiteY4646" fmla="*/ 0 h 977923"/>
                    <a:gd name="connsiteX4647" fmla="*/ 426044 w 1209257"/>
                    <a:gd name="connsiteY4647" fmla="*/ 0 h 977923"/>
                    <a:gd name="connsiteX4648" fmla="*/ 431867 w 1209257"/>
                    <a:gd name="connsiteY4648" fmla="*/ 7223 h 977923"/>
                    <a:gd name="connsiteX4649" fmla="*/ 426044 w 1209257"/>
                    <a:gd name="connsiteY4649" fmla="*/ 13891 h 977923"/>
                    <a:gd name="connsiteX4650" fmla="*/ 419736 w 1209257"/>
                    <a:gd name="connsiteY4650" fmla="*/ 7223 h 977923"/>
                    <a:gd name="connsiteX4651" fmla="*/ 426044 w 1209257"/>
                    <a:gd name="connsiteY4651" fmla="*/ 0 h 977923"/>
                    <a:gd name="connsiteX4652" fmla="*/ 406634 w 1209257"/>
                    <a:gd name="connsiteY4652" fmla="*/ 0 h 977923"/>
                    <a:gd name="connsiteX4653" fmla="*/ 412943 w 1209257"/>
                    <a:gd name="connsiteY4653" fmla="*/ 7223 h 977923"/>
                    <a:gd name="connsiteX4654" fmla="*/ 406634 w 1209257"/>
                    <a:gd name="connsiteY4654" fmla="*/ 13891 h 977923"/>
                    <a:gd name="connsiteX4655" fmla="*/ 400326 w 1209257"/>
                    <a:gd name="connsiteY4655" fmla="*/ 7223 h 977923"/>
                    <a:gd name="connsiteX4656" fmla="*/ 406634 w 1209257"/>
                    <a:gd name="connsiteY4656" fmla="*/ 0 h 97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Lst>
                  <a:rect l="l" t="t" r="r" b="b"/>
                  <a:pathLst>
                    <a:path w="1209257" h="977923">
                      <a:moveTo>
                        <a:pt x="483303" y="964032"/>
                      </a:moveTo>
                      <a:cubicBezTo>
                        <a:pt x="486700" y="964032"/>
                        <a:pt x="489611" y="966810"/>
                        <a:pt x="489611" y="970700"/>
                      </a:cubicBezTo>
                      <a:cubicBezTo>
                        <a:pt x="489611" y="974589"/>
                        <a:pt x="486700" y="977923"/>
                        <a:pt x="483303" y="977923"/>
                      </a:cubicBezTo>
                      <a:cubicBezTo>
                        <a:pt x="479906" y="977923"/>
                        <a:pt x="476995" y="974589"/>
                        <a:pt x="476995" y="970700"/>
                      </a:cubicBezTo>
                      <a:cubicBezTo>
                        <a:pt x="476995" y="966810"/>
                        <a:pt x="479906" y="964032"/>
                        <a:pt x="483303" y="964032"/>
                      </a:cubicBezTo>
                      <a:close/>
                      <a:moveTo>
                        <a:pt x="483303" y="942918"/>
                      </a:moveTo>
                      <a:cubicBezTo>
                        <a:pt x="486214" y="942918"/>
                        <a:pt x="488641" y="945696"/>
                        <a:pt x="488641" y="949030"/>
                      </a:cubicBezTo>
                      <a:cubicBezTo>
                        <a:pt x="488641" y="952364"/>
                        <a:pt x="486214" y="955142"/>
                        <a:pt x="483303" y="955142"/>
                      </a:cubicBezTo>
                      <a:cubicBezTo>
                        <a:pt x="480391" y="955142"/>
                        <a:pt x="477965" y="952364"/>
                        <a:pt x="477965" y="949030"/>
                      </a:cubicBezTo>
                      <a:cubicBezTo>
                        <a:pt x="477965" y="945696"/>
                        <a:pt x="480391" y="942918"/>
                        <a:pt x="483303" y="942918"/>
                      </a:cubicBezTo>
                      <a:close/>
                      <a:moveTo>
                        <a:pt x="463893" y="942362"/>
                      </a:moveTo>
                      <a:cubicBezTo>
                        <a:pt x="467290" y="942362"/>
                        <a:pt x="469716" y="945696"/>
                        <a:pt x="469716" y="949030"/>
                      </a:cubicBezTo>
                      <a:cubicBezTo>
                        <a:pt x="469716" y="952364"/>
                        <a:pt x="467290" y="955142"/>
                        <a:pt x="463893" y="955142"/>
                      </a:cubicBezTo>
                      <a:cubicBezTo>
                        <a:pt x="460982" y="955142"/>
                        <a:pt x="458556" y="952364"/>
                        <a:pt x="458556" y="949030"/>
                      </a:cubicBezTo>
                      <a:cubicBezTo>
                        <a:pt x="458556" y="945696"/>
                        <a:pt x="460982" y="942362"/>
                        <a:pt x="463893" y="942362"/>
                      </a:cubicBezTo>
                      <a:close/>
                      <a:moveTo>
                        <a:pt x="483303" y="920137"/>
                      </a:moveTo>
                      <a:cubicBezTo>
                        <a:pt x="486700" y="920137"/>
                        <a:pt x="489611" y="922915"/>
                        <a:pt x="489611" y="926804"/>
                      </a:cubicBezTo>
                      <a:cubicBezTo>
                        <a:pt x="489611" y="931250"/>
                        <a:pt x="486700" y="934028"/>
                        <a:pt x="483303" y="934028"/>
                      </a:cubicBezTo>
                      <a:cubicBezTo>
                        <a:pt x="479906" y="934028"/>
                        <a:pt x="476995" y="931250"/>
                        <a:pt x="476995" y="926804"/>
                      </a:cubicBezTo>
                      <a:cubicBezTo>
                        <a:pt x="476995" y="922915"/>
                        <a:pt x="479906" y="920137"/>
                        <a:pt x="483303" y="920137"/>
                      </a:cubicBezTo>
                      <a:close/>
                      <a:moveTo>
                        <a:pt x="463893" y="920137"/>
                      </a:moveTo>
                      <a:cubicBezTo>
                        <a:pt x="467290" y="920137"/>
                        <a:pt x="470201" y="922915"/>
                        <a:pt x="470201" y="926804"/>
                      </a:cubicBezTo>
                      <a:cubicBezTo>
                        <a:pt x="470201" y="931250"/>
                        <a:pt x="467290" y="934028"/>
                        <a:pt x="463893" y="934028"/>
                      </a:cubicBezTo>
                      <a:cubicBezTo>
                        <a:pt x="460497" y="934028"/>
                        <a:pt x="458070" y="931250"/>
                        <a:pt x="458070" y="926804"/>
                      </a:cubicBezTo>
                      <a:cubicBezTo>
                        <a:pt x="458070" y="922915"/>
                        <a:pt x="460497" y="920137"/>
                        <a:pt x="463893" y="920137"/>
                      </a:cubicBezTo>
                      <a:close/>
                      <a:moveTo>
                        <a:pt x="483303" y="897911"/>
                      </a:moveTo>
                      <a:cubicBezTo>
                        <a:pt x="486700" y="897911"/>
                        <a:pt x="489611" y="901245"/>
                        <a:pt x="489611" y="905135"/>
                      </a:cubicBezTo>
                      <a:cubicBezTo>
                        <a:pt x="489611" y="909024"/>
                        <a:pt x="486700" y="912358"/>
                        <a:pt x="483303" y="912358"/>
                      </a:cubicBezTo>
                      <a:cubicBezTo>
                        <a:pt x="479906" y="912358"/>
                        <a:pt x="476995" y="909024"/>
                        <a:pt x="476995" y="905135"/>
                      </a:cubicBezTo>
                      <a:cubicBezTo>
                        <a:pt x="476995" y="901245"/>
                        <a:pt x="479906" y="897911"/>
                        <a:pt x="483303" y="897911"/>
                      </a:cubicBezTo>
                      <a:close/>
                      <a:moveTo>
                        <a:pt x="463893" y="897911"/>
                      </a:moveTo>
                      <a:cubicBezTo>
                        <a:pt x="467290" y="897911"/>
                        <a:pt x="470201" y="901245"/>
                        <a:pt x="470201" y="905135"/>
                      </a:cubicBezTo>
                      <a:cubicBezTo>
                        <a:pt x="470201" y="909024"/>
                        <a:pt x="467290" y="912358"/>
                        <a:pt x="463893" y="912358"/>
                      </a:cubicBezTo>
                      <a:cubicBezTo>
                        <a:pt x="460497" y="912358"/>
                        <a:pt x="458070" y="909024"/>
                        <a:pt x="458070" y="905135"/>
                      </a:cubicBezTo>
                      <a:cubicBezTo>
                        <a:pt x="458070" y="901245"/>
                        <a:pt x="460497" y="897911"/>
                        <a:pt x="463893" y="897911"/>
                      </a:cubicBezTo>
                      <a:close/>
                      <a:moveTo>
                        <a:pt x="463893" y="878464"/>
                      </a:moveTo>
                      <a:cubicBezTo>
                        <a:pt x="466319" y="878464"/>
                        <a:pt x="468260" y="880686"/>
                        <a:pt x="468260" y="883465"/>
                      </a:cubicBezTo>
                      <a:cubicBezTo>
                        <a:pt x="468260" y="885687"/>
                        <a:pt x="466319" y="887910"/>
                        <a:pt x="463893" y="887910"/>
                      </a:cubicBezTo>
                      <a:cubicBezTo>
                        <a:pt x="461952" y="887910"/>
                        <a:pt x="460011" y="885687"/>
                        <a:pt x="460011" y="883465"/>
                      </a:cubicBezTo>
                      <a:cubicBezTo>
                        <a:pt x="460011" y="880686"/>
                        <a:pt x="461952" y="878464"/>
                        <a:pt x="463893" y="878464"/>
                      </a:cubicBezTo>
                      <a:close/>
                      <a:moveTo>
                        <a:pt x="502227" y="876241"/>
                      </a:moveTo>
                      <a:cubicBezTo>
                        <a:pt x="505624" y="876241"/>
                        <a:pt x="508536" y="879575"/>
                        <a:pt x="508536" y="883465"/>
                      </a:cubicBezTo>
                      <a:cubicBezTo>
                        <a:pt x="508536" y="887354"/>
                        <a:pt x="505624" y="890132"/>
                        <a:pt x="502227" y="890132"/>
                      </a:cubicBezTo>
                      <a:cubicBezTo>
                        <a:pt x="498831" y="890132"/>
                        <a:pt x="496405" y="887354"/>
                        <a:pt x="496405" y="883465"/>
                      </a:cubicBezTo>
                      <a:cubicBezTo>
                        <a:pt x="496405" y="879575"/>
                        <a:pt x="498831" y="876241"/>
                        <a:pt x="502227" y="876241"/>
                      </a:cubicBezTo>
                      <a:close/>
                      <a:moveTo>
                        <a:pt x="483303" y="876241"/>
                      </a:moveTo>
                      <a:cubicBezTo>
                        <a:pt x="486700" y="876241"/>
                        <a:pt x="489611" y="879575"/>
                        <a:pt x="489611" y="883465"/>
                      </a:cubicBezTo>
                      <a:cubicBezTo>
                        <a:pt x="489611" y="887354"/>
                        <a:pt x="486700" y="890132"/>
                        <a:pt x="483303" y="890132"/>
                      </a:cubicBezTo>
                      <a:cubicBezTo>
                        <a:pt x="479906" y="890132"/>
                        <a:pt x="476995" y="887354"/>
                        <a:pt x="476995" y="883465"/>
                      </a:cubicBezTo>
                      <a:cubicBezTo>
                        <a:pt x="476995" y="879575"/>
                        <a:pt x="479906" y="876241"/>
                        <a:pt x="483303" y="876241"/>
                      </a:cubicBezTo>
                      <a:close/>
                      <a:moveTo>
                        <a:pt x="502227" y="854016"/>
                      </a:moveTo>
                      <a:cubicBezTo>
                        <a:pt x="505624" y="854016"/>
                        <a:pt x="508536" y="857350"/>
                        <a:pt x="508536" y="861239"/>
                      </a:cubicBezTo>
                      <a:cubicBezTo>
                        <a:pt x="508536" y="865129"/>
                        <a:pt x="505624" y="868462"/>
                        <a:pt x="502227" y="868462"/>
                      </a:cubicBezTo>
                      <a:cubicBezTo>
                        <a:pt x="498831" y="868462"/>
                        <a:pt x="496405" y="865129"/>
                        <a:pt x="496405" y="861239"/>
                      </a:cubicBezTo>
                      <a:cubicBezTo>
                        <a:pt x="496405" y="857350"/>
                        <a:pt x="498831" y="854016"/>
                        <a:pt x="502227" y="854016"/>
                      </a:cubicBezTo>
                      <a:close/>
                      <a:moveTo>
                        <a:pt x="483303" y="854016"/>
                      </a:moveTo>
                      <a:cubicBezTo>
                        <a:pt x="486700" y="854016"/>
                        <a:pt x="489611" y="857350"/>
                        <a:pt x="489611" y="861239"/>
                      </a:cubicBezTo>
                      <a:cubicBezTo>
                        <a:pt x="489611" y="865129"/>
                        <a:pt x="486700" y="868462"/>
                        <a:pt x="483303" y="868462"/>
                      </a:cubicBezTo>
                      <a:cubicBezTo>
                        <a:pt x="479906" y="868462"/>
                        <a:pt x="476995" y="865129"/>
                        <a:pt x="476995" y="861239"/>
                      </a:cubicBezTo>
                      <a:cubicBezTo>
                        <a:pt x="476995" y="857350"/>
                        <a:pt x="479906" y="854016"/>
                        <a:pt x="483303" y="854016"/>
                      </a:cubicBezTo>
                      <a:close/>
                      <a:moveTo>
                        <a:pt x="463893" y="854016"/>
                      </a:moveTo>
                      <a:cubicBezTo>
                        <a:pt x="467290" y="854016"/>
                        <a:pt x="470201" y="857350"/>
                        <a:pt x="470201" y="861239"/>
                      </a:cubicBezTo>
                      <a:cubicBezTo>
                        <a:pt x="470201" y="865129"/>
                        <a:pt x="467290" y="868462"/>
                        <a:pt x="463893" y="868462"/>
                      </a:cubicBezTo>
                      <a:cubicBezTo>
                        <a:pt x="460497" y="868462"/>
                        <a:pt x="458070" y="865129"/>
                        <a:pt x="458070" y="861239"/>
                      </a:cubicBezTo>
                      <a:cubicBezTo>
                        <a:pt x="458070" y="857350"/>
                        <a:pt x="460497" y="854016"/>
                        <a:pt x="463893" y="854016"/>
                      </a:cubicBezTo>
                      <a:close/>
                      <a:moveTo>
                        <a:pt x="521637" y="832346"/>
                      </a:moveTo>
                      <a:cubicBezTo>
                        <a:pt x="525034" y="832346"/>
                        <a:pt x="527460" y="835680"/>
                        <a:pt x="527460" y="839569"/>
                      </a:cubicBezTo>
                      <a:cubicBezTo>
                        <a:pt x="527460" y="843459"/>
                        <a:pt x="525034" y="846793"/>
                        <a:pt x="521637" y="846793"/>
                      </a:cubicBezTo>
                      <a:cubicBezTo>
                        <a:pt x="518241" y="846793"/>
                        <a:pt x="515329" y="843459"/>
                        <a:pt x="515329" y="839569"/>
                      </a:cubicBezTo>
                      <a:cubicBezTo>
                        <a:pt x="515329" y="835680"/>
                        <a:pt x="518241" y="832346"/>
                        <a:pt x="521637" y="832346"/>
                      </a:cubicBezTo>
                      <a:close/>
                      <a:moveTo>
                        <a:pt x="502227" y="832346"/>
                      </a:moveTo>
                      <a:cubicBezTo>
                        <a:pt x="505624" y="832346"/>
                        <a:pt x="508536" y="835680"/>
                        <a:pt x="508536" y="839569"/>
                      </a:cubicBezTo>
                      <a:cubicBezTo>
                        <a:pt x="508536" y="843459"/>
                        <a:pt x="505624" y="846793"/>
                        <a:pt x="502227" y="846793"/>
                      </a:cubicBezTo>
                      <a:cubicBezTo>
                        <a:pt x="498831" y="846793"/>
                        <a:pt x="496405" y="843459"/>
                        <a:pt x="496405" y="839569"/>
                      </a:cubicBezTo>
                      <a:cubicBezTo>
                        <a:pt x="496405" y="835680"/>
                        <a:pt x="498831" y="832346"/>
                        <a:pt x="502227" y="832346"/>
                      </a:cubicBezTo>
                      <a:close/>
                      <a:moveTo>
                        <a:pt x="483303" y="832346"/>
                      </a:moveTo>
                      <a:cubicBezTo>
                        <a:pt x="486700" y="832346"/>
                        <a:pt x="489611" y="835680"/>
                        <a:pt x="489611" y="839569"/>
                      </a:cubicBezTo>
                      <a:cubicBezTo>
                        <a:pt x="489611" y="843459"/>
                        <a:pt x="486700" y="846793"/>
                        <a:pt x="483303" y="846793"/>
                      </a:cubicBezTo>
                      <a:cubicBezTo>
                        <a:pt x="479906" y="846793"/>
                        <a:pt x="476995" y="843459"/>
                        <a:pt x="476995" y="839569"/>
                      </a:cubicBezTo>
                      <a:cubicBezTo>
                        <a:pt x="476995" y="835680"/>
                        <a:pt x="479906" y="832346"/>
                        <a:pt x="483303" y="832346"/>
                      </a:cubicBezTo>
                      <a:close/>
                      <a:moveTo>
                        <a:pt x="961268" y="810676"/>
                      </a:moveTo>
                      <a:cubicBezTo>
                        <a:pt x="964665" y="810676"/>
                        <a:pt x="967576" y="813454"/>
                        <a:pt x="967576" y="817344"/>
                      </a:cubicBezTo>
                      <a:cubicBezTo>
                        <a:pt x="967576" y="821233"/>
                        <a:pt x="964665" y="824567"/>
                        <a:pt x="961268" y="824567"/>
                      </a:cubicBezTo>
                      <a:cubicBezTo>
                        <a:pt x="957871" y="824567"/>
                        <a:pt x="955445" y="821233"/>
                        <a:pt x="955445" y="817344"/>
                      </a:cubicBezTo>
                      <a:cubicBezTo>
                        <a:pt x="955445" y="813454"/>
                        <a:pt x="957871" y="810676"/>
                        <a:pt x="961268" y="810676"/>
                      </a:cubicBezTo>
                      <a:close/>
                      <a:moveTo>
                        <a:pt x="942343" y="810676"/>
                      </a:moveTo>
                      <a:cubicBezTo>
                        <a:pt x="945740" y="810676"/>
                        <a:pt x="948652" y="813454"/>
                        <a:pt x="948652" y="817344"/>
                      </a:cubicBezTo>
                      <a:cubicBezTo>
                        <a:pt x="948652" y="821233"/>
                        <a:pt x="945740" y="824567"/>
                        <a:pt x="942343" y="824567"/>
                      </a:cubicBezTo>
                      <a:cubicBezTo>
                        <a:pt x="938947" y="824567"/>
                        <a:pt x="936035" y="821233"/>
                        <a:pt x="936035" y="817344"/>
                      </a:cubicBezTo>
                      <a:cubicBezTo>
                        <a:pt x="936035" y="813454"/>
                        <a:pt x="938947" y="810676"/>
                        <a:pt x="942343" y="810676"/>
                      </a:cubicBezTo>
                      <a:close/>
                      <a:moveTo>
                        <a:pt x="923419" y="810676"/>
                      </a:moveTo>
                      <a:cubicBezTo>
                        <a:pt x="926816" y="810676"/>
                        <a:pt x="929242" y="813454"/>
                        <a:pt x="929242" y="817344"/>
                      </a:cubicBezTo>
                      <a:cubicBezTo>
                        <a:pt x="929242" y="821233"/>
                        <a:pt x="926816" y="824567"/>
                        <a:pt x="923419" y="824567"/>
                      </a:cubicBezTo>
                      <a:cubicBezTo>
                        <a:pt x="920022" y="824567"/>
                        <a:pt x="917111" y="821233"/>
                        <a:pt x="917111" y="817344"/>
                      </a:cubicBezTo>
                      <a:cubicBezTo>
                        <a:pt x="917111" y="813454"/>
                        <a:pt x="920022" y="810676"/>
                        <a:pt x="923419" y="810676"/>
                      </a:cubicBezTo>
                      <a:close/>
                      <a:moveTo>
                        <a:pt x="559971" y="810676"/>
                      </a:moveTo>
                      <a:cubicBezTo>
                        <a:pt x="563368" y="810676"/>
                        <a:pt x="565794" y="813454"/>
                        <a:pt x="565794" y="817344"/>
                      </a:cubicBezTo>
                      <a:cubicBezTo>
                        <a:pt x="565794" y="821233"/>
                        <a:pt x="563368" y="824567"/>
                        <a:pt x="559971" y="824567"/>
                      </a:cubicBezTo>
                      <a:cubicBezTo>
                        <a:pt x="556089" y="824567"/>
                        <a:pt x="553663" y="821233"/>
                        <a:pt x="553663" y="817344"/>
                      </a:cubicBezTo>
                      <a:cubicBezTo>
                        <a:pt x="553663" y="813454"/>
                        <a:pt x="556089" y="810676"/>
                        <a:pt x="559971" y="810676"/>
                      </a:cubicBezTo>
                      <a:close/>
                      <a:moveTo>
                        <a:pt x="540562" y="810676"/>
                      </a:moveTo>
                      <a:cubicBezTo>
                        <a:pt x="543958" y="810676"/>
                        <a:pt x="546870" y="813454"/>
                        <a:pt x="546870" y="817344"/>
                      </a:cubicBezTo>
                      <a:cubicBezTo>
                        <a:pt x="546870" y="821233"/>
                        <a:pt x="543958" y="824567"/>
                        <a:pt x="540562" y="824567"/>
                      </a:cubicBezTo>
                      <a:cubicBezTo>
                        <a:pt x="537165" y="824567"/>
                        <a:pt x="534254" y="821233"/>
                        <a:pt x="534254" y="817344"/>
                      </a:cubicBezTo>
                      <a:cubicBezTo>
                        <a:pt x="534254" y="813454"/>
                        <a:pt x="537165" y="810676"/>
                        <a:pt x="540562" y="810676"/>
                      </a:cubicBezTo>
                      <a:close/>
                      <a:moveTo>
                        <a:pt x="521637" y="810676"/>
                      </a:moveTo>
                      <a:cubicBezTo>
                        <a:pt x="525034" y="810676"/>
                        <a:pt x="527460" y="813454"/>
                        <a:pt x="527460" y="817344"/>
                      </a:cubicBezTo>
                      <a:cubicBezTo>
                        <a:pt x="527460" y="821233"/>
                        <a:pt x="525034" y="824567"/>
                        <a:pt x="521637" y="824567"/>
                      </a:cubicBezTo>
                      <a:cubicBezTo>
                        <a:pt x="518241" y="824567"/>
                        <a:pt x="515329" y="821233"/>
                        <a:pt x="515329" y="817344"/>
                      </a:cubicBezTo>
                      <a:cubicBezTo>
                        <a:pt x="515329" y="813454"/>
                        <a:pt x="518241" y="810676"/>
                        <a:pt x="521637" y="810676"/>
                      </a:cubicBezTo>
                      <a:close/>
                      <a:moveTo>
                        <a:pt x="502227" y="810676"/>
                      </a:moveTo>
                      <a:cubicBezTo>
                        <a:pt x="505624" y="810676"/>
                        <a:pt x="508536" y="813454"/>
                        <a:pt x="508536" y="817344"/>
                      </a:cubicBezTo>
                      <a:cubicBezTo>
                        <a:pt x="508536" y="821233"/>
                        <a:pt x="505624" y="824567"/>
                        <a:pt x="502227" y="824567"/>
                      </a:cubicBezTo>
                      <a:cubicBezTo>
                        <a:pt x="498831" y="824567"/>
                        <a:pt x="496405" y="821233"/>
                        <a:pt x="496405" y="817344"/>
                      </a:cubicBezTo>
                      <a:cubicBezTo>
                        <a:pt x="496405" y="813454"/>
                        <a:pt x="498831" y="810676"/>
                        <a:pt x="502227" y="810676"/>
                      </a:cubicBezTo>
                      <a:close/>
                      <a:moveTo>
                        <a:pt x="483303" y="810676"/>
                      </a:moveTo>
                      <a:cubicBezTo>
                        <a:pt x="486700" y="810676"/>
                        <a:pt x="489611" y="813454"/>
                        <a:pt x="489611" y="817344"/>
                      </a:cubicBezTo>
                      <a:cubicBezTo>
                        <a:pt x="489611" y="821233"/>
                        <a:pt x="486700" y="824567"/>
                        <a:pt x="483303" y="824567"/>
                      </a:cubicBezTo>
                      <a:cubicBezTo>
                        <a:pt x="479906" y="824567"/>
                        <a:pt x="476995" y="821233"/>
                        <a:pt x="476995" y="817344"/>
                      </a:cubicBezTo>
                      <a:cubicBezTo>
                        <a:pt x="476995" y="813454"/>
                        <a:pt x="479906" y="810676"/>
                        <a:pt x="483303" y="810676"/>
                      </a:cubicBezTo>
                      <a:close/>
                      <a:moveTo>
                        <a:pt x="961268" y="788451"/>
                      </a:moveTo>
                      <a:cubicBezTo>
                        <a:pt x="964665" y="788451"/>
                        <a:pt x="967576" y="791784"/>
                        <a:pt x="967576" y="795674"/>
                      </a:cubicBezTo>
                      <a:cubicBezTo>
                        <a:pt x="967576" y="799563"/>
                        <a:pt x="964665" y="802897"/>
                        <a:pt x="961268" y="802897"/>
                      </a:cubicBezTo>
                      <a:cubicBezTo>
                        <a:pt x="957871" y="802897"/>
                        <a:pt x="955445" y="799563"/>
                        <a:pt x="955445" y="795674"/>
                      </a:cubicBezTo>
                      <a:cubicBezTo>
                        <a:pt x="955445" y="791784"/>
                        <a:pt x="957871" y="788451"/>
                        <a:pt x="961268" y="788451"/>
                      </a:cubicBezTo>
                      <a:close/>
                      <a:moveTo>
                        <a:pt x="942343" y="788451"/>
                      </a:moveTo>
                      <a:cubicBezTo>
                        <a:pt x="945740" y="788451"/>
                        <a:pt x="948652" y="791784"/>
                        <a:pt x="948652" y="795674"/>
                      </a:cubicBezTo>
                      <a:cubicBezTo>
                        <a:pt x="948652" y="799563"/>
                        <a:pt x="945740" y="802897"/>
                        <a:pt x="942343" y="802897"/>
                      </a:cubicBezTo>
                      <a:cubicBezTo>
                        <a:pt x="938947" y="802897"/>
                        <a:pt x="936035" y="799563"/>
                        <a:pt x="936035" y="795674"/>
                      </a:cubicBezTo>
                      <a:cubicBezTo>
                        <a:pt x="936035" y="791784"/>
                        <a:pt x="938947" y="788451"/>
                        <a:pt x="942343" y="788451"/>
                      </a:cubicBezTo>
                      <a:close/>
                      <a:moveTo>
                        <a:pt x="923419" y="788451"/>
                      </a:moveTo>
                      <a:cubicBezTo>
                        <a:pt x="926816" y="788451"/>
                        <a:pt x="929242" y="791784"/>
                        <a:pt x="929242" y="795674"/>
                      </a:cubicBezTo>
                      <a:cubicBezTo>
                        <a:pt x="929242" y="799563"/>
                        <a:pt x="926816" y="802897"/>
                        <a:pt x="923419" y="802897"/>
                      </a:cubicBezTo>
                      <a:cubicBezTo>
                        <a:pt x="920022" y="802897"/>
                        <a:pt x="917111" y="799563"/>
                        <a:pt x="917111" y="795674"/>
                      </a:cubicBezTo>
                      <a:cubicBezTo>
                        <a:pt x="917111" y="791784"/>
                        <a:pt x="920022" y="788451"/>
                        <a:pt x="923419" y="788451"/>
                      </a:cubicBezTo>
                      <a:close/>
                      <a:moveTo>
                        <a:pt x="578896" y="788451"/>
                      </a:moveTo>
                      <a:cubicBezTo>
                        <a:pt x="582293" y="788451"/>
                        <a:pt x="585204" y="791784"/>
                        <a:pt x="585204" y="795674"/>
                      </a:cubicBezTo>
                      <a:cubicBezTo>
                        <a:pt x="585204" y="799563"/>
                        <a:pt x="582293" y="802897"/>
                        <a:pt x="578896" y="802897"/>
                      </a:cubicBezTo>
                      <a:cubicBezTo>
                        <a:pt x="575499" y="802897"/>
                        <a:pt x="572588" y="799563"/>
                        <a:pt x="572588" y="795674"/>
                      </a:cubicBezTo>
                      <a:cubicBezTo>
                        <a:pt x="572588" y="791784"/>
                        <a:pt x="575499" y="788451"/>
                        <a:pt x="578896" y="788451"/>
                      </a:cubicBezTo>
                      <a:close/>
                      <a:moveTo>
                        <a:pt x="559971" y="788451"/>
                      </a:moveTo>
                      <a:cubicBezTo>
                        <a:pt x="563368" y="788451"/>
                        <a:pt x="565794" y="791784"/>
                        <a:pt x="565794" y="795674"/>
                      </a:cubicBezTo>
                      <a:cubicBezTo>
                        <a:pt x="565794" y="799563"/>
                        <a:pt x="563368" y="802897"/>
                        <a:pt x="559971" y="802897"/>
                      </a:cubicBezTo>
                      <a:cubicBezTo>
                        <a:pt x="556089" y="802897"/>
                        <a:pt x="553663" y="799563"/>
                        <a:pt x="553663" y="795674"/>
                      </a:cubicBezTo>
                      <a:cubicBezTo>
                        <a:pt x="553663" y="791784"/>
                        <a:pt x="556089" y="788451"/>
                        <a:pt x="559971" y="788451"/>
                      </a:cubicBezTo>
                      <a:close/>
                      <a:moveTo>
                        <a:pt x="540562" y="788451"/>
                      </a:moveTo>
                      <a:cubicBezTo>
                        <a:pt x="543958" y="788451"/>
                        <a:pt x="546870" y="791784"/>
                        <a:pt x="546870" y="795674"/>
                      </a:cubicBezTo>
                      <a:cubicBezTo>
                        <a:pt x="546870" y="799563"/>
                        <a:pt x="543958" y="802897"/>
                        <a:pt x="540562" y="802897"/>
                      </a:cubicBezTo>
                      <a:cubicBezTo>
                        <a:pt x="537165" y="802897"/>
                        <a:pt x="534254" y="799563"/>
                        <a:pt x="534254" y="795674"/>
                      </a:cubicBezTo>
                      <a:cubicBezTo>
                        <a:pt x="534254" y="791784"/>
                        <a:pt x="537165" y="788451"/>
                        <a:pt x="540562" y="788451"/>
                      </a:cubicBezTo>
                      <a:close/>
                      <a:moveTo>
                        <a:pt x="521637" y="788451"/>
                      </a:moveTo>
                      <a:cubicBezTo>
                        <a:pt x="525034" y="788451"/>
                        <a:pt x="527460" y="791784"/>
                        <a:pt x="527460" y="795674"/>
                      </a:cubicBezTo>
                      <a:cubicBezTo>
                        <a:pt x="527460" y="799563"/>
                        <a:pt x="525034" y="802897"/>
                        <a:pt x="521637" y="802897"/>
                      </a:cubicBezTo>
                      <a:cubicBezTo>
                        <a:pt x="518241" y="802897"/>
                        <a:pt x="515329" y="799563"/>
                        <a:pt x="515329" y="795674"/>
                      </a:cubicBezTo>
                      <a:cubicBezTo>
                        <a:pt x="515329" y="791784"/>
                        <a:pt x="518241" y="788451"/>
                        <a:pt x="521637" y="788451"/>
                      </a:cubicBezTo>
                      <a:close/>
                      <a:moveTo>
                        <a:pt x="502227" y="788451"/>
                      </a:moveTo>
                      <a:cubicBezTo>
                        <a:pt x="505624" y="788451"/>
                        <a:pt x="508536" y="791784"/>
                        <a:pt x="508536" y="795674"/>
                      </a:cubicBezTo>
                      <a:cubicBezTo>
                        <a:pt x="508536" y="799563"/>
                        <a:pt x="505624" y="802897"/>
                        <a:pt x="502227" y="802897"/>
                      </a:cubicBezTo>
                      <a:cubicBezTo>
                        <a:pt x="498831" y="802897"/>
                        <a:pt x="496405" y="799563"/>
                        <a:pt x="496405" y="795674"/>
                      </a:cubicBezTo>
                      <a:cubicBezTo>
                        <a:pt x="496405" y="791784"/>
                        <a:pt x="498831" y="788451"/>
                        <a:pt x="502227" y="788451"/>
                      </a:cubicBezTo>
                      <a:close/>
                      <a:moveTo>
                        <a:pt x="483303" y="788451"/>
                      </a:moveTo>
                      <a:cubicBezTo>
                        <a:pt x="486700" y="788451"/>
                        <a:pt x="489611" y="791784"/>
                        <a:pt x="489611" y="795674"/>
                      </a:cubicBezTo>
                      <a:cubicBezTo>
                        <a:pt x="489611" y="799563"/>
                        <a:pt x="486700" y="802897"/>
                        <a:pt x="483303" y="802897"/>
                      </a:cubicBezTo>
                      <a:cubicBezTo>
                        <a:pt x="479906" y="802897"/>
                        <a:pt x="476995" y="799563"/>
                        <a:pt x="476995" y="795674"/>
                      </a:cubicBezTo>
                      <a:cubicBezTo>
                        <a:pt x="476995" y="791784"/>
                        <a:pt x="479906" y="788451"/>
                        <a:pt x="483303" y="788451"/>
                      </a:cubicBezTo>
                      <a:close/>
                      <a:moveTo>
                        <a:pt x="980678" y="766781"/>
                      </a:moveTo>
                      <a:cubicBezTo>
                        <a:pt x="984074" y="766781"/>
                        <a:pt x="986986" y="769559"/>
                        <a:pt x="986986" y="774004"/>
                      </a:cubicBezTo>
                      <a:cubicBezTo>
                        <a:pt x="986986" y="777893"/>
                        <a:pt x="984074" y="780672"/>
                        <a:pt x="980678" y="780672"/>
                      </a:cubicBezTo>
                      <a:cubicBezTo>
                        <a:pt x="977281" y="780672"/>
                        <a:pt x="974370" y="777893"/>
                        <a:pt x="974370" y="774004"/>
                      </a:cubicBezTo>
                      <a:cubicBezTo>
                        <a:pt x="974370" y="769559"/>
                        <a:pt x="977281" y="766781"/>
                        <a:pt x="980678" y="766781"/>
                      </a:cubicBezTo>
                      <a:close/>
                      <a:moveTo>
                        <a:pt x="961268" y="766781"/>
                      </a:moveTo>
                      <a:cubicBezTo>
                        <a:pt x="964665" y="766781"/>
                        <a:pt x="967576" y="769559"/>
                        <a:pt x="967576" y="774004"/>
                      </a:cubicBezTo>
                      <a:cubicBezTo>
                        <a:pt x="967576" y="777893"/>
                        <a:pt x="964665" y="780672"/>
                        <a:pt x="961268" y="780672"/>
                      </a:cubicBezTo>
                      <a:cubicBezTo>
                        <a:pt x="957871" y="780672"/>
                        <a:pt x="955445" y="777893"/>
                        <a:pt x="955445" y="774004"/>
                      </a:cubicBezTo>
                      <a:cubicBezTo>
                        <a:pt x="955445" y="769559"/>
                        <a:pt x="957871" y="766781"/>
                        <a:pt x="961268" y="766781"/>
                      </a:cubicBezTo>
                      <a:close/>
                      <a:moveTo>
                        <a:pt x="942343" y="766781"/>
                      </a:moveTo>
                      <a:cubicBezTo>
                        <a:pt x="945740" y="766781"/>
                        <a:pt x="948652" y="769559"/>
                        <a:pt x="948652" y="774004"/>
                      </a:cubicBezTo>
                      <a:cubicBezTo>
                        <a:pt x="948652" y="777893"/>
                        <a:pt x="945740" y="780672"/>
                        <a:pt x="942343" y="780672"/>
                      </a:cubicBezTo>
                      <a:cubicBezTo>
                        <a:pt x="938947" y="780672"/>
                        <a:pt x="936035" y="777893"/>
                        <a:pt x="936035" y="774004"/>
                      </a:cubicBezTo>
                      <a:cubicBezTo>
                        <a:pt x="936035" y="769559"/>
                        <a:pt x="938947" y="766781"/>
                        <a:pt x="942343" y="766781"/>
                      </a:cubicBezTo>
                      <a:close/>
                      <a:moveTo>
                        <a:pt x="923419" y="766781"/>
                      </a:moveTo>
                      <a:cubicBezTo>
                        <a:pt x="926816" y="766781"/>
                        <a:pt x="929242" y="769559"/>
                        <a:pt x="929242" y="774004"/>
                      </a:cubicBezTo>
                      <a:cubicBezTo>
                        <a:pt x="929242" y="777893"/>
                        <a:pt x="926816" y="780672"/>
                        <a:pt x="923419" y="780672"/>
                      </a:cubicBezTo>
                      <a:cubicBezTo>
                        <a:pt x="920022" y="780672"/>
                        <a:pt x="917111" y="777893"/>
                        <a:pt x="917111" y="774004"/>
                      </a:cubicBezTo>
                      <a:cubicBezTo>
                        <a:pt x="917111" y="769559"/>
                        <a:pt x="920022" y="766781"/>
                        <a:pt x="923419" y="766781"/>
                      </a:cubicBezTo>
                      <a:close/>
                      <a:moveTo>
                        <a:pt x="904009" y="766781"/>
                      </a:moveTo>
                      <a:cubicBezTo>
                        <a:pt x="907406" y="766781"/>
                        <a:pt x="910317" y="769559"/>
                        <a:pt x="910317" y="774004"/>
                      </a:cubicBezTo>
                      <a:cubicBezTo>
                        <a:pt x="910317" y="777893"/>
                        <a:pt x="907406" y="780672"/>
                        <a:pt x="904009" y="780672"/>
                      </a:cubicBezTo>
                      <a:cubicBezTo>
                        <a:pt x="900613" y="780672"/>
                        <a:pt x="897701" y="777893"/>
                        <a:pt x="897701" y="774004"/>
                      </a:cubicBezTo>
                      <a:cubicBezTo>
                        <a:pt x="897701" y="769559"/>
                        <a:pt x="900613" y="766781"/>
                        <a:pt x="904009" y="766781"/>
                      </a:cubicBezTo>
                      <a:close/>
                      <a:moveTo>
                        <a:pt x="578896" y="766781"/>
                      </a:moveTo>
                      <a:cubicBezTo>
                        <a:pt x="582293" y="766781"/>
                        <a:pt x="585204" y="769559"/>
                        <a:pt x="585204" y="774004"/>
                      </a:cubicBezTo>
                      <a:cubicBezTo>
                        <a:pt x="585204" y="777893"/>
                        <a:pt x="582293" y="780672"/>
                        <a:pt x="578896" y="780672"/>
                      </a:cubicBezTo>
                      <a:cubicBezTo>
                        <a:pt x="575499" y="780672"/>
                        <a:pt x="572588" y="777893"/>
                        <a:pt x="572588" y="774004"/>
                      </a:cubicBezTo>
                      <a:cubicBezTo>
                        <a:pt x="572588" y="769559"/>
                        <a:pt x="575499" y="766781"/>
                        <a:pt x="578896" y="766781"/>
                      </a:cubicBezTo>
                      <a:close/>
                      <a:moveTo>
                        <a:pt x="559971" y="766781"/>
                      </a:moveTo>
                      <a:cubicBezTo>
                        <a:pt x="563368" y="766781"/>
                        <a:pt x="565794" y="769559"/>
                        <a:pt x="565794" y="774004"/>
                      </a:cubicBezTo>
                      <a:cubicBezTo>
                        <a:pt x="565794" y="777893"/>
                        <a:pt x="563368" y="780672"/>
                        <a:pt x="559971" y="780672"/>
                      </a:cubicBezTo>
                      <a:cubicBezTo>
                        <a:pt x="556089" y="780672"/>
                        <a:pt x="553663" y="777893"/>
                        <a:pt x="553663" y="774004"/>
                      </a:cubicBezTo>
                      <a:cubicBezTo>
                        <a:pt x="553663" y="769559"/>
                        <a:pt x="556089" y="766781"/>
                        <a:pt x="559971" y="766781"/>
                      </a:cubicBezTo>
                      <a:close/>
                      <a:moveTo>
                        <a:pt x="540562" y="766781"/>
                      </a:moveTo>
                      <a:cubicBezTo>
                        <a:pt x="543958" y="766781"/>
                        <a:pt x="546870" y="769559"/>
                        <a:pt x="546870" y="774004"/>
                      </a:cubicBezTo>
                      <a:cubicBezTo>
                        <a:pt x="546870" y="777893"/>
                        <a:pt x="543958" y="780672"/>
                        <a:pt x="540562" y="780672"/>
                      </a:cubicBezTo>
                      <a:cubicBezTo>
                        <a:pt x="537165" y="780672"/>
                        <a:pt x="534254" y="777893"/>
                        <a:pt x="534254" y="774004"/>
                      </a:cubicBezTo>
                      <a:cubicBezTo>
                        <a:pt x="534254" y="769559"/>
                        <a:pt x="537165" y="766781"/>
                        <a:pt x="540562" y="766781"/>
                      </a:cubicBezTo>
                      <a:close/>
                      <a:moveTo>
                        <a:pt x="521637" y="766781"/>
                      </a:moveTo>
                      <a:cubicBezTo>
                        <a:pt x="525034" y="766781"/>
                        <a:pt x="527460" y="769559"/>
                        <a:pt x="527460" y="774004"/>
                      </a:cubicBezTo>
                      <a:cubicBezTo>
                        <a:pt x="527460" y="777893"/>
                        <a:pt x="525034" y="780672"/>
                        <a:pt x="521637" y="780672"/>
                      </a:cubicBezTo>
                      <a:cubicBezTo>
                        <a:pt x="518241" y="780672"/>
                        <a:pt x="515329" y="777893"/>
                        <a:pt x="515329" y="774004"/>
                      </a:cubicBezTo>
                      <a:cubicBezTo>
                        <a:pt x="515329" y="769559"/>
                        <a:pt x="518241" y="766781"/>
                        <a:pt x="521637" y="766781"/>
                      </a:cubicBezTo>
                      <a:close/>
                      <a:moveTo>
                        <a:pt x="502227" y="766781"/>
                      </a:moveTo>
                      <a:cubicBezTo>
                        <a:pt x="505624" y="766781"/>
                        <a:pt x="508536" y="769559"/>
                        <a:pt x="508536" y="774004"/>
                      </a:cubicBezTo>
                      <a:cubicBezTo>
                        <a:pt x="508536" y="777893"/>
                        <a:pt x="505624" y="780672"/>
                        <a:pt x="502227" y="780672"/>
                      </a:cubicBezTo>
                      <a:cubicBezTo>
                        <a:pt x="498831" y="780672"/>
                        <a:pt x="496405" y="777893"/>
                        <a:pt x="496405" y="774004"/>
                      </a:cubicBezTo>
                      <a:cubicBezTo>
                        <a:pt x="496405" y="769559"/>
                        <a:pt x="498831" y="766781"/>
                        <a:pt x="502227" y="766781"/>
                      </a:cubicBezTo>
                      <a:close/>
                      <a:moveTo>
                        <a:pt x="483303" y="766781"/>
                      </a:moveTo>
                      <a:cubicBezTo>
                        <a:pt x="486700" y="766781"/>
                        <a:pt x="489611" y="769559"/>
                        <a:pt x="489611" y="774004"/>
                      </a:cubicBezTo>
                      <a:cubicBezTo>
                        <a:pt x="489611" y="777893"/>
                        <a:pt x="486700" y="780672"/>
                        <a:pt x="483303" y="780672"/>
                      </a:cubicBezTo>
                      <a:cubicBezTo>
                        <a:pt x="479906" y="780672"/>
                        <a:pt x="476995" y="777893"/>
                        <a:pt x="476995" y="774004"/>
                      </a:cubicBezTo>
                      <a:cubicBezTo>
                        <a:pt x="476995" y="769559"/>
                        <a:pt x="479906" y="766781"/>
                        <a:pt x="483303" y="766781"/>
                      </a:cubicBezTo>
                      <a:close/>
                      <a:moveTo>
                        <a:pt x="1057346" y="744555"/>
                      </a:moveTo>
                      <a:cubicBezTo>
                        <a:pt x="1060743" y="744555"/>
                        <a:pt x="1063169" y="747889"/>
                        <a:pt x="1063169" y="751778"/>
                      </a:cubicBezTo>
                      <a:cubicBezTo>
                        <a:pt x="1063169" y="755668"/>
                        <a:pt x="1060743" y="759002"/>
                        <a:pt x="1057346" y="759002"/>
                      </a:cubicBezTo>
                      <a:cubicBezTo>
                        <a:pt x="1053950" y="759002"/>
                        <a:pt x="1051038" y="755668"/>
                        <a:pt x="1051038" y="751778"/>
                      </a:cubicBezTo>
                      <a:cubicBezTo>
                        <a:pt x="1051038" y="747889"/>
                        <a:pt x="1053950" y="744555"/>
                        <a:pt x="1057346" y="744555"/>
                      </a:cubicBezTo>
                      <a:close/>
                      <a:moveTo>
                        <a:pt x="1037936" y="744555"/>
                      </a:moveTo>
                      <a:cubicBezTo>
                        <a:pt x="1041333" y="744555"/>
                        <a:pt x="1044245" y="747889"/>
                        <a:pt x="1044245" y="751778"/>
                      </a:cubicBezTo>
                      <a:cubicBezTo>
                        <a:pt x="1044245" y="755668"/>
                        <a:pt x="1041333" y="759002"/>
                        <a:pt x="1037936" y="759002"/>
                      </a:cubicBezTo>
                      <a:cubicBezTo>
                        <a:pt x="1034540" y="759002"/>
                        <a:pt x="1031628" y="755668"/>
                        <a:pt x="1031628" y="751778"/>
                      </a:cubicBezTo>
                      <a:cubicBezTo>
                        <a:pt x="1031628" y="747889"/>
                        <a:pt x="1034540" y="744555"/>
                        <a:pt x="1037936" y="744555"/>
                      </a:cubicBezTo>
                      <a:close/>
                      <a:moveTo>
                        <a:pt x="980678" y="744555"/>
                      </a:moveTo>
                      <a:cubicBezTo>
                        <a:pt x="984074" y="744555"/>
                        <a:pt x="986986" y="747889"/>
                        <a:pt x="986986" y="751778"/>
                      </a:cubicBezTo>
                      <a:cubicBezTo>
                        <a:pt x="986986" y="755668"/>
                        <a:pt x="984074" y="759002"/>
                        <a:pt x="980678" y="759002"/>
                      </a:cubicBezTo>
                      <a:cubicBezTo>
                        <a:pt x="977281" y="759002"/>
                        <a:pt x="974370" y="755668"/>
                        <a:pt x="974370" y="751778"/>
                      </a:cubicBezTo>
                      <a:cubicBezTo>
                        <a:pt x="974370" y="747889"/>
                        <a:pt x="977281" y="744555"/>
                        <a:pt x="980678" y="744555"/>
                      </a:cubicBezTo>
                      <a:close/>
                      <a:moveTo>
                        <a:pt x="961268" y="744555"/>
                      </a:moveTo>
                      <a:cubicBezTo>
                        <a:pt x="964665" y="744555"/>
                        <a:pt x="967576" y="747889"/>
                        <a:pt x="967576" y="751778"/>
                      </a:cubicBezTo>
                      <a:cubicBezTo>
                        <a:pt x="967576" y="755668"/>
                        <a:pt x="964665" y="759002"/>
                        <a:pt x="961268" y="759002"/>
                      </a:cubicBezTo>
                      <a:cubicBezTo>
                        <a:pt x="957871" y="759002"/>
                        <a:pt x="955445" y="755668"/>
                        <a:pt x="955445" y="751778"/>
                      </a:cubicBezTo>
                      <a:cubicBezTo>
                        <a:pt x="955445" y="747889"/>
                        <a:pt x="957871" y="744555"/>
                        <a:pt x="961268" y="744555"/>
                      </a:cubicBezTo>
                      <a:close/>
                      <a:moveTo>
                        <a:pt x="942343" y="744555"/>
                      </a:moveTo>
                      <a:cubicBezTo>
                        <a:pt x="945740" y="744555"/>
                        <a:pt x="948652" y="747889"/>
                        <a:pt x="948652" y="751778"/>
                      </a:cubicBezTo>
                      <a:cubicBezTo>
                        <a:pt x="948652" y="755668"/>
                        <a:pt x="945740" y="759002"/>
                        <a:pt x="942343" y="759002"/>
                      </a:cubicBezTo>
                      <a:cubicBezTo>
                        <a:pt x="938947" y="759002"/>
                        <a:pt x="936035" y="755668"/>
                        <a:pt x="936035" y="751778"/>
                      </a:cubicBezTo>
                      <a:cubicBezTo>
                        <a:pt x="936035" y="747889"/>
                        <a:pt x="938947" y="744555"/>
                        <a:pt x="942343" y="744555"/>
                      </a:cubicBezTo>
                      <a:close/>
                      <a:moveTo>
                        <a:pt x="923419" y="744555"/>
                      </a:moveTo>
                      <a:cubicBezTo>
                        <a:pt x="926816" y="744555"/>
                        <a:pt x="929242" y="747889"/>
                        <a:pt x="929242" y="751778"/>
                      </a:cubicBezTo>
                      <a:cubicBezTo>
                        <a:pt x="929242" y="755668"/>
                        <a:pt x="926816" y="759002"/>
                        <a:pt x="923419" y="759002"/>
                      </a:cubicBezTo>
                      <a:cubicBezTo>
                        <a:pt x="920022" y="759002"/>
                        <a:pt x="917111" y="755668"/>
                        <a:pt x="917111" y="751778"/>
                      </a:cubicBezTo>
                      <a:cubicBezTo>
                        <a:pt x="917111" y="747889"/>
                        <a:pt x="920022" y="744555"/>
                        <a:pt x="923419" y="744555"/>
                      </a:cubicBezTo>
                      <a:close/>
                      <a:moveTo>
                        <a:pt x="904009" y="744555"/>
                      </a:moveTo>
                      <a:cubicBezTo>
                        <a:pt x="907406" y="744555"/>
                        <a:pt x="910317" y="747889"/>
                        <a:pt x="910317" y="751778"/>
                      </a:cubicBezTo>
                      <a:cubicBezTo>
                        <a:pt x="910317" y="755668"/>
                        <a:pt x="907406" y="759002"/>
                        <a:pt x="904009" y="759002"/>
                      </a:cubicBezTo>
                      <a:cubicBezTo>
                        <a:pt x="900613" y="759002"/>
                        <a:pt x="897701" y="755668"/>
                        <a:pt x="897701" y="751778"/>
                      </a:cubicBezTo>
                      <a:cubicBezTo>
                        <a:pt x="897701" y="747889"/>
                        <a:pt x="900613" y="744555"/>
                        <a:pt x="904009" y="744555"/>
                      </a:cubicBezTo>
                      <a:close/>
                      <a:moveTo>
                        <a:pt x="617230" y="744555"/>
                      </a:moveTo>
                      <a:cubicBezTo>
                        <a:pt x="620627" y="744555"/>
                        <a:pt x="623538" y="747889"/>
                        <a:pt x="623538" y="751778"/>
                      </a:cubicBezTo>
                      <a:cubicBezTo>
                        <a:pt x="623538" y="755668"/>
                        <a:pt x="620627" y="759002"/>
                        <a:pt x="617230" y="759002"/>
                      </a:cubicBezTo>
                      <a:cubicBezTo>
                        <a:pt x="613833" y="759002"/>
                        <a:pt x="610922" y="755668"/>
                        <a:pt x="610922" y="751778"/>
                      </a:cubicBezTo>
                      <a:cubicBezTo>
                        <a:pt x="610922" y="747889"/>
                        <a:pt x="613833" y="744555"/>
                        <a:pt x="617230" y="744555"/>
                      </a:cubicBezTo>
                      <a:close/>
                      <a:moveTo>
                        <a:pt x="597820" y="744555"/>
                      </a:moveTo>
                      <a:cubicBezTo>
                        <a:pt x="601217" y="744555"/>
                        <a:pt x="604129" y="747889"/>
                        <a:pt x="604129" y="751778"/>
                      </a:cubicBezTo>
                      <a:cubicBezTo>
                        <a:pt x="604129" y="755668"/>
                        <a:pt x="601217" y="759002"/>
                        <a:pt x="597820" y="759002"/>
                      </a:cubicBezTo>
                      <a:cubicBezTo>
                        <a:pt x="594424" y="759002"/>
                        <a:pt x="591998" y="755668"/>
                        <a:pt x="591998" y="751778"/>
                      </a:cubicBezTo>
                      <a:cubicBezTo>
                        <a:pt x="591998" y="747889"/>
                        <a:pt x="594424" y="744555"/>
                        <a:pt x="597820" y="744555"/>
                      </a:cubicBezTo>
                      <a:close/>
                      <a:moveTo>
                        <a:pt x="578896" y="744555"/>
                      </a:moveTo>
                      <a:cubicBezTo>
                        <a:pt x="582293" y="744555"/>
                        <a:pt x="585204" y="747889"/>
                        <a:pt x="585204" y="751778"/>
                      </a:cubicBezTo>
                      <a:cubicBezTo>
                        <a:pt x="585204" y="755668"/>
                        <a:pt x="582293" y="759002"/>
                        <a:pt x="578896" y="759002"/>
                      </a:cubicBezTo>
                      <a:cubicBezTo>
                        <a:pt x="575499" y="759002"/>
                        <a:pt x="572588" y="755668"/>
                        <a:pt x="572588" y="751778"/>
                      </a:cubicBezTo>
                      <a:cubicBezTo>
                        <a:pt x="572588" y="747889"/>
                        <a:pt x="575499" y="744555"/>
                        <a:pt x="578896" y="744555"/>
                      </a:cubicBezTo>
                      <a:close/>
                      <a:moveTo>
                        <a:pt x="559971" y="744555"/>
                      </a:moveTo>
                      <a:cubicBezTo>
                        <a:pt x="563368" y="744555"/>
                        <a:pt x="565794" y="747889"/>
                        <a:pt x="565794" y="751778"/>
                      </a:cubicBezTo>
                      <a:cubicBezTo>
                        <a:pt x="565794" y="755668"/>
                        <a:pt x="563368" y="759002"/>
                        <a:pt x="559971" y="759002"/>
                      </a:cubicBezTo>
                      <a:cubicBezTo>
                        <a:pt x="556089" y="759002"/>
                        <a:pt x="553663" y="755668"/>
                        <a:pt x="553663" y="751778"/>
                      </a:cubicBezTo>
                      <a:cubicBezTo>
                        <a:pt x="553663" y="747889"/>
                        <a:pt x="556089" y="744555"/>
                        <a:pt x="559971" y="744555"/>
                      </a:cubicBezTo>
                      <a:close/>
                      <a:moveTo>
                        <a:pt x="540562" y="744555"/>
                      </a:moveTo>
                      <a:cubicBezTo>
                        <a:pt x="543958" y="744555"/>
                        <a:pt x="546870" y="747889"/>
                        <a:pt x="546870" y="751778"/>
                      </a:cubicBezTo>
                      <a:cubicBezTo>
                        <a:pt x="546870" y="755668"/>
                        <a:pt x="543958" y="759002"/>
                        <a:pt x="540562" y="759002"/>
                      </a:cubicBezTo>
                      <a:cubicBezTo>
                        <a:pt x="537165" y="759002"/>
                        <a:pt x="534254" y="755668"/>
                        <a:pt x="534254" y="751778"/>
                      </a:cubicBezTo>
                      <a:cubicBezTo>
                        <a:pt x="534254" y="747889"/>
                        <a:pt x="537165" y="744555"/>
                        <a:pt x="540562" y="744555"/>
                      </a:cubicBezTo>
                      <a:close/>
                      <a:moveTo>
                        <a:pt x="521637" y="744555"/>
                      </a:moveTo>
                      <a:cubicBezTo>
                        <a:pt x="525034" y="744555"/>
                        <a:pt x="527460" y="747889"/>
                        <a:pt x="527460" y="751778"/>
                      </a:cubicBezTo>
                      <a:cubicBezTo>
                        <a:pt x="527460" y="755668"/>
                        <a:pt x="525034" y="759002"/>
                        <a:pt x="521637" y="759002"/>
                      </a:cubicBezTo>
                      <a:cubicBezTo>
                        <a:pt x="518241" y="759002"/>
                        <a:pt x="515329" y="755668"/>
                        <a:pt x="515329" y="751778"/>
                      </a:cubicBezTo>
                      <a:cubicBezTo>
                        <a:pt x="515329" y="747889"/>
                        <a:pt x="518241" y="744555"/>
                        <a:pt x="521637" y="744555"/>
                      </a:cubicBezTo>
                      <a:close/>
                      <a:moveTo>
                        <a:pt x="502227" y="744555"/>
                      </a:moveTo>
                      <a:cubicBezTo>
                        <a:pt x="505624" y="744555"/>
                        <a:pt x="508536" y="747889"/>
                        <a:pt x="508536" y="751778"/>
                      </a:cubicBezTo>
                      <a:cubicBezTo>
                        <a:pt x="508536" y="755668"/>
                        <a:pt x="505624" y="759002"/>
                        <a:pt x="502227" y="759002"/>
                      </a:cubicBezTo>
                      <a:cubicBezTo>
                        <a:pt x="498831" y="759002"/>
                        <a:pt x="496405" y="755668"/>
                        <a:pt x="496405" y="751778"/>
                      </a:cubicBezTo>
                      <a:cubicBezTo>
                        <a:pt x="496405" y="747889"/>
                        <a:pt x="498831" y="744555"/>
                        <a:pt x="502227" y="744555"/>
                      </a:cubicBezTo>
                      <a:close/>
                      <a:moveTo>
                        <a:pt x="483303" y="744555"/>
                      </a:moveTo>
                      <a:cubicBezTo>
                        <a:pt x="486700" y="744555"/>
                        <a:pt x="489611" y="747889"/>
                        <a:pt x="489611" y="751778"/>
                      </a:cubicBezTo>
                      <a:cubicBezTo>
                        <a:pt x="489611" y="755668"/>
                        <a:pt x="486700" y="759002"/>
                        <a:pt x="483303" y="759002"/>
                      </a:cubicBezTo>
                      <a:cubicBezTo>
                        <a:pt x="479906" y="759002"/>
                        <a:pt x="476995" y="755668"/>
                        <a:pt x="476995" y="751778"/>
                      </a:cubicBezTo>
                      <a:cubicBezTo>
                        <a:pt x="476995" y="747889"/>
                        <a:pt x="479906" y="744555"/>
                        <a:pt x="483303" y="744555"/>
                      </a:cubicBezTo>
                      <a:close/>
                      <a:moveTo>
                        <a:pt x="1057346" y="722885"/>
                      </a:moveTo>
                      <a:cubicBezTo>
                        <a:pt x="1060743" y="722885"/>
                        <a:pt x="1063169" y="726219"/>
                        <a:pt x="1063169" y="730109"/>
                      </a:cubicBezTo>
                      <a:cubicBezTo>
                        <a:pt x="1063169" y="733998"/>
                        <a:pt x="1060743" y="736776"/>
                        <a:pt x="1057346" y="736776"/>
                      </a:cubicBezTo>
                      <a:cubicBezTo>
                        <a:pt x="1053950" y="736776"/>
                        <a:pt x="1051038" y="733998"/>
                        <a:pt x="1051038" y="730109"/>
                      </a:cubicBezTo>
                      <a:cubicBezTo>
                        <a:pt x="1051038" y="726219"/>
                        <a:pt x="1053950" y="722885"/>
                        <a:pt x="1057346" y="722885"/>
                      </a:cubicBezTo>
                      <a:close/>
                      <a:moveTo>
                        <a:pt x="999602" y="722885"/>
                      </a:moveTo>
                      <a:cubicBezTo>
                        <a:pt x="1002999" y="722885"/>
                        <a:pt x="1005910" y="726219"/>
                        <a:pt x="1005910" y="730109"/>
                      </a:cubicBezTo>
                      <a:cubicBezTo>
                        <a:pt x="1005910" y="733998"/>
                        <a:pt x="1002999" y="736776"/>
                        <a:pt x="999602" y="736776"/>
                      </a:cubicBezTo>
                      <a:cubicBezTo>
                        <a:pt x="996206" y="736776"/>
                        <a:pt x="993779" y="733998"/>
                        <a:pt x="993779" y="730109"/>
                      </a:cubicBezTo>
                      <a:cubicBezTo>
                        <a:pt x="993779" y="726219"/>
                        <a:pt x="996206" y="722885"/>
                        <a:pt x="999602" y="722885"/>
                      </a:cubicBezTo>
                      <a:close/>
                      <a:moveTo>
                        <a:pt x="980678" y="722885"/>
                      </a:moveTo>
                      <a:cubicBezTo>
                        <a:pt x="984074" y="722885"/>
                        <a:pt x="986986" y="726219"/>
                        <a:pt x="986986" y="730109"/>
                      </a:cubicBezTo>
                      <a:cubicBezTo>
                        <a:pt x="986986" y="733998"/>
                        <a:pt x="984074" y="736776"/>
                        <a:pt x="980678" y="736776"/>
                      </a:cubicBezTo>
                      <a:cubicBezTo>
                        <a:pt x="977281" y="736776"/>
                        <a:pt x="974370" y="733998"/>
                        <a:pt x="974370" y="730109"/>
                      </a:cubicBezTo>
                      <a:cubicBezTo>
                        <a:pt x="974370" y="726219"/>
                        <a:pt x="977281" y="722885"/>
                        <a:pt x="980678" y="722885"/>
                      </a:cubicBezTo>
                      <a:close/>
                      <a:moveTo>
                        <a:pt x="961268" y="722885"/>
                      </a:moveTo>
                      <a:cubicBezTo>
                        <a:pt x="964665" y="722885"/>
                        <a:pt x="967576" y="726219"/>
                        <a:pt x="967576" y="730109"/>
                      </a:cubicBezTo>
                      <a:cubicBezTo>
                        <a:pt x="967576" y="733998"/>
                        <a:pt x="964665" y="736776"/>
                        <a:pt x="961268" y="736776"/>
                      </a:cubicBezTo>
                      <a:cubicBezTo>
                        <a:pt x="957871" y="736776"/>
                        <a:pt x="955445" y="733998"/>
                        <a:pt x="955445" y="730109"/>
                      </a:cubicBezTo>
                      <a:cubicBezTo>
                        <a:pt x="955445" y="726219"/>
                        <a:pt x="957871" y="722885"/>
                        <a:pt x="961268" y="722885"/>
                      </a:cubicBezTo>
                      <a:close/>
                      <a:moveTo>
                        <a:pt x="942343" y="722885"/>
                      </a:moveTo>
                      <a:cubicBezTo>
                        <a:pt x="945740" y="722885"/>
                        <a:pt x="948652" y="726219"/>
                        <a:pt x="948652" y="730109"/>
                      </a:cubicBezTo>
                      <a:cubicBezTo>
                        <a:pt x="948652" y="733998"/>
                        <a:pt x="945740" y="736776"/>
                        <a:pt x="942343" y="736776"/>
                      </a:cubicBezTo>
                      <a:cubicBezTo>
                        <a:pt x="938947" y="736776"/>
                        <a:pt x="936035" y="733998"/>
                        <a:pt x="936035" y="730109"/>
                      </a:cubicBezTo>
                      <a:cubicBezTo>
                        <a:pt x="936035" y="726219"/>
                        <a:pt x="938947" y="722885"/>
                        <a:pt x="942343" y="722885"/>
                      </a:cubicBezTo>
                      <a:close/>
                      <a:moveTo>
                        <a:pt x="923419" y="722885"/>
                      </a:moveTo>
                      <a:cubicBezTo>
                        <a:pt x="926816" y="722885"/>
                        <a:pt x="929242" y="726219"/>
                        <a:pt x="929242" y="730109"/>
                      </a:cubicBezTo>
                      <a:cubicBezTo>
                        <a:pt x="929242" y="733998"/>
                        <a:pt x="926816" y="736776"/>
                        <a:pt x="923419" y="736776"/>
                      </a:cubicBezTo>
                      <a:cubicBezTo>
                        <a:pt x="920022" y="736776"/>
                        <a:pt x="917111" y="733998"/>
                        <a:pt x="917111" y="730109"/>
                      </a:cubicBezTo>
                      <a:cubicBezTo>
                        <a:pt x="917111" y="726219"/>
                        <a:pt x="920022" y="722885"/>
                        <a:pt x="923419" y="722885"/>
                      </a:cubicBezTo>
                      <a:close/>
                      <a:moveTo>
                        <a:pt x="904009" y="722885"/>
                      </a:moveTo>
                      <a:cubicBezTo>
                        <a:pt x="907406" y="722885"/>
                        <a:pt x="910317" y="726219"/>
                        <a:pt x="910317" y="730109"/>
                      </a:cubicBezTo>
                      <a:cubicBezTo>
                        <a:pt x="910317" y="733998"/>
                        <a:pt x="907406" y="736776"/>
                        <a:pt x="904009" y="736776"/>
                      </a:cubicBezTo>
                      <a:cubicBezTo>
                        <a:pt x="900613" y="736776"/>
                        <a:pt x="897701" y="733998"/>
                        <a:pt x="897701" y="730109"/>
                      </a:cubicBezTo>
                      <a:cubicBezTo>
                        <a:pt x="897701" y="726219"/>
                        <a:pt x="900613" y="722885"/>
                        <a:pt x="904009" y="722885"/>
                      </a:cubicBezTo>
                      <a:close/>
                      <a:moveTo>
                        <a:pt x="885085" y="722885"/>
                      </a:moveTo>
                      <a:cubicBezTo>
                        <a:pt x="888481" y="722885"/>
                        <a:pt x="891393" y="726219"/>
                        <a:pt x="891393" y="730109"/>
                      </a:cubicBezTo>
                      <a:cubicBezTo>
                        <a:pt x="891393" y="733998"/>
                        <a:pt x="888481" y="736776"/>
                        <a:pt x="885085" y="736776"/>
                      </a:cubicBezTo>
                      <a:cubicBezTo>
                        <a:pt x="881688" y="736776"/>
                        <a:pt x="878777" y="733998"/>
                        <a:pt x="878777" y="730109"/>
                      </a:cubicBezTo>
                      <a:cubicBezTo>
                        <a:pt x="878777" y="726219"/>
                        <a:pt x="881688" y="722885"/>
                        <a:pt x="885085" y="722885"/>
                      </a:cubicBezTo>
                      <a:close/>
                      <a:moveTo>
                        <a:pt x="617230" y="722885"/>
                      </a:moveTo>
                      <a:cubicBezTo>
                        <a:pt x="620627" y="722885"/>
                        <a:pt x="623538" y="726219"/>
                        <a:pt x="623538" y="730109"/>
                      </a:cubicBezTo>
                      <a:cubicBezTo>
                        <a:pt x="623538" y="733998"/>
                        <a:pt x="620627" y="736776"/>
                        <a:pt x="617230" y="736776"/>
                      </a:cubicBezTo>
                      <a:cubicBezTo>
                        <a:pt x="613833" y="736776"/>
                        <a:pt x="610922" y="733998"/>
                        <a:pt x="610922" y="730109"/>
                      </a:cubicBezTo>
                      <a:cubicBezTo>
                        <a:pt x="610922" y="726219"/>
                        <a:pt x="613833" y="722885"/>
                        <a:pt x="617230" y="722885"/>
                      </a:cubicBezTo>
                      <a:close/>
                      <a:moveTo>
                        <a:pt x="597820" y="722885"/>
                      </a:moveTo>
                      <a:cubicBezTo>
                        <a:pt x="601217" y="722885"/>
                        <a:pt x="604129" y="726219"/>
                        <a:pt x="604129" y="730109"/>
                      </a:cubicBezTo>
                      <a:cubicBezTo>
                        <a:pt x="604129" y="733998"/>
                        <a:pt x="601217" y="736776"/>
                        <a:pt x="597820" y="736776"/>
                      </a:cubicBezTo>
                      <a:cubicBezTo>
                        <a:pt x="594424" y="736776"/>
                        <a:pt x="591998" y="733998"/>
                        <a:pt x="591998" y="730109"/>
                      </a:cubicBezTo>
                      <a:cubicBezTo>
                        <a:pt x="591998" y="726219"/>
                        <a:pt x="594424" y="722885"/>
                        <a:pt x="597820" y="722885"/>
                      </a:cubicBezTo>
                      <a:close/>
                      <a:moveTo>
                        <a:pt x="578896" y="722885"/>
                      </a:moveTo>
                      <a:cubicBezTo>
                        <a:pt x="582293" y="722885"/>
                        <a:pt x="585204" y="726219"/>
                        <a:pt x="585204" y="730109"/>
                      </a:cubicBezTo>
                      <a:cubicBezTo>
                        <a:pt x="585204" y="733998"/>
                        <a:pt x="582293" y="736776"/>
                        <a:pt x="578896" y="736776"/>
                      </a:cubicBezTo>
                      <a:cubicBezTo>
                        <a:pt x="575499" y="736776"/>
                        <a:pt x="572588" y="733998"/>
                        <a:pt x="572588" y="730109"/>
                      </a:cubicBezTo>
                      <a:cubicBezTo>
                        <a:pt x="572588" y="726219"/>
                        <a:pt x="575499" y="722885"/>
                        <a:pt x="578896" y="722885"/>
                      </a:cubicBezTo>
                      <a:close/>
                      <a:moveTo>
                        <a:pt x="559971" y="722885"/>
                      </a:moveTo>
                      <a:cubicBezTo>
                        <a:pt x="563368" y="722885"/>
                        <a:pt x="565794" y="726219"/>
                        <a:pt x="565794" y="730109"/>
                      </a:cubicBezTo>
                      <a:cubicBezTo>
                        <a:pt x="565794" y="733998"/>
                        <a:pt x="563368" y="736776"/>
                        <a:pt x="559971" y="736776"/>
                      </a:cubicBezTo>
                      <a:cubicBezTo>
                        <a:pt x="556089" y="736776"/>
                        <a:pt x="553663" y="733998"/>
                        <a:pt x="553663" y="730109"/>
                      </a:cubicBezTo>
                      <a:cubicBezTo>
                        <a:pt x="553663" y="726219"/>
                        <a:pt x="556089" y="722885"/>
                        <a:pt x="559971" y="722885"/>
                      </a:cubicBezTo>
                      <a:close/>
                      <a:moveTo>
                        <a:pt x="540562" y="722885"/>
                      </a:moveTo>
                      <a:cubicBezTo>
                        <a:pt x="543958" y="722885"/>
                        <a:pt x="546870" y="726219"/>
                        <a:pt x="546870" y="730109"/>
                      </a:cubicBezTo>
                      <a:cubicBezTo>
                        <a:pt x="546870" y="733998"/>
                        <a:pt x="543958" y="736776"/>
                        <a:pt x="540562" y="736776"/>
                      </a:cubicBezTo>
                      <a:cubicBezTo>
                        <a:pt x="537165" y="736776"/>
                        <a:pt x="534254" y="733998"/>
                        <a:pt x="534254" y="730109"/>
                      </a:cubicBezTo>
                      <a:cubicBezTo>
                        <a:pt x="534254" y="726219"/>
                        <a:pt x="537165" y="722885"/>
                        <a:pt x="540562" y="722885"/>
                      </a:cubicBezTo>
                      <a:close/>
                      <a:moveTo>
                        <a:pt x="521637" y="722885"/>
                      </a:moveTo>
                      <a:cubicBezTo>
                        <a:pt x="525034" y="722885"/>
                        <a:pt x="527460" y="726219"/>
                        <a:pt x="527460" y="730109"/>
                      </a:cubicBezTo>
                      <a:cubicBezTo>
                        <a:pt x="527460" y="733998"/>
                        <a:pt x="525034" y="736776"/>
                        <a:pt x="521637" y="736776"/>
                      </a:cubicBezTo>
                      <a:cubicBezTo>
                        <a:pt x="518241" y="736776"/>
                        <a:pt x="515329" y="733998"/>
                        <a:pt x="515329" y="730109"/>
                      </a:cubicBezTo>
                      <a:cubicBezTo>
                        <a:pt x="515329" y="726219"/>
                        <a:pt x="518241" y="722885"/>
                        <a:pt x="521637" y="722885"/>
                      </a:cubicBezTo>
                      <a:close/>
                      <a:moveTo>
                        <a:pt x="502227" y="722885"/>
                      </a:moveTo>
                      <a:cubicBezTo>
                        <a:pt x="505624" y="722885"/>
                        <a:pt x="508536" y="726219"/>
                        <a:pt x="508536" y="730109"/>
                      </a:cubicBezTo>
                      <a:cubicBezTo>
                        <a:pt x="508536" y="733998"/>
                        <a:pt x="505624" y="736776"/>
                        <a:pt x="502227" y="736776"/>
                      </a:cubicBezTo>
                      <a:cubicBezTo>
                        <a:pt x="498831" y="736776"/>
                        <a:pt x="496405" y="733998"/>
                        <a:pt x="496405" y="730109"/>
                      </a:cubicBezTo>
                      <a:cubicBezTo>
                        <a:pt x="496405" y="726219"/>
                        <a:pt x="498831" y="722885"/>
                        <a:pt x="502227" y="722885"/>
                      </a:cubicBezTo>
                      <a:close/>
                      <a:moveTo>
                        <a:pt x="483303" y="722885"/>
                      </a:moveTo>
                      <a:cubicBezTo>
                        <a:pt x="486700" y="722885"/>
                        <a:pt x="489611" y="726219"/>
                        <a:pt x="489611" y="730109"/>
                      </a:cubicBezTo>
                      <a:cubicBezTo>
                        <a:pt x="489611" y="733998"/>
                        <a:pt x="486700" y="736776"/>
                        <a:pt x="483303" y="736776"/>
                      </a:cubicBezTo>
                      <a:cubicBezTo>
                        <a:pt x="479906" y="736776"/>
                        <a:pt x="476995" y="733998"/>
                        <a:pt x="476995" y="730109"/>
                      </a:cubicBezTo>
                      <a:cubicBezTo>
                        <a:pt x="476995" y="726219"/>
                        <a:pt x="479906" y="722885"/>
                        <a:pt x="483303" y="722885"/>
                      </a:cubicBezTo>
                      <a:close/>
                      <a:moveTo>
                        <a:pt x="999602" y="701215"/>
                      </a:moveTo>
                      <a:cubicBezTo>
                        <a:pt x="1002999" y="701215"/>
                        <a:pt x="1005910" y="703994"/>
                        <a:pt x="1005910" y="707883"/>
                      </a:cubicBezTo>
                      <a:cubicBezTo>
                        <a:pt x="1005910" y="711773"/>
                        <a:pt x="1002999" y="715106"/>
                        <a:pt x="999602" y="715106"/>
                      </a:cubicBezTo>
                      <a:cubicBezTo>
                        <a:pt x="996206" y="715106"/>
                        <a:pt x="993779" y="711773"/>
                        <a:pt x="993779" y="707883"/>
                      </a:cubicBezTo>
                      <a:cubicBezTo>
                        <a:pt x="993779" y="703994"/>
                        <a:pt x="996206" y="701215"/>
                        <a:pt x="999602" y="701215"/>
                      </a:cubicBezTo>
                      <a:close/>
                      <a:moveTo>
                        <a:pt x="1019012" y="700660"/>
                      </a:moveTo>
                      <a:cubicBezTo>
                        <a:pt x="1022409" y="700660"/>
                        <a:pt x="1024835" y="703994"/>
                        <a:pt x="1024835" y="707883"/>
                      </a:cubicBezTo>
                      <a:cubicBezTo>
                        <a:pt x="1024835" y="711773"/>
                        <a:pt x="1022409" y="715106"/>
                        <a:pt x="1019012" y="715106"/>
                      </a:cubicBezTo>
                      <a:cubicBezTo>
                        <a:pt x="1015615" y="715106"/>
                        <a:pt x="1012704" y="711773"/>
                        <a:pt x="1012704" y="707883"/>
                      </a:cubicBezTo>
                      <a:cubicBezTo>
                        <a:pt x="1012704" y="703994"/>
                        <a:pt x="1015615" y="700660"/>
                        <a:pt x="1019012" y="700660"/>
                      </a:cubicBezTo>
                      <a:close/>
                      <a:moveTo>
                        <a:pt x="980678" y="700660"/>
                      </a:moveTo>
                      <a:cubicBezTo>
                        <a:pt x="984074" y="700660"/>
                        <a:pt x="986986" y="703994"/>
                        <a:pt x="986986" y="707883"/>
                      </a:cubicBezTo>
                      <a:cubicBezTo>
                        <a:pt x="986986" y="711773"/>
                        <a:pt x="984074" y="715106"/>
                        <a:pt x="980678" y="715106"/>
                      </a:cubicBezTo>
                      <a:cubicBezTo>
                        <a:pt x="977281" y="715106"/>
                        <a:pt x="974370" y="711773"/>
                        <a:pt x="974370" y="707883"/>
                      </a:cubicBezTo>
                      <a:cubicBezTo>
                        <a:pt x="974370" y="703994"/>
                        <a:pt x="977281" y="700660"/>
                        <a:pt x="980678" y="700660"/>
                      </a:cubicBezTo>
                      <a:close/>
                      <a:moveTo>
                        <a:pt x="961268" y="700660"/>
                      </a:moveTo>
                      <a:cubicBezTo>
                        <a:pt x="964665" y="700660"/>
                        <a:pt x="967576" y="703994"/>
                        <a:pt x="967576" y="707883"/>
                      </a:cubicBezTo>
                      <a:cubicBezTo>
                        <a:pt x="967576" y="711773"/>
                        <a:pt x="964665" y="715106"/>
                        <a:pt x="961268" y="715106"/>
                      </a:cubicBezTo>
                      <a:cubicBezTo>
                        <a:pt x="957871" y="715106"/>
                        <a:pt x="955445" y="711773"/>
                        <a:pt x="955445" y="707883"/>
                      </a:cubicBezTo>
                      <a:cubicBezTo>
                        <a:pt x="955445" y="703994"/>
                        <a:pt x="957871" y="700660"/>
                        <a:pt x="961268" y="700660"/>
                      </a:cubicBezTo>
                      <a:close/>
                      <a:moveTo>
                        <a:pt x="942343" y="700660"/>
                      </a:moveTo>
                      <a:cubicBezTo>
                        <a:pt x="945740" y="700660"/>
                        <a:pt x="948652" y="703994"/>
                        <a:pt x="948652" y="707883"/>
                      </a:cubicBezTo>
                      <a:cubicBezTo>
                        <a:pt x="948652" y="711773"/>
                        <a:pt x="945740" y="715106"/>
                        <a:pt x="942343" y="715106"/>
                      </a:cubicBezTo>
                      <a:cubicBezTo>
                        <a:pt x="938947" y="715106"/>
                        <a:pt x="936035" y="711773"/>
                        <a:pt x="936035" y="707883"/>
                      </a:cubicBezTo>
                      <a:cubicBezTo>
                        <a:pt x="936035" y="703994"/>
                        <a:pt x="938947" y="700660"/>
                        <a:pt x="942343" y="700660"/>
                      </a:cubicBezTo>
                      <a:close/>
                      <a:moveTo>
                        <a:pt x="923419" y="700660"/>
                      </a:moveTo>
                      <a:cubicBezTo>
                        <a:pt x="926816" y="700660"/>
                        <a:pt x="929242" y="703994"/>
                        <a:pt x="929242" y="707883"/>
                      </a:cubicBezTo>
                      <a:cubicBezTo>
                        <a:pt x="929242" y="711773"/>
                        <a:pt x="926816" y="715106"/>
                        <a:pt x="923419" y="715106"/>
                      </a:cubicBezTo>
                      <a:cubicBezTo>
                        <a:pt x="920022" y="715106"/>
                        <a:pt x="917111" y="711773"/>
                        <a:pt x="917111" y="707883"/>
                      </a:cubicBezTo>
                      <a:cubicBezTo>
                        <a:pt x="917111" y="703994"/>
                        <a:pt x="920022" y="700660"/>
                        <a:pt x="923419" y="700660"/>
                      </a:cubicBezTo>
                      <a:close/>
                      <a:moveTo>
                        <a:pt x="904009" y="700660"/>
                      </a:moveTo>
                      <a:cubicBezTo>
                        <a:pt x="907406" y="700660"/>
                        <a:pt x="910317" y="703994"/>
                        <a:pt x="910317" y="707883"/>
                      </a:cubicBezTo>
                      <a:cubicBezTo>
                        <a:pt x="910317" y="711773"/>
                        <a:pt x="907406" y="715106"/>
                        <a:pt x="904009" y="715106"/>
                      </a:cubicBezTo>
                      <a:cubicBezTo>
                        <a:pt x="900613" y="715106"/>
                        <a:pt x="897701" y="711773"/>
                        <a:pt x="897701" y="707883"/>
                      </a:cubicBezTo>
                      <a:cubicBezTo>
                        <a:pt x="897701" y="703994"/>
                        <a:pt x="900613" y="700660"/>
                        <a:pt x="904009" y="700660"/>
                      </a:cubicBezTo>
                      <a:close/>
                      <a:moveTo>
                        <a:pt x="885085" y="700660"/>
                      </a:moveTo>
                      <a:cubicBezTo>
                        <a:pt x="888481" y="700660"/>
                        <a:pt x="891393" y="703994"/>
                        <a:pt x="891393" y="707883"/>
                      </a:cubicBezTo>
                      <a:cubicBezTo>
                        <a:pt x="891393" y="711773"/>
                        <a:pt x="888481" y="715106"/>
                        <a:pt x="885085" y="715106"/>
                      </a:cubicBezTo>
                      <a:cubicBezTo>
                        <a:pt x="881688" y="715106"/>
                        <a:pt x="878777" y="711773"/>
                        <a:pt x="878777" y="707883"/>
                      </a:cubicBezTo>
                      <a:cubicBezTo>
                        <a:pt x="878777" y="703994"/>
                        <a:pt x="881688" y="700660"/>
                        <a:pt x="885085" y="700660"/>
                      </a:cubicBezTo>
                      <a:close/>
                      <a:moveTo>
                        <a:pt x="617230" y="700660"/>
                      </a:moveTo>
                      <a:cubicBezTo>
                        <a:pt x="620627" y="700660"/>
                        <a:pt x="623538" y="703994"/>
                        <a:pt x="623538" y="707883"/>
                      </a:cubicBezTo>
                      <a:cubicBezTo>
                        <a:pt x="623538" y="711773"/>
                        <a:pt x="620627" y="715106"/>
                        <a:pt x="617230" y="715106"/>
                      </a:cubicBezTo>
                      <a:cubicBezTo>
                        <a:pt x="613833" y="715106"/>
                        <a:pt x="610922" y="711773"/>
                        <a:pt x="610922" y="707883"/>
                      </a:cubicBezTo>
                      <a:cubicBezTo>
                        <a:pt x="610922" y="703994"/>
                        <a:pt x="613833" y="700660"/>
                        <a:pt x="617230" y="700660"/>
                      </a:cubicBezTo>
                      <a:close/>
                      <a:moveTo>
                        <a:pt x="597820" y="700660"/>
                      </a:moveTo>
                      <a:cubicBezTo>
                        <a:pt x="601217" y="700660"/>
                        <a:pt x="604129" y="703994"/>
                        <a:pt x="604129" y="707883"/>
                      </a:cubicBezTo>
                      <a:cubicBezTo>
                        <a:pt x="604129" y="711773"/>
                        <a:pt x="601217" y="715106"/>
                        <a:pt x="597820" y="715106"/>
                      </a:cubicBezTo>
                      <a:cubicBezTo>
                        <a:pt x="594424" y="715106"/>
                        <a:pt x="591998" y="711773"/>
                        <a:pt x="591998" y="707883"/>
                      </a:cubicBezTo>
                      <a:cubicBezTo>
                        <a:pt x="591998" y="703994"/>
                        <a:pt x="594424" y="700660"/>
                        <a:pt x="597820" y="700660"/>
                      </a:cubicBezTo>
                      <a:close/>
                      <a:moveTo>
                        <a:pt x="578896" y="700660"/>
                      </a:moveTo>
                      <a:cubicBezTo>
                        <a:pt x="582293" y="700660"/>
                        <a:pt x="585204" y="703994"/>
                        <a:pt x="585204" y="707883"/>
                      </a:cubicBezTo>
                      <a:cubicBezTo>
                        <a:pt x="585204" y="711773"/>
                        <a:pt x="582293" y="715106"/>
                        <a:pt x="578896" y="715106"/>
                      </a:cubicBezTo>
                      <a:cubicBezTo>
                        <a:pt x="575499" y="715106"/>
                        <a:pt x="572588" y="711773"/>
                        <a:pt x="572588" y="707883"/>
                      </a:cubicBezTo>
                      <a:cubicBezTo>
                        <a:pt x="572588" y="703994"/>
                        <a:pt x="575499" y="700660"/>
                        <a:pt x="578896" y="700660"/>
                      </a:cubicBezTo>
                      <a:close/>
                      <a:moveTo>
                        <a:pt x="559971" y="700660"/>
                      </a:moveTo>
                      <a:cubicBezTo>
                        <a:pt x="563368" y="700660"/>
                        <a:pt x="565794" y="703994"/>
                        <a:pt x="565794" y="707883"/>
                      </a:cubicBezTo>
                      <a:cubicBezTo>
                        <a:pt x="565794" y="711773"/>
                        <a:pt x="563368" y="715106"/>
                        <a:pt x="559971" y="715106"/>
                      </a:cubicBezTo>
                      <a:cubicBezTo>
                        <a:pt x="556089" y="715106"/>
                        <a:pt x="553663" y="711773"/>
                        <a:pt x="553663" y="707883"/>
                      </a:cubicBezTo>
                      <a:cubicBezTo>
                        <a:pt x="553663" y="703994"/>
                        <a:pt x="556089" y="700660"/>
                        <a:pt x="559971" y="700660"/>
                      </a:cubicBezTo>
                      <a:close/>
                      <a:moveTo>
                        <a:pt x="540562" y="700660"/>
                      </a:moveTo>
                      <a:cubicBezTo>
                        <a:pt x="543958" y="700660"/>
                        <a:pt x="546870" y="703994"/>
                        <a:pt x="546870" y="707883"/>
                      </a:cubicBezTo>
                      <a:cubicBezTo>
                        <a:pt x="546870" y="711773"/>
                        <a:pt x="543958" y="715106"/>
                        <a:pt x="540562" y="715106"/>
                      </a:cubicBezTo>
                      <a:cubicBezTo>
                        <a:pt x="537165" y="715106"/>
                        <a:pt x="534254" y="711773"/>
                        <a:pt x="534254" y="707883"/>
                      </a:cubicBezTo>
                      <a:cubicBezTo>
                        <a:pt x="534254" y="703994"/>
                        <a:pt x="537165" y="700660"/>
                        <a:pt x="540562" y="700660"/>
                      </a:cubicBezTo>
                      <a:close/>
                      <a:moveTo>
                        <a:pt x="521637" y="700660"/>
                      </a:moveTo>
                      <a:cubicBezTo>
                        <a:pt x="525034" y="700660"/>
                        <a:pt x="527460" y="703994"/>
                        <a:pt x="527460" y="707883"/>
                      </a:cubicBezTo>
                      <a:cubicBezTo>
                        <a:pt x="527460" y="711773"/>
                        <a:pt x="525034" y="715106"/>
                        <a:pt x="521637" y="715106"/>
                      </a:cubicBezTo>
                      <a:cubicBezTo>
                        <a:pt x="518241" y="715106"/>
                        <a:pt x="515329" y="711773"/>
                        <a:pt x="515329" y="707883"/>
                      </a:cubicBezTo>
                      <a:cubicBezTo>
                        <a:pt x="515329" y="703994"/>
                        <a:pt x="518241" y="700660"/>
                        <a:pt x="521637" y="700660"/>
                      </a:cubicBezTo>
                      <a:close/>
                      <a:moveTo>
                        <a:pt x="502227" y="700660"/>
                      </a:moveTo>
                      <a:cubicBezTo>
                        <a:pt x="505624" y="700660"/>
                        <a:pt x="508536" y="703994"/>
                        <a:pt x="508536" y="707883"/>
                      </a:cubicBezTo>
                      <a:cubicBezTo>
                        <a:pt x="508536" y="711773"/>
                        <a:pt x="505624" y="715106"/>
                        <a:pt x="502227" y="715106"/>
                      </a:cubicBezTo>
                      <a:cubicBezTo>
                        <a:pt x="498831" y="715106"/>
                        <a:pt x="496405" y="711773"/>
                        <a:pt x="496405" y="707883"/>
                      </a:cubicBezTo>
                      <a:cubicBezTo>
                        <a:pt x="496405" y="703994"/>
                        <a:pt x="498831" y="700660"/>
                        <a:pt x="502227" y="700660"/>
                      </a:cubicBezTo>
                      <a:close/>
                      <a:moveTo>
                        <a:pt x="483303" y="700660"/>
                      </a:moveTo>
                      <a:cubicBezTo>
                        <a:pt x="486700" y="700660"/>
                        <a:pt x="489611" y="703994"/>
                        <a:pt x="489611" y="707883"/>
                      </a:cubicBezTo>
                      <a:cubicBezTo>
                        <a:pt x="489611" y="711773"/>
                        <a:pt x="486700" y="715106"/>
                        <a:pt x="483303" y="715106"/>
                      </a:cubicBezTo>
                      <a:cubicBezTo>
                        <a:pt x="479906" y="715106"/>
                        <a:pt x="476995" y="711773"/>
                        <a:pt x="476995" y="707883"/>
                      </a:cubicBezTo>
                      <a:cubicBezTo>
                        <a:pt x="476995" y="703994"/>
                        <a:pt x="479906" y="700660"/>
                        <a:pt x="483303" y="700660"/>
                      </a:cubicBezTo>
                      <a:close/>
                      <a:moveTo>
                        <a:pt x="463893" y="700660"/>
                      </a:moveTo>
                      <a:cubicBezTo>
                        <a:pt x="467290" y="700660"/>
                        <a:pt x="470201" y="703994"/>
                        <a:pt x="470201" y="707883"/>
                      </a:cubicBezTo>
                      <a:cubicBezTo>
                        <a:pt x="470201" y="711773"/>
                        <a:pt x="467290" y="715106"/>
                        <a:pt x="463893" y="715106"/>
                      </a:cubicBezTo>
                      <a:cubicBezTo>
                        <a:pt x="460497" y="715106"/>
                        <a:pt x="458070" y="711773"/>
                        <a:pt x="458070" y="707883"/>
                      </a:cubicBezTo>
                      <a:cubicBezTo>
                        <a:pt x="458070" y="703994"/>
                        <a:pt x="460497" y="700660"/>
                        <a:pt x="463893" y="700660"/>
                      </a:cubicBezTo>
                      <a:close/>
                      <a:moveTo>
                        <a:pt x="1019012" y="678990"/>
                      </a:moveTo>
                      <a:cubicBezTo>
                        <a:pt x="1022409" y="678990"/>
                        <a:pt x="1024835" y="682324"/>
                        <a:pt x="1024835" y="686213"/>
                      </a:cubicBezTo>
                      <a:cubicBezTo>
                        <a:pt x="1024835" y="690103"/>
                        <a:pt x="1022409" y="693436"/>
                        <a:pt x="1019012" y="693436"/>
                      </a:cubicBezTo>
                      <a:cubicBezTo>
                        <a:pt x="1015615" y="693436"/>
                        <a:pt x="1012704" y="690103"/>
                        <a:pt x="1012704" y="686213"/>
                      </a:cubicBezTo>
                      <a:cubicBezTo>
                        <a:pt x="1012704" y="682324"/>
                        <a:pt x="1015615" y="678990"/>
                        <a:pt x="1019012" y="678990"/>
                      </a:cubicBezTo>
                      <a:close/>
                      <a:moveTo>
                        <a:pt x="999602" y="678990"/>
                      </a:moveTo>
                      <a:cubicBezTo>
                        <a:pt x="1002999" y="678990"/>
                        <a:pt x="1005910" y="682324"/>
                        <a:pt x="1005910" y="686213"/>
                      </a:cubicBezTo>
                      <a:cubicBezTo>
                        <a:pt x="1005910" y="690103"/>
                        <a:pt x="1002999" y="693436"/>
                        <a:pt x="999602" y="693436"/>
                      </a:cubicBezTo>
                      <a:cubicBezTo>
                        <a:pt x="996206" y="693436"/>
                        <a:pt x="993779" y="690103"/>
                        <a:pt x="993779" y="686213"/>
                      </a:cubicBezTo>
                      <a:cubicBezTo>
                        <a:pt x="993779" y="682324"/>
                        <a:pt x="996206" y="678990"/>
                        <a:pt x="999602" y="678990"/>
                      </a:cubicBezTo>
                      <a:close/>
                      <a:moveTo>
                        <a:pt x="980678" y="678990"/>
                      </a:moveTo>
                      <a:cubicBezTo>
                        <a:pt x="984074" y="678990"/>
                        <a:pt x="986986" y="682324"/>
                        <a:pt x="986986" y="686213"/>
                      </a:cubicBezTo>
                      <a:cubicBezTo>
                        <a:pt x="986986" y="690103"/>
                        <a:pt x="984074" y="693436"/>
                        <a:pt x="980678" y="693436"/>
                      </a:cubicBezTo>
                      <a:cubicBezTo>
                        <a:pt x="977281" y="693436"/>
                        <a:pt x="974370" y="690103"/>
                        <a:pt x="974370" y="686213"/>
                      </a:cubicBezTo>
                      <a:cubicBezTo>
                        <a:pt x="974370" y="682324"/>
                        <a:pt x="977281" y="678990"/>
                        <a:pt x="980678" y="678990"/>
                      </a:cubicBezTo>
                      <a:close/>
                      <a:moveTo>
                        <a:pt x="961268" y="678990"/>
                      </a:moveTo>
                      <a:cubicBezTo>
                        <a:pt x="964665" y="678990"/>
                        <a:pt x="967576" y="682324"/>
                        <a:pt x="967576" y="686213"/>
                      </a:cubicBezTo>
                      <a:cubicBezTo>
                        <a:pt x="967576" y="690103"/>
                        <a:pt x="964665" y="693436"/>
                        <a:pt x="961268" y="693436"/>
                      </a:cubicBezTo>
                      <a:cubicBezTo>
                        <a:pt x="957871" y="693436"/>
                        <a:pt x="955445" y="690103"/>
                        <a:pt x="955445" y="686213"/>
                      </a:cubicBezTo>
                      <a:cubicBezTo>
                        <a:pt x="955445" y="682324"/>
                        <a:pt x="957871" y="678990"/>
                        <a:pt x="961268" y="678990"/>
                      </a:cubicBezTo>
                      <a:close/>
                      <a:moveTo>
                        <a:pt x="942343" y="678990"/>
                      </a:moveTo>
                      <a:cubicBezTo>
                        <a:pt x="945740" y="678990"/>
                        <a:pt x="948652" y="682324"/>
                        <a:pt x="948652" y="686213"/>
                      </a:cubicBezTo>
                      <a:cubicBezTo>
                        <a:pt x="948652" y="690103"/>
                        <a:pt x="945740" y="693436"/>
                        <a:pt x="942343" y="693436"/>
                      </a:cubicBezTo>
                      <a:cubicBezTo>
                        <a:pt x="938947" y="693436"/>
                        <a:pt x="936035" y="690103"/>
                        <a:pt x="936035" y="686213"/>
                      </a:cubicBezTo>
                      <a:cubicBezTo>
                        <a:pt x="936035" y="682324"/>
                        <a:pt x="938947" y="678990"/>
                        <a:pt x="942343" y="678990"/>
                      </a:cubicBezTo>
                      <a:close/>
                      <a:moveTo>
                        <a:pt x="923419" y="678990"/>
                      </a:moveTo>
                      <a:cubicBezTo>
                        <a:pt x="926816" y="678990"/>
                        <a:pt x="929242" y="682324"/>
                        <a:pt x="929242" y="686213"/>
                      </a:cubicBezTo>
                      <a:cubicBezTo>
                        <a:pt x="929242" y="690103"/>
                        <a:pt x="926816" y="693436"/>
                        <a:pt x="923419" y="693436"/>
                      </a:cubicBezTo>
                      <a:cubicBezTo>
                        <a:pt x="920022" y="693436"/>
                        <a:pt x="917111" y="690103"/>
                        <a:pt x="917111" y="686213"/>
                      </a:cubicBezTo>
                      <a:cubicBezTo>
                        <a:pt x="917111" y="682324"/>
                        <a:pt x="920022" y="678990"/>
                        <a:pt x="923419" y="678990"/>
                      </a:cubicBezTo>
                      <a:close/>
                      <a:moveTo>
                        <a:pt x="904009" y="678990"/>
                      </a:moveTo>
                      <a:cubicBezTo>
                        <a:pt x="907406" y="678990"/>
                        <a:pt x="910317" y="682324"/>
                        <a:pt x="910317" y="686213"/>
                      </a:cubicBezTo>
                      <a:cubicBezTo>
                        <a:pt x="910317" y="690103"/>
                        <a:pt x="907406" y="693436"/>
                        <a:pt x="904009" y="693436"/>
                      </a:cubicBezTo>
                      <a:cubicBezTo>
                        <a:pt x="900613" y="693436"/>
                        <a:pt x="897701" y="690103"/>
                        <a:pt x="897701" y="686213"/>
                      </a:cubicBezTo>
                      <a:cubicBezTo>
                        <a:pt x="897701" y="682324"/>
                        <a:pt x="900613" y="678990"/>
                        <a:pt x="904009" y="678990"/>
                      </a:cubicBezTo>
                      <a:close/>
                      <a:moveTo>
                        <a:pt x="636155" y="678990"/>
                      </a:moveTo>
                      <a:cubicBezTo>
                        <a:pt x="639551" y="678990"/>
                        <a:pt x="642463" y="682324"/>
                        <a:pt x="642463" y="686213"/>
                      </a:cubicBezTo>
                      <a:cubicBezTo>
                        <a:pt x="642463" y="690103"/>
                        <a:pt x="639551" y="693436"/>
                        <a:pt x="636155" y="693436"/>
                      </a:cubicBezTo>
                      <a:cubicBezTo>
                        <a:pt x="632758" y="693436"/>
                        <a:pt x="629847" y="690103"/>
                        <a:pt x="629847" y="686213"/>
                      </a:cubicBezTo>
                      <a:cubicBezTo>
                        <a:pt x="629847" y="682324"/>
                        <a:pt x="632758" y="678990"/>
                        <a:pt x="636155" y="678990"/>
                      </a:cubicBezTo>
                      <a:close/>
                      <a:moveTo>
                        <a:pt x="617230" y="678990"/>
                      </a:moveTo>
                      <a:cubicBezTo>
                        <a:pt x="620627" y="678990"/>
                        <a:pt x="623538" y="682324"/>
                        <a:pt x="623538" y="686213"/>
                      </a:cubicBezTo>
                      <a:cubicBezTo>
                        <a:pt x="623538" y="690103"/>
                        <a:pt x="620627" y="693436"/>
                        <a:pt x="617230" y="693436"/>
                      </a:cubicBezTo>
                      <a:cubicBezTo>
                        <a:pt x="613833" y="693436"/>
                        <a:pt x="610922" y="690103"/>
                        <a:pt x="610922" y="686213"/>
                      </a:cubicBezTo>
                      <a:cubicBezTo>
                        <a:pt x="610922" y="682324"/>
                        <a:pt x="613833" y="678990"/>
                        <a:pt x="617230" y="678990"/>
                      </a:cubicBezTo>
                      <a:close/>
                      <a:moveTo>
                        <a:pt x="597820" y="678990"/>
                      </a:moveTo>
                      <a:cubicBezTo>
                        <a:pt x="601217" y="678990"/>
                        <a:pt x="604129" y="682324"/>
                        <a:pt x="604129" y="686213"/>
                      </a:cubicBezTo>
                      <a:cubicBezTo>
                        <a:pt x="604129" y="690103"/>
                        <a:pt x="601217" y="693436"/>
                        <a:pt x="597820" y="693436"/>
                      </a:cubicBezTo>
                      <a:cubicBezTo>
                        <a:pt x="594424" y="693436"/>
                        <a:pt x="591998" y="690103"/>
                        <a:pt x="591998" y="686213"/>
                      </a:cubicBezTo>
                      <a:cubicBezTo>
                        <a:pt x="591998" y="682324"/>
                        <a:pt x="594424" y="678990"/>
                        <a:pt x="597820" y="678990"/>
                      </a:cubicBezTo>
                      <a:close/>
                      <a:moveTo>
                        <a:pt x="578896" y="678990"/>
                      </a:moveTo>
                      <a:cubicBezTo>
                        <a:pt x="582293" y="678990"/>
                        <a:pt x="585204" y="682324"/>
                        <a:pt x="585204" y="686213"/>
                      </a:cubicBezTo>
                      <a:cubicBezTo>
                        <a:pt x="585204" y="690103"/>
                        <a:pt x="582293" y="693436"/>
                        <a:pt x="578896" y="693436"/>
                      </a:cubicBezTo>
                      <a:cubicBezTo>
                        <a:pt x="575499" y="693436"/>
                        <a:pt x="572588" y="690103"/>
                        <a:pt x="572588" y="686213"/>
                      </a:cubicBezTo>
                      <a:cubicBezTo>
                        <a:pt x="572588" y="682324"/>
                        <a:pt x="575499" y="678990"/>
                        <a:pt x="578896" y="678990"/>
                      </a:cubicBezTo>
                      <a:close/>
                      <a:moveTo>
                        <a:pt x="559971" y="678990"/>
                      </a:moveTo>
                      <a:cubicBezTo>
                        <a:pt x="563368" y="678990"/>
                        <a:pt x="565794" y="682324"/>
                        <a:pt x="565794" y="686213"/>
                      </a:cubicBezTo>
                      <a:cubicBezTo>
                        <a:pt x="565794" y="690103"/>
                        <a:pt x="563368" y="693436"/>
                        <a:pt x="559971" y="693436"/>
                      </a:cubicBezTo>
                      <a:cubicBezTo>
                        <a:pt x="556089" y="693436"/>
                        <a:pt x="553663" y="690103"/>
                        <a:pt x="553663" y="686213"/>
                      </a:cubicBezTo>
                      <a:cubicBezTo>
                        <a:pt x="553663" y="682324"/>
                        <a:pt x="556089" y="678990"/>
                        <a:pt x="559971" y="678990"/>
                      </a:cubicBezTo>
                      <a:close/>
                      <a:moveTo>
                        <a:pt x="540562" y="678990"/>
                      </a:moveTo>
                      <a:cubicBezTo>
                        <a:pt x="543958" y="678990"/>
                        <a:pt x="546870" y="682324"/>
                        <a:pt x="546870" y="686213"/>
                      </a:cubicBezTo>
                      <a:cubicBezTo>
                        <a:pt x="546870" y="690103"/>
                        <a:pt x="543958" y="693436"/>
                        <a:pt x="540562" y="693436"/>
                      </a:cubicBezTo>
                      <a:cubicBezTo>
                        <a:pt x="537165" y="693436"/>
                        <a:pt x="534254" y="690103"/>
                        <a:pt x="534254" y="686213"/>
                      </a:cubicBezTo>
                      <a:cubicBezTo>
                        <a:pt x="534254" y="682324"/>
                        <a:pt x="537165" y="678990"/>
                        <a:pt x="540562" y="678990"/>
                      </a:cubicBezTo>
                      <a:close/>
                      <a:moveTo>
                        <a:pt x="521637" y="678990"/>
                      </a:moveTo>
                      <a:cubicBezTo>
                        <a:pt x="525034" y="678990"/>
                        <a:pt x="527460" y="682324"/>
                        <a:pt x="527460" y="686213"/>
                      </a:cubicBezTo>
                      <a:cubicBezTo>
                        <a:pt x="527460" y="690103"/>
                        <a:pt x="525034" y="693436"/>
                        <a:pt x="521637" y="693436"/>
                      </a:cubicBezTo>
                      <a:cubicBezTo>
                        <a:pt x="518241" y="693436"/>
                        <a:pt x="515329" y="690103"/>
                        <a:pt x="515329" y="686213"/>
                      </a:cubicBezTo>
                      <a:cubicBezTo>
                        <a:pt x="515329" y="682324"/>
                        <a:pt x="518241" y="678990"/>
                        <a:pt x="521637" y="678990"/>
                      </a:cubicBezTo>
                      <a:close/>
                      <a:moveTo>
                        <a:pt x="502227" y="678990"/>
                      </a:moveTo>
                      <a:cubicBezTo>
                        <a:pt x="505624" y="678990"/>
                        <a:pt x="508536" y="682324"/>
                        <a:pt x="508536" y="686213"/>
                      </a:cubicBezTo>
                      <a:cubicBezTo>
                        <a:pt x="508536" y="690103"/>
                        <a:pt x="505624" y="693436"/>
                        <a:pt x="502227" y="693436"/>
                      </a:cubicBezTo>
                      <a:cubicBezTo>
                        <a:pt x="498831" y="693436"/>
                        <a:pt x="496405" y="690103"/>
                        <a:pt x="496405" y="686213"/>
                      </a:cubicBezTo>
                      <a:cubicBezTo>
                        <a:pt x="496405" y="682324"/>
                        <a:pt x="498831" y="678990"/>
                        <a:pt x="502227" y="678990"/>
                      </a:cubicBezTo>
                      <a:close/>
                      <a:moveTo>
                        <a:pt x="483303" y="678990"/>
                      </a:moveTo>
                      <a:cubicBezTo>
                        <a:pt x="486700" y="678990"/>
                        <a:pt x="489611" y="682324"/>
                        <a:pt x="489611" y="686213"/>
                      </a:cubicBezTo>
                      <a:cubicBezTo>
                        <a:pt x="489611" y="690103"/>
                        <a:pt x="486700" y="693436"/>
                        <a:pt x="483303" y="693436"/>
                      </a:cubicBezTo>
                      <a:cubicBezTo>
                        <a:pt x="479906" y="693436"/>
                        <a:pt x="476995" y="690103"/>
                        <a:pt x="476995" y="686213"/>
                      </a:cubicBezTo>
                      <a:cubicBezTo>
                        <a:pt x="476995" y="682324"/>
                        <a:pt x="479906" y="678990"/>
                        <a:pt x="483303" y="678990"/>
                      </a:cubicBezTo>
                      <a:close/>
                      <a:moveTo>
                        <a:pt x="463893" y="678990"/>
                      </a:moveTo>
                      <a:cubicBezTo>
                        <a:pt x="467290" y="678990"/>
                        <a:pt x="470201" y="682324"/>
                        <a:pt x="470201" y="686213"/>
                      </a:cubicBezTo>
                      <a:cubicBezTo>
                        <a:pt x="470201" y="690103"/>
                        <a:pt x="467290" y="693436"/>
                        <a:pt x="463893" y="693436"/>
                      </a:cubicBezTo>
                      <a:cubicBezTo>
                        <a:pt x="460497" y="693436"/>
                        <a:pt x="458070" y="690103"/>
                        <a:pt x="458070" y="686213"/>
                      </a:cubicBezTo>
                      <a:cubicBezTo>
                        <a:pt x="458070" y="682324"/>
                        <a:pt x="460497" y="678990"/>
                        <a:pt x="463893" y="678990"/>
                      </a:cubicBezTo>
                      <a:close/>
                      <a:moveTo>
                        <a:pt x="444969" y="678990"/>
                      </a:moveTo>
                      <a:cubicBezTo>
                        <a:pt x="448365" y="678990"/>
                        <a:pt x="451277" y="682324"/>
                        <a:pt x="451277" y="686213"/>
                      </a:cubicBezTo>
                      <a:cubicBezTo>
                        <a:pt x="451277" y="690103"/>
                        <a:pt x="448365" y="693436"/>
                        <a:pt x="444969" y="693436"/>
                      </a:cubicBezTo>
                      <a:cubicBezTo>
                        <a:pt x="441572" y="693436"/>
                        <a:pt x="438661" y="690103"/>
                        <a:pt x="438661" y="686213"/>
                      </a:cubicBezTo>
                      <a:cubicBezTo>
                        <a:pt x="438661" y="682324"/>
                        <a:pt x="441572" y="678990"/>
                        <a:pt x="444969" y="678990"/>
                      </a:cubicBezTo>
                      <a:close/>
                      <a:moveTo>
                        <a:pt x="426044" y="660098"/>
                      </a:moveTo>
                      <a:cubicBezTo>
                        <a:pt x="427985" y="660098"/>
                        <a:pt x="429441" y="661765"/>
                        <a:pt x="429441" y="663988"/>
                      </a:cubicBezTo>
                      <a:cubicBezTo>
                        <a:pt x="429441" y="666210"/>
                        <a:pt x="427985" y="668433"/>
                        <a:pt x="426044" y="668433"/>
                      </a:cubicBezTo>
                      <a:cubicBezTo>
                        <a:pt x="423618" y="668433"/>
                        <a:pt x="422162" y="666210"/>
                        <a:pt x="422162" y="663988"/>
                      </a:cubicBezTo>
                      <a:cubicBezTo>
                        <a:pt x="422162" y="661765"/>
                        <a:pt x="423618" y="660098"/>
                        <a:pt x="426044" y="660098"/>
                      </a:cubicBezTo>
                      <a:close/>
                      <a:moveTo>
                        <a:pt x="999602" y="657320"/>
                      </a:moveTo>
                      <a:cubicBezTo>
                        <a:pt x="1002999" y="657320"/>
                        <a:pt x="1005910" y="660098"/>
                        <a:pt x="1005910" y="663988"/>
                      </a:cubicBezTo>
                      <a:cubicBezTo>
                        <a:pt x="1005910" y="667877"/>
                        <a:pt x="1002999" y="671211"/>
                        <a:pt x="999602" y="671211"/>
                      </a:cubicBezTo>
                      <a:cubicBezTo>
                        <a:pt x="996206" y="671211"/>
                        <a:pt x="993779" y="667877"/>
                        <a:pt x="993779" y="663988"/>
                      </a:cubicBezTo>
                      <a:cubicBezTo>
                        <a:pt x="993779" y="660098"/>
                        <a:pt x="996206" y="657320"/>
                        <a:pt x="999602" y="657320"/>
                      </a:cubicBezTo>
                      <a:close/>
                      <a:moveTo>
                        <a:pt x="980678" y="657320"/>
                      </a:moveTo>
                      <a:cubicBezTo>
                        <a:pt x="984074" y="657320"/>
                        <a:pt x="986986" y="660098"/>
                        <a:pt x="986986" y="663988"/>
                      </a:cubicBezTo>
                      <a:cubicBezTo>
                        <a:pt x="986986" y="667877"/>
                        <a:pt x="984074" y="671211"/>
                        <a:pt x="980678" y="671211"/>
                      </a:cubicBezTo>
                      <a:cubicBezTo>
                        <a:pt x="977281" y="671211"/>
                        <a:pt x="974370" y="667877"/>
                        <a:pt x="974370" y="663988"/>
                      </a:cubicBezTo>
                      <a:cubicBezTo>
                        <a:pt x="974370" y="660098"/>
                        <a:pt x="977281" y="657320"/>
                        <a:pt x="980678" y="657320"/>
                      </a:cubicBezTo>
                      <a:close/>
                      <a:moveTo>
                        <a:pt x="961268" y="657320"/>
                      </a:moveTo>
                      <a:cubicBezTo>
                        <a:pt x="964665" y="657320"/>
                        <a:pt x="967576" y="660098"/>
                        <a:pt x="967576" y="663988"/>
                      </a:cubicBezTo>
                      <a:cubicBezTo>
                        <a:pt x="967576" y="667877"/>
                        <a:pt x="964665" y="671211"/>
                        <a:pt x="961268" y="671211"/>
                      </a:cubicBezTo>
                      <a:cubicBezTo>
                        <a:pt x="957871" y="671211"/>
                        <a:pt x="955445" y="667877"/>
                        <a:pt x="955445" y="663988"/>
                      </a:cubicBezTo>
                      <a:cubicBezTo>
                        <a:pt x="955445" y="660098"/>
                        <a:pt x="957871" y="657320"/>
                        <a:pt x="961268" y="657320"/>
                      </a:cubicBezTo>
                      <a:close/>
                      <a:moveTo>
                        <a:pt x="942343" y="657320"/>
                      </a:moveTo>
                      <a:cubicBezTo>
                        <a:pt x="945740" y="657320"/>
                        <a:pt x="948652" y="660098"/>
                        <a:pt x="948652" y="663988"/>
                      </a:cubicBezTo>
                      <a:cubicBezTo>
                        <a:pt x="948652" y="667877"/>
                        <a:pt x="945740" y="671211"/>
                        <a:pt x="942343" y="671211"/>
                      </a:cubicBezTo>
                      <a:cubicBezTo>
                        <a:pt x="938947" y="671211"/>
                        <a:pt x="936035" y="667877"/>
                        <a:pt x="936035" y="663988"/>
                      </a:cubicBezTo>
                      <a:cubicBezTo>
                        <a:pt x="936035" y="660098"/>
                        <a:pt x="938947" y="657320"/>
                        <a:pt x="942343" y="657320"/>
                      </a:cubicBezTo>
                      <a:close/>
                      <a:moveTo>
                        <a:pt x="923419" y="657320"/>
                      </a:moveTo>
                      <a:cubicBezTo>
                        <a:pt x="926816" y="657320"/>
                        <a:pt x="929242" y="660098"/>
                        <a:pt x="929242" y="663988"/>
                      </a:cubicBezTo>
                      <a:cubicBezTo>
                        <a:pt x="929242" y="667877"/>
                        <a:pt x="926816" y="671211"/>
                        <a:pt x="923419" y="671211"/>
                      </a:cubicBezTo>
                      <a:cubicBezTo>
                        <a:pt x="920022" y="671211"/>
                        <a:pt x="917111" y="667877"/>
                        <a:pt x="917111" y="663988"/>
                      </a:cubicBezTo>
                      <a:cubicBezTo>
                        <a:pt x="917111" y="660098"/>
                        <a:pt x="920022" y="657320"/>
                        <a:pt x="923419" y="657320"/>
                      </a:cubicBezTo>
                      <a:close/>
                      <a:moveTo>
                        <a:pt x="904009" y="657320"/>
                      </a:moveTo>
                      <a:cubicBezTo>
                        <a:pt x="907406" y="657320"/>
                        <a:pt x="910317" y="660098"/>
                        <a:pt x="910317" y="663988"/>
                      </a:cubicBezTo>
                      <a:cubicBezTo>
                        <a:pt x="910317" y="667877"/>
                        <a:pt x="907406" y="671211"/>
                        <a:pt x="904009" y="671211"/>
                      </a:cubicBezTo>
                      <a:cubicBezTo>
                        <a:pt x="900613" y="671211"/>
                        <a:pt x="897701" y="667877"/>
                        <a:pt x="897701" y="663988"/>
                      </a:cubicBezTo>
                      <a:cubicBezTo>
                        <a:pt x="897701" y="660098"/>
                        <a:pt x="900613" y="657320"/>
                        <a:pt x="904009" y="657320"/>
                      </a:cubicBezTo>
                      <a:close/>
                      <a:moveTo>
                        <a:pt x="885085" y="657320"/>
                      </a:moveTo>
                      <a:cubicBezTo>
                        <a:pt x="888481" y="657320"/>
                        <a:pt x="890908" y="660098"/>
                        <a:pt x="890908" y="663988"/>
                      </a:cubicBezTo>
                      <a:cubicBezTo>
                        <a:pt x="890908" y="667877"/>
                        <a:pt x="888481" y="671211"/>
                        <a:pt x="885085" y="671211"/>
                      </a:cubicBezTo>
                      <a:cubicBezTo>
                        <a:pt x="881688" y="671211"/>
                        <a:pt x="878777" y="667877"/>
                        <a:pt x="878777" y="663988"/>
                      </a:cubicBezTo>
                      <a:cubicBezTo>
                        <a:pt x="878777" y="660098"/>
                        <a:pt x="881688" y="657320"/>
                        <a:pt x="885085" y="657320"/>
                      </a:cubicBezTo>
                      <a:close/>
                      <a:moveTo>
                        <a:pt x="636155" y="657320"/>
                      </a:moveTo>
                      <a:cubicBezTo>
                        <a:pt x="639551" y="657320"/>
                        <a:pt x="642463" y="660098"/>
                        <a:pt x="642463" y="663988"/>
                      </a:cubicBezTo>
                      <a:cubicBezTo>
                        <a:pt x="642463" y="667877"/>
                        <a:pt x="639551" y="671211"/>
                        <a:pt x="636155" y="671211"/>
                      </a:cubicBezTo>
                      <a:cubicBezTo>
                        <a:pt x="632758" y="671211"/>
                        <a:pt x="629847" y="667877"/>
                        <a:pt x="629847" y="663988"/>
                      </a:cubicBezTo>
                      <a:cubicBezTo>
                        <a:pt x="629847" y="660098"/>
                        <a:pt x="632758" y="657320"/>
                        <a:pt x="636155" y="657320"/>
                      </a:cubicBezTo>
                      <a:close/>
                      <a:moveTo>
                        <a:pt x="617230" y="657320"/>
                      </a:moveTo>
                      <a:cubicBezTo>
                        <a:pt x="620627" y="657320"/>
                        <a:pt x="623538" y="660098"/>
                        <a:pt x="623538" y="663988"/>
                      </a:cubicBezTo>
                      <a:cubicBezTo>
                        <a:pt x="623538" y="667877"/>
                        <a:pt x="620627" y="671211"/>
                        <a:pt x="617230" y="671211"/>
                      </a:cubicBezTo>
                      <a:cubicBezTo>
                        <a:pt x="613833" y="671211"/>
                        <a:pt x="610922" y="667877"/>
                        <a:pt x="610922" y="663988"/>
                      </a:cubicBezTo>
                      <a:cubicBezTo>
                        <a:pt x="610922" y="660098"/>
                        <a:pt x="613833" y="657320"/>
                        <a:pt x="617230" y="657320"/>
                      </a:cubicBezTo>
                      <a:close/>
                      <a:moveTo>
                        <a:pt x="597820" y="657320"/>
                      </a:moveTo>
                      <a:cubicBezTo>
                        <a:pt x="601217" y="657320"/>
                        <a:pt x="604129" y="660098"/>
                        <a:pt x="604129" y="663988"/>
                      </a:cubicBezTo>
                      <a:cubicBezTo>
                        <a:pt x="604129" y="667877"/>
                        <a:pt x="601217" y="671211"/>
                        <a:pt x="597820" y="671211"/>
                      </a:cubicBezTo>
                      <a:cubicBezTo>
                        <a:pt x="594424" y="671211"/>
                        <a:pt x="591998" y="667877"/>
                        <a:pt x="591998" y="663988"/>
                      </a:cubicBezTo>
                      <a:cubicBezTo>
                        <a:pt x="591998" y="660098"/>
                        <a:pt x="594424" y="657320"/>
                        <a:pt x="597820" y="657320"/>
                      </a:cubicBezTo>
                      <a:close/>
                      <a:moveTo>
                        <a:pt x="578896" y="657320"/>
                      </a:moveTo>
                      <a:cubicBezTo>
                        <a:pt x="582293" y="657320"/>
                        <a:pt x="585204" y="660098"/>
                        <a:pt x="585204" y="663988"/>
                      </a:cubicBezTo>
                      <a:cubicBezTo>
                        <a:pt x="585204" y="667877"/>
                        <a:pt x="582293" y="671211"/>
                        <a:pt x="578896" y="671211"/>
                      </a:cubicBezTo>
                      <a:cubicBezTo>
                        <a:pt x="575499" y="671211"/>
                        <a:pt x="572588" y="667877"/>
                        <a:pt x="572588" y="663988"/>
                      </a:cubicBezTo>
                      <a:cubicBezTo>
                        <a:pt x="572588" y="660098"/>
                        <a:pt x="575499" y="657320"/>
                        <a:pt x="578896" y="657320"/>
                      </a:cubicBezTo>
                      <a:close/>
                      <a:moveTo>
                        <a:pt x="559971" y="657320"/>
                      </a:moveTo>
                      <a:cubicBezTo>
                        <a:pt x="563368" y="657320"/>
                        <a:pt x="565794" y="660098"/>
                        <a:pt x="565794" y="663988"/>
                      </a:cubicBezTo>
                      <a:cubicBezTo>
                        <a:pt x="565794" y="667877"/>
                        <a:pt x="563368" y="671211"/>
                        <a:pt x="559971" y="671211"/>
                      </a:cubicBezTo>
                      <a:cubicBezTo>
                        <a:pt x="556089" y="671211"/>
                        <a:pt x="553663" y="667877"/>
                        <a:pt x="553663" y="663988"/>
                      </a:cubicBezTo>
                      <a:cubicBezTo>
                        <a:pt x="553663" y="660098"/>
                        <a:pt x="556089" y="657320"/>
                        <a:pt x="559971" y="657320"/>
                      </a:cubicBezTo>
                      <a:close/>
                      <a:moveTo>
                        <a:pt x="540562" y="657320"/>
                      </a:moveTo>
                      <a:cubicBezTo>
                        <a:pt x="543958" y="657320"/>
                        <a:pt x="546870" y="660098"/>
                        <a:pt x="546870" y="663988"/>
                      </a:cubicBezTo>
                      <a:cubicBezTo>
                        <a:pt x="546870" y="667877"/>
                        <a:pt x="543958" y="671211"/>
                        <a:pt x="540562" y="671211"/>
                      </a:cubicBezTo>
                      <a:cubicBezTo>
                        <a:pt x="537165" y="671211"/>
                        <a:pt x="534254" y="667877"/>
                        <a:pt x="534254" y="663988"/>
                      </a:cubicBezTo>
                      <a:cubicBezTo>
                        <a:pt x="534254" y="660098"/>
                        <a:pt x="537165" y="657320"/>
                        <a:pt x="540562" y="657320"/>
                      </a:cubicBezTo>
                      <a:close/>
                      <a:moveTo>
                        <a:pt x="521637" y="657320"/>
                      </a:moveTo>
                      <a:cubicBezTo>
                        <a:pt x="525034" y="657320"/>
                        <a:pt x="527460" y="660098"/>
                        <a:pt x="527460" y="663988"/>
                      </a:cubicBezTo>
                      <a:cubicBezTo>
                        <a:pt x="527460" y="667877"/>
                        <a:pt x="525034" y="671211"/>
                        <a:pt x="521637" y="671211"/>
                      </a:cubicBezTo>
                      <a:cubicBezTo>
                        <a:pt x="518241" y="671211"/>
                        <a:pt x="515329" y="667877"/>
                        <a:pt x="515329" y="663988"/>
                      </a:cubicBezTo>
                      <a:cubicBezTo>
                        <a:pt x="515329" y="660098"/>
                        <a:pt x="518241" y="657320"/>
                        <a:pt x="521637" y="657320"/>
                      </a:cubicBezTo>
                      <a:close/>
                      <a:moveTo>
                        <a:pt x="502227" y="657320"/>
                      </a:moveTo>
                      <a:cubicBezTo>
                        <a:pt x="505624" y="657320"/>
                        <a:pt x="508536" y="660098"/>
                        <a:pt x="508536" y="663988"/>
                      </a:cubicBezTo>
                      <a:cubicBezTo>
                        <a:pt x="508536" y="667877"/>
                        <a:pt x="505624" y="671211"/>
                        <a:pt x="502227" y="671211"/>
                      </a:cubicBezTo>
                      <a:cubicBezTo>
                        <a:pt x="498831" y="671211"/>
                        <a:pt x="496405" y="667877"/>
                        <a:pt x="496405" y="663988"/>
                      </a:cubicBezTo>
                      <a:cubicBezTo>
                        <a:pt x="496405" y="660098"/>
                        <a:pt x="498831" y="657320"/>
                        <a:pt x="502227" y="657320"/>
                      </a:cubicBezTo>
                      <a:close/>
                      <a:moveTo>
                        <a:pt x="483303" y="657320"/>
                      </a:moveTo>
                      <a:cubicBezTo>
                        <a:pt x="486700" y="657320"/>
                        <a:pt x="489611" y="660098"/>
                        <a:pt x="489611" y="663988"/>
                      </a:cubicBezTo>
                      <a:cubicBezTo>
                        <a:pt x="489611" y="667877"/>
                        <a:pt x="486700" y="671211"/>
                        <a:pt x="483303" y="671211"/>
                      </a:cubicBezTo>
                      <a:cubicBezTo>
                        <a:pt x="479906" y="671211"/>
                        <a:pt x="476995" y="667877"/>
                        <a:pt x="476995" y="663988"/>
                      </a:cubicBezTo>
                      <a:cubicBezTo>
                        <a:pt x="476995" y="660098"/>
                        <a:pt x="479906" y="657320"/>
                        <a:pt x="483303" y="657320"/>
                      </a:cubicBezTo>
                      <a:close/>
                      <a:moveTo>
                        <a:pt x="463893" y="657320"/>
                      </a:moveTo>
                      <a:cubicBezTo>
                        <a:pt x="467290" y="657320"/>
                        <a:pt x="470201" y="660098"/>
                        <a:pt x="470201" y="663988"/>
                      </a:cubicBezTo>
                      <a:cubicBezTo>
                        <a:pt x="470201" y="667877"/>
                        <a:pt x="467290" y="671211"/>
                        <a:pt x="463893" y="671211"/>
                      </a:cubicBezTo>
                      <a:cubicBezTo>
                        <a:pt x="460497" y="671211"/>
                        <a:pt x="458070" y="667877"/>
                        <a:pt x="458070" y="663988"/>
                      </a:cubicBezTo>
                      <a:cubicBezTo>
                        <a:pt x="458070" y="660098"/>
                        <a:pt x="460497" y="657320"/>
                        <a:pt x="463893" y="657320"/>
                      </a:cubicBezTo>
                      <a:close/>
                      <a:moveTo>
                        <a:pt x="444969" y="657320"/>
                      </a:moveTo>
                      <a:cubicBezTo>
                        <a:pt x="448365" y="657320"/>
                        <a:pt x="451277" y="660098"/>
                        <a:pt x="451277" y="663988"/>
                      </a:cubicBezTo>
                      <a:cubicBezTo>
                        <a:pt x="451277" y="667877"/>
                        <a:pt x="448365" y="671211"/>
                        <a:pt x="444969" y="671211"/>
                      </a:cubicBezTo>
                      <a:cubicBezTo>
                        <a:pt x="441572" y="671211"/>
                        <a:pt x="438661" y="667877"/>
                        <a:pt x="438661" y="663988"/>
                      </a:cubicBezTo>
                      <a:cubicBezTo>
                        <a:pt x="438661" y="660098"/>
                        <a:pt x="441572" y="657320"/>
                        <a:pt x="444969" y="657320"/>
                      </a:cubicBezTo>
                      <a:close/>
                      <a:moveTo>
                        <a:pt x="426044" y="640095"/>
                      </a:moveTo>
                      <a:cubicBezTo>
                        <a:pt x="427015" y="640095"/>
                        <a:pt x="427985" y="641206"/>
                        <a:pt x="427985" y="642318"/>
                      </a:cubicBezTo>
                      <a:cubicBezTo>
                        <a:pt x="427985" y="643429"/>
                        <a:pt x="427015" y="644540"/>
                        <a:pt x="426044" y="644540"/>
                      </a:cubicBezTo>
                      <a:cubicBezTo>
                        <a:pt x="424588" y="644540"/>
                        <a:pt x="423618" y="643429"/>
                        <a:pt x="423618" y="642318"/>
                      </a:cubicBezTo>
                      <a:cubicBezTo>
                        <a:pt x="423618" y="641206"/>
                        <a:pt x="424588" y="640095"/>
                        <a:pt x="426044" y="640095"/>
                      </a:cubicBezTo>
                      <a:close/>
                      <a:moveTo>
                        <a:pt x="1019012" y="635094"/>
                      </a:moveTo>
                      <a:cubicBezTo>
                        <a:pt x="1022409" y="635094"/>
                        <a:pt x="1024835" y="638428"/>
                        <a:pt x="1024835" y="642318"/>
                      </a:cubicBezTo>
                      <a:cubicBezTo>
                        <a:pt x="1024835" y="646207"/>
                        <a:pt x="1022409" y="649541"/>
                        <a:pt x="1019012" y="649541"/>
                      </a:cubicBezTo>
                      <a:cubicBezTo>
                        <a:pt x="1015615" y="649541"/>
                        <a:pt x="1012704" y="646207"/>
                        <a:pt x="1012704" y="642318"/>
                      </a:cubicBezTo>
                      <a:cubicBezTo>
                        <a:pt x="1012704" y="638428"/>
                        <a:pt x="1015615" y="635094"/>
                        <a:pt x="1019012" y="635094"/>
                      </a:cubicBezTo>
                      <a:close/>
                      <a:moveTo>
                        <a:pt x="999602" y="635094"/>
                      </a:moveTo>
                      <a:cubicBezTo>
                        <a:pt x="1002999" y="635094"/>
                        <a:pt x="1005910" y="638428"/>
                        <a:pt x="1005910" y="642318"/>
                      </a:cubicBezTo>
                      <a:cubicBezTo>
                        <a:pt x="1005910" y="646207"/>
                        <a:pt x="1002999" y="649541"/>
                        <a:pt x="999602" y="649541"/>
                      </a:cubicBezTo>
                      <a:cubicBezTo>
                        <a:pt x="996206" y="649541"/>
                        <a:pt x="993779" y="646207"/>
                        <a:pt x="993779" y="642318"/>
                      </a:cubicBezTo>
                      <a:cubicBezTo>
                        <a:pt x="993779" y="638428"/>
                        <a:pt x="996206" y="635094"/>
                        <a:pt x="999602" y="635094"/>
                      </a:cubicBezTo>
                      <a:close/>
                      <a:moveTo>
                        <a:pt x="980678" y="635094"/>
                      </a:moveTo>
                      <a:cubicBezTo>
                        <a:pt x="984074" y="635094"/>
                        <a:pt x="986986" y="638428"/>
                        <a:pt x="986986" y="642318"/>
                      </a:cubicBezTo>
                      <a:cubicBezTo>
                        <a:pt x="986986" y="646207"/>
                        <a:pt x="984074" y="649541"/>
                        <a:pt x="980678" y="649541"/>
                      </a:cubicBezTo>
                      <a:cubicBezTo>
                        <a:pt x="977281" y="649541"/>
                        <a:pt x="974370" y="646207"/>
                        <a:pt x="974370" y="642318"/>
                      </a:cubicBezTo>
                      <a:cubicBezTo>
                        <a:pt x="974370" y="638428"/>
                        <a:pt x="977281" y="635094"/>
                        <a:pt x="980678" y="635094"/>
                      </a:cubicBezTo>
                      <a:close/>
                      <a:moveTo>
                        <a:pt x="961268" y="635094"/>
                      </a:moveTo>
                      <a:cubicBezTo>
                        <a:pt x="964665" y="635094"/>
                        <a:pt x="967576" y="638428"/>
                        <a:pt x="967576" y="642318"/>
                      </a:cubicBezTo>
                      <a:cubicBezTo>
                        <a:pt x="967576" y="646207"/>
                        <a:pt x="964665" y="649541"/>
                        <a:pt x="961268" y="649541"/>
                      </a:cubicBezTo>
                      <a:cubicBezTo>
                        <a:pt x="957871" y="649541"/>
                        <a:pt x="955445" y="646207"/>
                        <a:pt x="955445" y="642318"/>
                      </a:cubicBezTo>
                      <a:cubicBezTo>
                        <a:pt x="955445" y="638428"/>
                        <a:pt x="957871" y="635094"/>
                        <a:pt x="961268" y="635094"/>
                      </a:cubicBezTo>
                      <a:close/>
                      <a:moveTo>
                        <a:pt x="942343" y="635094"/>
                      </a:moveTo>
                      <a:cubicBezTo>
                        <a:pt x="945740" y="635094"/>
                        <a:pt x="948652" y="638428"/>
                        <a:pt x="948652" y="642318"/>
                      </a:cubicBezTo>
                      <a:cubicBezTo>
                        <a:pt x="948652" y="646207"/>
                        <a:pt x="945740" y="649541"/>
                        <a:pt x="942343" y="649541"/>
                      </a:cubicBezTo>
                      <a:cubicBezTo>
                        <a:pt x="938947" y="649541"/>
                        <a:pt x="936035" y="646207"/>
                        <a:pt x="936035" y="642318"/>
                      </a:cubicBezTo>
                      <a:cubicBezTo>
                        <a:pt x="936035" y="638428"/>
                        <a:pt x="938947" y="635094"/>
                        <a:pt x="942343" y="635094"/>
                      </a:cubicBezTo>
                      <a:close/>
                      <a:moveTo>
                        <a:pt x="923419" y="635094"/>
                      </a:moveTo>
                      <a:cubicBezTo>
                        <a:pt x="926816" y="635094"/>
                        <a:pt x="929242" y="638428"/>
                        <a:pt x="929242" y="642318"/>
                      </a:cubicBezTo>
                      <a:cubicBezTo>
                        <a:pt x="929242" y="646207"/>
                        <a:pt x="926816" y="649541"/>
                        <a:pt x="923419" y="649541"/>
                      </a:cubicBezTo>
                      <a:cubicBezTo>
                        <a:pt x="920022" y="649541"/>
                        <a:pt x="917111" y="646207"/>
                        <a:pt x="917111" y="642318"/>
                      </a:cubicBezTo>
                      <a:cubicBezTo>
                        <a:pt x="917111" y="638428"/>
                        <a:pt x="920022" y="635094"/>
                        <a:pt x="923419" y="635094"/>
                      </a:cubicBezTo>
                      <a:close/>
                      <a:moveTo>
                        <a:pt x="904009" y="635094"/>
                      </a:moveTo>
                      <a:cubicBezTo>
                        <a:pt x="907406" y="635094"/>
                        <a:pt x="910317" y="638428"/>
                        <a:pt x="910317" y="642318"/>
                      </a:cubicBezTo>
                      <a:cubicBezTo>
                        <a:pt x="910317" y="646207"/>
                        <a:pt x="907406" y="649541"/>
                        <a:pt x="904009" y="649541"/>
                      </a:cubicBezTo>
                      <a:cubicBezTo>
                        <a:pt x="900613" y="649541"/>
                        <a:pt x="897701" y="646207"/>
                        <a:pt x="897701" y="642318"/>
                      </a:cubicBezTo>
                      <a:cubicBezTo>
                        <a:pt x="897701" y="638428"/>
                        <a:pt x="900613" y="635094"/>
                        <a:pt x="904009" y="635094"/>
                      </a:cubicBezTo>
                      <a:close/>
                      <a:moveTo>
                        <a:pt x="885085" y="635094"/>
                      </a:moveTo>
                      <a:cubicBezTo>
                        <a:pt x="888481" y="635094"/>
                        <a:pt x="890908" y="638428"/>
                        <a:pt x="890908" y="642318"/>
                      </a:cubicBezTo>
                      <a:cubicBezTo>
                        <a:pt x="890908" y="646207"/>
                        <a:pt x="888481" y="649541"/>
                        <a:pt x="885085" y="649541"/>
                      </a:cubicBezTo>
                      <a:cubicBezTo>
                        <a:pt x="881688" y="649541"/>
                        <a:pt x="878777" y="646207"/>
                        <a:pt x="878777" y="642318"/>
                      </a:cubicBezTo>
                      <a:cubicBezTo>
                        <a:pt x="878777" y="638428"/>
                        <a:pt x="881688" y="635094"/>
                        <a:pt x="885085" y="635094"/>
                      </a:cubicBezTo>
                      <a:close/>
                      <a:moveTo>
                        <a:pt x="597820" y="635094"/>
                      </a:moveTo>
                      <a:cubicBezTo>
                        <a:pt x="601217" y="635094"/>
                        <a:pt x="604129" y="638428"/>
                        <a:pt x="604129" y="642318"/>
                      </a:cubicBezTo>
                      <a:cubicBezTo>
                        <a:pt x="604129" y="646207"/>
                        <a:pt x="601217" y="649541"/>
                        <a:pt x="597820" y="649541"/>
                      </a:cubicBezTo>
                      <a:cubicBezTo>
                        <a:pt x="594424" y="649541"/>
                        <a:pt x="591998" y="646207"/>
                        <a:pt x="591998" y="642318"/>
                      </a:cubicBezTo>
                      <a:cubicBezTo>
                        <a:pt x="591998" y="638428"/>
                        <a:pt x="594424" y="635094"/>
                        <a:pt x="597820" y="635094"/>
                      </a:cubicBezTo>
                      <a:close/>
                      <a:moveTo>
                        <a:pt x="578896" y="635094"/>
                      </a:moveTo>
                      <a:cubicBezTo>
                        <a:pt x="582293" y="635094"/>
                        <a:pt x="585204" y="638428"/>
                        <a:pt x="585204" y="642318"/>
                      </a:cubicBezTo>
                      <a:cubicBezTo>
                        <a:pt x="585204" y="646207"/>
                        <a:pt x="582293" y="649541"/>
                        <a:pt x="578896" y="649541"/>
                      </a:cubicBezTo>
                      <a:cubicBezTo>
                        <a:pt x="575499" y="649541"/>
                        <a:pt x="572588" y="646207"/>
                        <a:pt x="572588" y="642318"/>
                      </a:cubicBezTo>
                      <a:cubicBezTo>
                        <a:pt x="572588" y="638428"/>
                        <a:pt x="575499" y="635094"/>
                        <a:pt x="578896" y="635094"/>
                      </a:cubicBezTo>
                      <a:close/>
                      <a:moveTo>
                        <a:pt x="559971" y="635094"/>
                      </a:moveTo>
                      <a:cubicBezTo>
                        <a:pt x="563368" y="635094"/>
                        <a:pt x="565794" y="638428"/>
                        <a:pt x="565794" y="642318"/>
                      </a:cubicBezTo>
                      <a:cubicBezTo>
                        <a:pt x="565794" y="646207"/>
                        <a:pt x="563368" y="649541"/>
                        <a:pt x="559971" y="649541"/>
                      </a:cubicBezTo>
                      <a:cubicBezTo>
                        <a:pt x="556089" y="649541"/>
                        <a:pt x="553663" y="646207"/>
                        <a:pt x="553663" y="642318"/>
                      </a:cubicBezTo>
                      <a:cubicBezTo>
                        <a:pt x="553663" y="638428"/>
                        <a:pt x="556089" y="635094"/>
                        <a:pt x="559971" y="635094"/>
                      </a:cubicBezTo>
                      <a:close/>
                      <a:moveTo>
                        <a:pt x="540562" y="635094"/>
                      </a:moveTo>
                      <a:cubicBezTo>
                        <a:pt x="543958" y="635094"/>
                        <a:pt x="546870" y="638428"/>
                        <a:pt x="546870" y="642318"/>
                      </a:cubicBezTo>
                      <a:cubicBezTo>
                        <a:pt x="546870" y="646207"/>
                        <a:pt x="543958" y="649541"/>
                        <a:pt x="540562" y="649541"/>
                      </a:cubicBezTo>
                      <a:cubicBezTo>
                        <a:pt x="537165" y="649541"/>
                        <a:pt x="534254" y="646207"/>
                        <a:pt x="534254" y="642318"/>
                      </a:cubicBezTo>
                      <a:cubicBezTo>
                        <a:pt x="534254" y="638428"/>
                        <a:pt x="537165" y="635094"/>
                        <a:pt x="540562" y="635094"/>
                      </a:cubicBezTo>
                      <a:close/>
                      <a:moveTo>
                        <a:pt x="521637" y="635094"/>
                      </a:moveTo>
                      <a:cubicBezTo>
                        <a:pt x="525034" y="635094"/>
                        <a:pt x="527460" y="638428"/>
                        <a:pt x="527460" y="642318"/>
                      </a:cubicBezTo>
                      <a:cubicBezTo>
                        <a:pt x="527460" y="646207"/>
                        <a:pt x="525034" y="649541"/>
                        <a:pt x="521637" y="649541"/>
                      </a:cubicBezTo>
                      <a:cubicBezTo>
                        <a:pt x="518241" y="649541"/>
                        <a:pt x="515329" y="646207"/>
                        <a:pt x="515329" y="642318"/>
                      </a:cubicBezTo>
                      <a:cubicBezTo>
                        <a:pt x="515329" y="638428"/>
                        <a:pt x="518241" y="635094"/>
                        <a:pt x="521637" y="635094"/>
                      </a:cubicBezTo>
                      <a:close/>
                      <a:moveTo>
                        <a:pt x="502227" y="635094"/>
                      </a:moveTo>
                      <a:cubicBezTo>
                        <a:pt x="505624" y="635094"/>
                        <a:pt x="508536" y="638428"/>
                        <a:pt x="508536" y="642318"/>
                      </a:cubicBezTo>
                      <a:cubicBezTo>
                        <a:pt x="508536" y="646207"/>
                        <a:pt x="505624" y="649541"/>
                        <a:pt x="502227" y="649541"/>
                      </a:cubicBezTo>
                      <a:cubicBezTo>
                        <a:pt x="498831" y="649541"/>
                        <a:pt x="496405" y="646207"/>
                        <a:pt x="496405" y="642318"/>
                      </a:cubicBezTo>
                      <a:cubicBezTo>
                        <a:pt x="496405" y="638428"/>
                        <a:pt x="498831" y="635094"/>
                        <a:pt x="502227" y="635094"/>
                      </a:cubicBezTo>
                      <a:close/>
                      <a:moveTo>
                        <a:pt x="483303" y="635094"/>
                      </a:moveTo>
                      <a:cubicBezTo>
                        <a:pt x="486700" y="635094"/>
                        <a:pt x="489611" y="638428"/>
                        <a:pt x="489611" y="642318"/>
                      </a:cubicBezTo>
                      <a:cubicBezTo>
                        <a:pt x="489611" y="646207"/>
                        <a:pt x="486700" y="649541"/>
                        <a:pt x="483303" y="649541"/>
                      </a:cubicBezTo>
                      <a:cubicBezTo>
                        <a:pt x="479906" y="649541"/>
                        <a:pt x="476995" y="646207"/>
                        <a:pt x="476995" y="642318"/>
                      </a:cubicBezTo>
                      <a:cubicBezTo>
                        <a:pt x="476995" y="638428"/>
                        <a:pt x="479906" y="635094"/>
                        <a:pt x="483303" y="635094"/>
                      </a:cubicBezTo>
                      <a:close/>
                      <a:moveTo>
                        <a:pt x="463893" y="635094"/>
                      </a:moveTo>
                      <a:cubicBezTo>
                        <a:pt x="467290" y="635094"/>
                        <a:pt x="470201" y="638428"/>
                        <a:pt x="470201" y="642318"/>
                      </a:cubicBezTo>
                      <a:cubicBezTo>
                        <a:pt x="470201" y="646207"/>
                        <a:pt x="467290" y="649541"/>
                        <a:pt x="463893" y="649541"/>
                      </a:cubicBezTo>
                      <a:cubicBezTo>
                        <a:pt x="460497" y="649541"/>
                        <a:pt x="458070" y="646207"/>
                        <a:pt x="458070" y="642318"/>
                      </a:cubicBezTo>
                      <a:cubicBezTo>
                        <a:pt x="458070" y="638428"/>
                        <a:pt x="460497" y="635094"/>
                        <a:pt x="463893" y="635094"/>
                      </a:cubicBezTo>
                      <a:close/>
                      <a:moveTo>
                        <a:pt x="444969" y="635094"/>
                      </a:moveTo>
                      <a:cubicBezTo>
                        <a:pt x="448365" y="635094"/>
                        <a:pt x="451277" y="638428"/>
                        <a:pt x="451277" y="642318"/>
                      </a:cubicBezTo>
                      <a:cubicBezTo>
                        <a:pt x="451277" y="646207"/>
                        <a:pt x="448365" y="649541"/>
                        <a:pt x="444969" y="649541"/>
                      </a:cubicBezTo>
                      <a:cubicBezTo>
                        <a:pt x="441572" y="649541"/>
                        <a:pt x="438661" y="646207"/>
                        <a:pt x="438661" y="642318"/>
                      </a:cubicBezTo>
                      <a:cubicBezTo>
                        <a:pt x="438661" y="638428"/>
                        <a:pt x="441572" y="635094"/>
                        <a:pt x="444969" y="635094"/>
                      </a:cubicBezTo>
                      <a:close/>
                      <a:moveTo>
                        <a:pt x="1037936" y="613425"/>
                      </a:moveTo>
                      <a:cubicBezTo>
                        <a:pt x="1041333" y="613425"/>
                        <a:pt x="1044245" y="616758"/>
                        <a:pt x="1044245" y="620648"/>
                      </a:cubicBezTo>
                      <a:cubicBezTo>
                        <a:pt x="1044245" y="624537"/>
                        <a:pt x="1041333" y="627316"/>
                        <a:pt x="1037936" y="627316"/>
                      </a:cubicBezTo>
                      <a:cubicBezTo>
                        <a:pt x="1034540" y="627316"/>
                        <a:pt x="1031628" y="624537"/>
                        <a:pt x="1031628" y="620648"/>
                      </a:cubicBezTo>
                      <a:cubicBezTo>
                        <a:pt x="1031628" y="616758"/>
                        <a:pt x="1034540" y="613425"/>
                        <a:pt x="1037936" y="613425"/>
                      </a:cubicBezTo>
                      <a:close/>
                      <a:moveTo>
                        <a:pt x="1019012" y="613425"/>
                      </a:moveTo>
                      <a:cubicBezTo>
                        <a:pt x="1022409" y="613425"/>
                        <a:pt x="1024835" y="616758"/>
                        <a:pt x="1024835" y="620648"/>
                      </a:cubicBezTo>
                      <a:cubicBezTo>
                        <a:pt x="1024835" y="624537"/>
                        <a:pt x="1022409" y="627316"/>
                        <a:pt x="1019012" y="627316"/>
                      </a:cubicBezTo>
                      <a:cubicBezTo>
                        <a:pt x="1015615" y="627316"/>
                        <a:pt x="1012704" y="624537"/>
                        <a:pt x="1012704" y="620648"/>
                      </a:cubicBezTo>
                      <a:cubicBezTo>
                        <a:pt x="1012704" y="616758"/>
                        <a:pt x="1015615" y="613425"/>
                        <a:pt x="1019012" y="613425"/>
                      </a:cubicBezTo>
                      <a:close/>
                      <a:moveTo>
                        <a:pt x="999602" y="613425"/>
                      </a:moveTo>
                      <a:cubicBezTo>
                        <a:pt x="1002999" y="613425"/>
                        <a:pt x="1005910" y="616758"/>
                        <a:pt x="1005910" y="620648"/>
                      </a:cubicBezTo>
                      <a:cubicBezTo>
                        <a:pt x="1005910" y="624537"/>
                        <a:pt x="1002999" y="627316"/>
                        <a:pt x="999602" y="627316"/>
                      </a:cubicBezTo>
                      <a:cubicBezTo>
                        <a:pt x="996206" y="627316"/>
                        <a:pt x="993779" y="624537"/>
                        <a:pt x="993779" y="620648"/>
                      </a:cubicBezTo>
                      <a:cubicBezTo>
                        <a:pt x="993779" y="616758"/>
                        <a:pt x="996206" y="613425"/>
                        <a:pt x="999602" y="613425"/>
                      </a:cubicBezTo>
                      <a:close/>
                      <a:moveTo>
                        <a:pt x="980678" y="613425"/>
                      </a:moveTo>
                      <a:cubicBezTo>
                        <a:pt x="984074" y="613425"/>
                        <a:pt x="986986" y="616758"/>
                        <a:pt x="986986" y="620648"/>
                      </a:cubicBezTo>
                      <a:cubicBezTo>
                        <a:pt x="986986" y="624537"/>
                        <a:pt x="984074" y="627316"/>
                        <a:pt x="980678" y="627316"/>
                      </a:cubicBezTo>
                      <a:cubicBezTo>
                        <a:pt x="977281" y="627316"/>
                        <a:pt x="974370" y="624537"/>
                        <a:pt x="974370" y="620648"/>
                      </a:cubicBezTo>
                      <a:cubicBezTo>
                        <a:pt x="974370" y="616758"/>
                        <a:pt x="977281" y="613425"/>
                        <a:pt x="980678" y="613425"/>
                      </a:cubicBezTo>
                      <a:close/>
                      <a:moveTo>
                        <a:pt x="961268" y="613425"/>
                      </a:moveTo>
                      <a:cubicBezTo>
                        <a:pt x="964665" y="613425"/>
                        <a:pt x="967576" y="616758"/>
                        <a:pt x="967576" y="620648"/>
                      </a:cubicBezTo>
                      <a:cubicBezTo>
                        <a:pt x="967576" y="624537"/>
                        <a:pt x="964665" y="627316"/>
                        <a:pt x="961268" y="627316"/>
                      </a:cubicBezTo>
                      <a:cubicBezTo>
                        <a:pt x="957871" y="627316"/>
                        <a:pt x="955445" y="624537"/>
                        <a:pt x="955445" y="620648"/>
                      </a:cubicBezTo>
                      <a:cubicBezTo>
                        <a:pt x="955445" y="616758"/>
                        <a:pt x="957871" y="613425"/>
                        <a:pt x="961268" y="613425"/>
                      </a:cubicBezTo>
                      <a:close/>
                      <a:moveTo>
                        <a:pt x="942343" y="613425"/>
                      </a:moveTo>
                      <a:cubicBezTo>
                        <a:pt x="945740" y="613425"/>
                        <a:pt x="948652" y="616758"/>
                        <a:pt x="948652" y="620648"/>
                      </a:cubicBezTo>
                      <a:cubicBezTo>
                        <a:pt x="948652" y="624537"/>
                        <a:pt x="945740" y="627316"/>
                        <a:pt x="942343" y="627316"/>
                      </a:cubicBezTo>
                      <a:cubicBezTo>
                        <a:pt x="938947" y="627316"/>
                        <a:pt x="936035" y="624537"/>
                        <a:pt x="936035" y="620648"/>
                      </a:cubicBezTo>
                      <a:cubicBezTo>
                        <a:pt x="936035" y="616758"/>
                        <a:pt x="938947" y="613425"/>
                        <a:pt x="942343" y="613425"/>
                      </a:cubicBezTo>
                      <a:close/>
                      <a:moveTo>
                        <a:pt x="923419" y="613425"/>
                      </a:moveTo>
                      <a:cubicBezTo>
                        <a:pt x="926816" y="613425"/>
                        <a:pt x="929242" y="616758"/>
                        <a:pt x="929242" y="620648"/>
                      </a:cubicBezTo>
                      <a:cubicBezTo>
                        <a:pt x="929242" y="624537"/>
                        <a:pt x="926816" y="627316"/>
                        <a:pt x="923419" y="627316"/>
                      </a:cubicBezTo>
                      <a:cubicBezTo>
                        <a:pt x="920022" y="627316"/>
                        <a:pt x="917111" y="624537"/>
                        <a:pt x="917111" y="620648"/>
                      </a:cubicBezTo>
                      <a:cubicBezTo>
                        <a:pt x="917111" y="616758"/>
                        <a:pt x="920022" y="613425"/>
                        <a:pt x="923419" y="613425"/>
                      </a:cubicBezTo>
                      <a:close/>
                      <a:moveTo>
                        <a:pt x="904009" y="613425"/>
                      </a:moveTo>
                      <a:cubicBezTo>
                        <a:pt x="907406" y="613425"/>
                        <a:pt x="910317" y="616758"/>
                        <a:pt x="910317" y="620648"/>
                      </a:cubicBezTo>
                      <a:cubicBezTo>
                        <a:pt x="910317" y="624537"/>
                        <a:pt x="907406" y="627316"/>
                        <a:pt x="904009" y="627316"/>
                      </a:cubicBezTo>
                      <a:cubicBezTo>
                        <a:pt x="900613" y="627316"/>
                        <a:pt x="897701" y="624537"/>
                        <a:pt x="897701" y="620648"/>
                      </a:cubicBezTo>
                      <a:cubicBezTo>
                        <a:pt x="897701" y="616758"/>
                        <a:pt x="900613" y="613425"/>
                        <a:pt x="904009" y="613425"/>
                      </a:cubicBezTo>
                      <a:close/>
                      <a:moveTo>
                        <a:pt x="885085" y="613425"/>
                      </a:moveTo>
                      <a:cubicBezTo>
                        <a:pt x="888481" y="613425"/>
                        <a:pt x="890908" y="616758"/>
                        <a:pt x="890908" y="620648"/>
                      </a:cubicBezTo>
                      <a:cubicBezTo>
                        <a:pt x="890908" y="624537"/>
                        <a:pt x="888481" y="627316"/>
                        <a:pt x="885085" y="627316"/>
                      </a:cubicBezTo>
                      <a:cubicBezTo>
                        <a:pt x="881688" y="627316"/>
                        <a:pt x="878777" y="624537"/>
                        <a:pt x="878777" y="620648"/>
                      </a:cubicBezTo>
                      <a:cubicBezTo>
                        <a:pt x="878777" y="616758"/>
                        <a:pt x="881688" y="613425"/>
                        <a:pt x="885085" y="613425"/>
                      </a:cubicBezTo>
                      <a:close/>
                      <a:moveTo>
                        <a:pt x="559971" y="613425"/>
                      </a:moveTo>
                      <a:cubicBezTo>
                        <a:pt x="563368" y="613425"/>
                        <a:pt x="565794" y="616758"/>
                        <a:pt x="565794" y="620648"/>
                      </a:cubicBezTo>
                      <a:cubicBezTo>
                        <a:pt x="565794" y="624537"/>
                        <a:pt x="563368" y="627316"/>
                        <a:pt x="559971" y="627316"/>
                      </a:cubicBezTo>
                      <a:cubicBezTo>
                        <a:pt x="556089" y="627316"/>
                        <a:pt x="553663" y="624537"/>
                        <a:pt x="553663" y="620648"/>
                      </a:cubicBezTo>
                      <a:cubicBezTo>
                        <a:pt x="553663" y="616758"/>
                        <a:pt x="556089" y="613425"/>
                        <a:pt x="559971" y="613425"/>
                      </a:cubicBezTo>
                      <a:close/>
                      <a:moveTo>
                        <a:pt x="540562" y="613425"/>
                      </a:moveTo>
                      <a:cubicBezTo>
                        <a:pt x="543958" y="613425"/>
                        <a:pt x="546870" y="616758"/>
                        <a:pt x="546870" y="620648"/>
                      </a:cubicBezTo>
                      <a:cubicBezTo>
                        <a:pt x="546870" y="624537"/>
                        <a:pt x="543958" y="627316"/>
                        <a:pt x="540562" y="627316"/>
                      </a:cubicBezTo>
                      <a:cubicBezTo>
                        <a:pt x="537165" y="627316"/>
                        <a:pt x="534254" y="624537"/>
                        <a:pt x="534254" y="620648"/>
                      </a:cubicBezTo>
                      <a:cubicBezTo>
                        <a:pt x="534254" y="616758"/>
                        <a:pt x="537165" y="613425"/>
                        <a:pt x="540562" y="613425"/>
                      </a:cubicBezTo>
                      <a:close/>
                      <a:moveTo>
                        <a:pt x="521637" y="613425"/>
                      </a:moveTo>
                      <a:cubicBezTo>
                        <a:pt x="525034" y="613425"/>
                        <a:pt x="527460" y="616758"/>
                        <a:pt x="527460" y="620648"/>
                      </a:cubicBezTo>
                      <a:cubicBezTo>
                        <a:pt x="527460" y="624537"/>
                        <a:pt x="525034" y="627316"/>
                        <a:pt x="521637" y="627316"/>
                      </a:cubicBezTo>
                      <a:cubicBezTo>
                        <a:pt x="518241" y="627316"/>
                        <a:pt x="515329" y="624537"/>
                        <a:pt x="515329" y="620648"/>
                      </a:cubicBezTo>
                      <a:cubicBezTo>
                        <a:pt x="515329" y="616758"/>
                        <a:pt x="518241" y="613425"/>
                        <a:pt x="521637" y="613425"/>
                      </a:cubicBezTo>
                      <a:close/>
                      <a:moveTo>
                        <a:pt x="502227" y="613425"/>
                      </a:moveTo>
                      <a:cubicBezTo>
                        <a:pt x="505624" y="613425"/>
                        <a:pt x="508536" y="616758"/>
                        <a:pt x="508536" y="620648"/>
                      </a:cubicBezTo>
                      <a:cubicBezTo>
                        <a:pt x="508536" y="624537"/>
                        <a:pt x="505624" y="627316"/>
                        <a:pt x="502227" y="627316"/>
                      </a:cubicBezTo>
                      <a:cubicBezTo>
                        <a:pt x="498831" y="627316"/>
                        <a:pt x="496405" y="624537"/>
                        <a:pt x="496405" y="620648"/>
                      </a:cubicBezTo>
                      <a:cubicBezTo>
                        <a:pt x="496405" y="616758"/>
                        <a:pt x="498831" y="613425"/>
                        <a:pt x="502227" y="613425"/>
                      </a:cubicBezTo>
                      <a:close/>
                      <a:moveTo>
                        <a:pt x="483303" y="613425"/>
                      </a:moveTo>
                      <a:cubicBezTo>
                        <a:pt x="486700" y="613425"/>
                        <a:pt x="489611" y="616758"/>
                        <a:pt x="489611" y="620648"/>
                      </a:cubicBezTo>
                      <a:cubicBezTo>
                        <a:pt x="489611" y="624537"/>
                        <a:pt x="486700" y="627316"/>
                        <a:pt x="483303" y="627316"/>
                      </a:cubicBezTo>
                      <a:cubicBezTo>
                        <a:pt x="479906" y="627316"/>
                        <a:pt x="476995" y="624537"/>
                        <a:pt x="476995" y="620648"/>
                      </a:cubicBezTo>
                      <a:cubicBezTo>
                        <a:pt x="476995" y="616758"/>
                        <a:pt x="479906" y="613425"/>
                        <a:pt x="483303" y="613425"/>
                      </a:cubicBezTo>
                      <a:close/>
                      <a:moveTo>
                        <a:pt x="463893" y="613425"/>
                      </a:moveTo>
                      <a:cubicBezTo>
                        <a:pt x="467290" y="613425"/>
                        <a:pt x="470201" y="616758"/>
                        <a:pt x="470201" y="620648"/>
                      </a:cubicBezTo>
                      <a:cubicBezTo>
                        <a:pt x="470201" y="624537"/>
                        <a:pt x="467290" y="627316"/>
                        <a:pt x="463893" y="627316"/>
                      </a:cubicBezTo>
                      <a:cubicBezTo>
                        <a:pt x="460497" y="627316"/>
                        <a:pt x="458070" y="624537"/>
                        <a:pt x="458070" y="620648"/>
                      </a:cubicBezTo>
                      <a:cubicBezTo>
                        <a:pt x="458070" y="616758"/>
                        <a:pt x="460497" y="613425"/>
                        <a:pt x="463893" y="613425"/>
                      </a:cubicBezTo>
                      <a:close/>
                      <a:moveTo>
                        <a:pt x="444969" y="613425"/>
                      </a:moveTo>
                      <a:cubicBezTo>
                        <a:pt x="448365" y="613425"/>
                        <a:pt x="451277" y="616758"/>
                        <a:pt x="451277" y="620648"/>
                      </a:cubicBezTo>
                      <a:cubicBezTo>
                        <a:pt x="451277" y="624537"/>
                        <a:pt x="448365" y="627316"/>
                        <a:pt x="444969" y="627316"/>
                      </a:cubicBezTo>
                      <a:cubicBezTo>
                        <a:pt x="441572" y="627316"/>
                        <a:pt x="438661" y="624537"/>
                        <a:pt x="438661" y="620648"/>
                      </a:cubicBezTo>
                      <a:cubicBezTo>
                        <a:pt x="438661" y="616758"/>
                        <a:pt x="441572" y="613425"/>
                        <a:pt x="444969" y="613425"/>
                      </a:cubicBezTo>
                      <a:close/>
                      <a:moveTo>
                        <a:pt x="1057346" y="591199"/>
                      </a:moveTo>
                      <a:cubicBezTo>
                        <a:pt x="1060743" y="591199"/>
                        <a:pt x="1063169" y="594533"/>
                        <a:pt x="1063169" y="598422"/>
                      </a:cubicBezTo>
                      <a:cubicBezTo>
                        <a:pt x="1063169" y="602312"/>
                        <a:pt x="1060743" y="605646"/>
                        <a:pt x="1057346" y="605646"/>
                      </a:cubicBezTo>
                      <a:cubicBezTo>
                        <a:pt x="1053950" y="605646"/>
                        <a:pt x="1051038" y="602312"/>
                        <a:pt x="1051038" y="598422"/>
                      </a:cubicBezTo>
                      <a:cubicBezTo>
                        <a:pt x="1051038" y="594533"/>
                        <a:pt x="1053950" y="591199"/>
                        <a:pt x="1057346" y="591199"/>
                      </a:cubicBezTo>
                      <a:close/>
                      <a:moveTo>
                        <a:pt x="1037936" y="591199"/>
                      </a:moveTo>
                      <a:cubicBezTo>
                        <a:pt x="1041333" y="591199"/>
                        <a:pt x="1044245" y="594533"/>
                        <a:pt x="1044245" y="598422"/>
                      </a:cubicBezTo>
                      <a:cubicBezTo>
                        <a:pt x="1044245" y="602312"/>
                        <a:pt x="1041333" y="605646"/>
                        <a:pt x="1037936" y="605646"/>
                      </a:cubicBezTo>
                      <a:cubicBezTo>
                        <a:pt x="1034540" y="605646"/>
                        <a:pt x="1031628" y="602312"/>
                        <a:pt x="1031628" y="598422"/>
                      </a:cubicBezTo>
                      <a:cubicBezTo>
                        <a:pt x="1031628" y="594533"/>
                        <a:pt x="1034540" y="591199"/>
                        <a:pt x="1037936" y="591199"/>
                      </a:cubicBezTo>
                      <a:close/>
                      <a:moveTo>
                        <a:pt x="1019012" y="591199"/>
                      </a:moveTo>
                      <a:cubicBezTo>
                        <a:pt x="1022409" y="591199"/>
                        <a:pt x="1024835" y="594533"/>
                        <a:pt x="1024835" y="598422"/>
                      </a:cubicBezTo>
                      <a:cubicBezTo>
                        <a:pt x="1024835" y="602312"/>
                        <a:pt x="1022409" y="605646"/>
                        <a:pt x="1019012" y="605646"/>
                      </a:cubicBezTo>
                      <a:cubicBezTo>
                        <a:pt x="1015615" y="605646"/>
                        <a:pt x="1012704" y="602312"/>
                        <a:pt x="1012704" y="598422"/>
                      </a:cubicBezTo>
                      <a:cubicBezTo>
                        <a:pt x="1012704" y="594533"/>
                        <a:pt x="1015615" y="591199"/>
                        <a:pt x="1019012" y="591199"/>
                      </a:cubicBezTo>
                      <a:close/>
                      <a:moveTo>
                        <a:pt x="999602" y="591199"/>
                      </a:moveTo>
                      <a:cubicBezTo>
                        <a:pt x="1002999" y="591199"/>
                        <a:pt x="1005910" y="594533"/>
                        <a:pt x="1005910" y="598422"/>
                      </a:cubicBezTo>
                      <a:cubicBezTo>
                        <a:pt x="1005910" y="602312"/>
                        <a:pt x="1002999" y="605646"/>
                        <a:pt x="999602" y="605646"/>
                      </a:cubicBezTo>
                      <a:cubicBezTo>
                        <a:pt x="996206" y="605646"/>
                        <a:pt x="993779" y="602312"/>
                        <a:pt x="993779" y="598422"/>
                      </a:cubicBezTo>
                      <a:cubicBezTo>
                        <a:pt x="993779" y="594533"/>
                        <a:pt x="996206" y="591199"/>
                        <a:pt x="999602" y="591199"/>
                      </a:cubicBezTo>
                      <a:close/>
                      <a:moveTo>
                        <a:pt x="980678" y="591199"/>
                      </a:moveTo>
                      <a:cubicBezTo>
                        <a:pt x="984074" y="591199"/>
                        <a:pt x="986986" y="594533"/>
                        <a:pt x="986986" y="598422"/>
                      </a:cubicBezTo>
                      <a:cubicBezTo>
                        <a:pt x="986986" y="602312"/>
                        <a:pt x="984074" y="605646"/>
                        <a:pt x="980678" y="605646"/>
                      </a:cubicBezTo>
                      <a:cubicBezTo>
                        <a:pt x="977281" y="605646"/>
                        <a:pt x="974370" y="602312"/>
                        <a:pt x="974370" y="598422"/>
                      </a:cubicBezTo>
                      <a:cubicBezTo>
                        <a:pt x="974370" y="594533"/>
                        <a:pt x="977281" y="591199"/>
                        <a:pt x="980678" y="591199"/>
                      </a:cubicBezTo>
                      <a:close/>
                      <a:moveTo>
                        <a:pt x="961268" y="591199"/>
                      </a:moveTo>
                      <a:cubicBezTo>
                        <a:pt x="964665" y="591199"/>
                        <a:pt x="967576" y="594533"/>
                        <a:pt x="967576" y="598422"/>
                      </a:cubicBezTo>
                      <a:cubicBezTo>
                        <a:pt x="967576" y="602312"/>
                        <a:pt x="964665" y="605646"/>
                        <a:pt x="961268" y="605646"/>
                      </a:cubicBezTo>
                      <a:cubicBezTo>
                        <a:pt x="957871" y="605646"/>
                        <a:pt x="955445" y="602312"/>
                        <a:pt x="955445" y="598422"/>
                      </a:cubicBezTo>
                      <a:cubicBezTo>
                        <a:pt x="955445" y="594533"/>
                        <a:pt x="957871" y="591199"/>
                        <a:pt x="961268" y="591199"/>
                      </a:cubicBezTo>
                      <a:close/>
                      <a:moveTo>
                        <a:pt x="942343" y="591199"/>
                      </a:moveTo>
                      <a:cubicBezTo>
                        <a:pt x="945740" y="591199"/>
                        <a:pt x="948652" y="594533"/>
                        <a:pt x="948652" y="598422"/>
                      </a:cubicBezTo>
                      <a:cubicBezTo>
                        <a:pt x="948652" y="602312"/>
                        <a:pt x="945740" y="605646"/>
                        <a:pt x="942343" y="605646"/>
                      </a:cubicBezTo>
                      <a:cubicBezTo>
                        <a:pt x="938947" y="605646"/>
                        <a:pt x="936035" y="602312"/>
                        <a:pt x="936035" y="598422"/>
                      </a:cubicBezTo>
                      <a:cubicBezTo>
                        <a:pt x="936035" y="594533"/>
                        <a:pt x="938947" y="591199"/>
                        <a:pt x="942343" y="591199"/>
                      </a:cubicBezTo>
                      <a:close/>
                      <a:moveTo>
                        <a:pt x="923419" y="591199"/>
                      </a:moveTo>
                      <a:cubicBezTo>
                        <a:pt x="926816" y="591199"/>
                        <a:pt x="929242" y="594533"/>
                        <a:pt x="929242" y="598422"/>
                      </a:cubicBezTo>
                      <a:cubicBezTo>
                        <a:pt x="929242" y="602312"/>
                        <a:pt x="926816" y="605646"/>
                        <a:pt x="923419" y="605646"/>
                      </a:cubicBezTo>
                      <a:cubicBezTo>
                        <a:pt x="920022" y="605646"/>
                        <a:pt x="917111" y="602312"/>
                        <a:pt x="917111" y="598422"/>
                      </a:cubicBezTo>
                      <a:cubicBezTo>
                        <a:pt x="917111" y="594533"/>
                        <a:pt x="920022" y="591199"/>
                        <a:pt x="923419" y="591199"/>
                      </a:cubicBezTo>
                      <a:close/>
                      <a:moveTo>
                        <a:pt x="904009" y="591199"/>
                      </a:moveTo>
                      <a:cubicBezTo>
                        <a:pt x="907406" y="591199"/>
                        <a:pt x="910317" y="594533"/>
                        <a:pt x="910317" y="598422"/>
                      </a:cubicBezTo>
                      <a:cubicBezTo>
                        <a:pt x="910317" y="602312"/>
                        <a:pt x="907406" y="605646"/>
                        <a:pt x="904009" y="605646"/>
                      </a:cubicBezTo>
                      <a:cubicBezTo>
                        <a:pt x="900613" y="605646"/>
                        <a:pt x="897701" y="602312"/>
                        <a:pt x="897701" y="598422"/>
                      </a:cubicBezTo>
                      <a:cubicBezTo>
                        <a:pt x="897701" y="594533"/>
                        <a:pt x="900613" y="591199"/>
                        <a:pt x="904009" y="591199"/>
                      </a:cubicBezTo>
                      <a:close/>
                      <a:moveTo>
                        <a:pt x="885085" y="591199"/>
                      </a:moveTo>
                      <a:cubicBezTo>
                        <a:pt x="888481" y="591199"/>
                        <a:pt x="890908" y="594533"/>
                        <a:pt x="890908" y="598422"/>
                      </a:cubicBezTo>
                      <a:cubicBezTo>
                        <a:pt x="890908" y="602312"/>
                        <a:pt x="888481" y="605646"/>
                        <a:pt x="885085" y="605646"/>
                      </a:cubicBezTo>
                      <a:cubicBezTo>
                        <a:pt x="881688" y="605646"/>
                        <a:pt x="878777" y="602312"/>
                        <a:pt x="878777" y="598422"/>
                      </a:cubicBezTo>
                      <a:cubicBezTo>
                        <a:pt x="878777" y="594533"/>
                        <a:pt x="881688" y="591199"/>
                        <a:pt x="885085" y="591199"/>
                      </a:cubicBezTo>
                      <a:close/>
                      <a:moveTo>
                        <a:pt x="865675" y="591199"/>
                      </a:moveTo>
                      <a:cubicBezTo>
                        <a:pt x="869072" y="591199"/>
                        <a:pt x="871983" y="594533"/>
                        <a:pt x="871983" y="598422"/>
                      </a:cubicBezTo>
                      <a:cubicBezTo>
                        <a:pt x="871983" y="602312"/>
                        <a:pt x="869072" y="605646"/>
                        <a:pt x="865675" y="605646"/>
                      </a:cubicBezTo>
                      <a:cubicBezTo>
                        <a:pt x="862278" y="605646"/>
                        <a:pt x="859852" y="602312"/>
                        <a:pt x="859852" y="598422"/>
                      </a:cubicBezTo>
                      <a:cubicBezTo>
                        <a:pt x="859852" y="594533"/>
                        <a:pt x="862278" y="591199"/>
                        <a:pt x="865675" y="591199"/>
                      </a:cubicBezTo>
                      <a:close/>
                      <a:moveTo>
                        <a:pt x="808416" y="591199"/>
                      </a:moveTo>
                      <a:cubicBezTo>
                        <a:pt x="811813" y="591199"/>
                        <a:pt x="814724" y="594533"/>
                        <a:pt x="814724" y="598422"/>
                      </a:cubicBezTo>
                      <a:cubicBezTo>
                        <a:pt x="814724" y="602312"/>
                        <a:pt x="811813" y="605646"/>
                        <a:pt x="808416" y="605646"/>
                      </a:cubicBezTo>
                      <a:cubicBezTo>
                        <a:pt x="805020" y="605646"/>
                        <a:pt x="802108" y="602312"/>
                        <a:pt x="802108" y="598422"/>
                      </a:cubicBezTo>
                      <a:cubicBezTo>
                        <a:pt x="802108" y="594533"/>
                        <a:pt x="805020" y="591199"/>
                        <a:pt x="808416" y="591199"/>
                      </a:cubicBezTo>
                      <a:close/>
                      <a:moveTo>
                        <a:pt x="789492" y="591199"/>
                      </a:moveTo>
                      <a:cubicBezTo>
                        <a:pt x="792888" y="591199"/>
                        <a:pt x="795315" y="594533"/>
                        <a:pt x="795315" y="598422"/>
                      </a:cubicBezTo>
                      <a:cubicBezTo>
                        <a:pt x="795315" y="602312"/>
                        <a:pt x="792888" y="605646"/>
                        <a:pt x="789492" y="605646"/>
                      </a:cubicBezTo>
                      <a:cubicBezTo>
                        <a:pt x="786095" y="605646"/>
                        <a:pt x="783184" y="602312"/>
                        <a:pt x="783184" y="598422"/>
                      </a:cubicBezTo>
                      <a:cubicBezTo>
                        <a:pt x="783184" y="594533"/>
                        <a:pt x="786095" y="591199"/>
                        <a:pt x="789492" y="591199"/>
                      </a:cubicBezTo>
                      <a:close/>
                      <a:moveTo>
                        <a:pt x="559971" y="591199"/>
                      </a:moveTo>
                      <a:cubicBezTo>
                        <a:pt x="563368" y="591199"/>
                        <a:pt x="565794" y="594533"/>
                        <a:pt x="565794" y="598422"/>
                      </a:cubicBezTo>
                      <a:cubicBezTo>
                        <a:pt x="565794" y="602312"/>
                        <a:pt x="563368" y="605646"/>
                        <a:pt x="559971" y="605646"/>
                      </a:cubicBezTo>
                      <a:cubicBezTo>
                        <a:pt x="556575" y="605646"/>
                        <a:pt x="553663" y="602312"/>
                        <a:pt x="553663" y="598422"/>
                      </a:cubicBezTo>
                      <a:cubicBezTo>
                        <a:pt x="553663" y="594533"/>
                        <a:pt x="556575" y="591199"/>
                        <a:pt x="559971" y="591199"/>
                      </a:cubicBezTo>
                      <a:close/>
                      <a:moveTo>
                        <a:pt x="540562" y="591199"/>
                      </a:moveTo>
                      <a:cubicBezTo>
                        <a:pt x="543958" y="591199"/>
                        <a:pt x="546870" y="594533"/>
                        <a:pt x="546870" y="598422"/>
                      </a:cubicBezTo>
                      <a:cubicBezTo>
                        <a:pt x="546870" y="602312"/>
                        <a:pt x="543958" y="605646"/>
                        <a:pt x="540562" y="605646"/>
                      </a:cubicBezTo>
                      <a:cubicBezTo>
                        <a:pt x="537165" y="605646"/>
                        <a:pt x="534254" y="602312"/>
                        <a:pt x="534254" y="598422"/>
                      </a:cubicBezTo>
                      <a:cubicBezTo>
                        <a:pt x="534254" y="594533"/>
                        <a:pt x="537165" y="591199"/>
                        <a:pt x="540562" y="591199"/>
                      </a:cubicBezTo>
                      <a:close/>
                      <a:moveTo>
                        <a:pt x="521637" y="591199"/>
                      </a:moveTo>
                      <a:cubicBezTo>
                        <a:pt x="525034" y="591199"/>
                        <a:pt x="527460" y="594533"/>
                        <a:pt x="527460" y="598422"/>
                      </a:cubicBezTo>
                      <a:cubicBezTo>
                        <a:pt x="527460" y="602312"/>
                        <a:pt x="525034" y="605646"/>
                        <a:pt x="521637" y="605646"/>
                      </a:cubicBezTo>
                      <a:cubicBezTo>
                        <a:pt x="518241" y="605646"/>
                        <a:pt x="515329" y="602312"/>
                        <a:pt x="515329" y="598422"/>
                      </a:cubicBezTo>
                      <a:cubicBezTo>
                        <a:pt x="515329" y="594533"/>
                        <a:pt x="518241" y="591199"/>
                        <a:pt x="521637" y="591199"/>
                      </a:cubicBezTo>
                      <a:close/>
                      <a:moveTo>
                        <a:pt x="502227" y="591199"/>
                      </a:moveTo>
                      <a:cubicBezTo>
                        <a:pt x="505624" y="591199"/>
                        <a:pt x="508536" y="594533"/>
                        <a:pt x="508536" y="598422"/>
                      </a:cubicBezTo>
                      <a:cubicBezTo>
                        <a:pt x="508536" y="602312"/>
                        <a:pt x="505624" y="605646"/>
                        <a:pt x="502227" y="605646"/>
                      </a:cubicBezTo>
                      <a:cubicBezTo>
                        <a:pt x="498831" y="605646"/>
                        <a:pt x="496405" y="602312"/>
                        <a:pt x="496405" y="598422"/>
                      </a:cubicBezTo>
                      <a:cubicBezTo>
                        <a:pt x="496405" y="594533"/>
                        <a:pt x="498831" y="591199"/>
                        <a:pt x="502227" y="591199"/>
                      </a:cubicBezTo>
                      <a:close/>
                      <a:moveTo>
                        <a:pt x="483303" y="591199"/>
                      </a:moveTo>
                      <a:cubicBezTo>
                        <a:pt x="486700" y="591199"/>
                        <a:pt x="489611" y="594533"/>
                        <a:pt x="489611" y="598422"/>
                      </a:cubicBezTo>
                      <a:cubicBezTo>
                        <a:pt x="489611" y="602312"/>
                        <a:pt x="486700" y="605646"/>
                        <a:pt x="483303" y="605646"/>
                      </a:cubicBezTo>
                      <a:cubicBezTo>
                        <a:pt x="479906" y="605646"/>
                        <a:pt x="476995" y="602312"/>
                        <a:pt x="476995" y="598422"/>
                      </a:cubicBezTo>
                      <a:cubicBezTo>
                        <a:pt x="476995" y="594533"/>
                        <a:pt x="479906" y="591199"/>
                        <a:pt x="483303" y="591199"/>
                      </a:cubicBezTo>
                      <a:close/>
                      <a:moveTo>
                        <a:pt x="463893" y="591199"/>
                      </a:moveTo>
                      <a:cubicBezTo>
                        <a:pt x="467290" y="591199"/>
                        <a:pt x="470201" y="594533"/>
                        <a:pt x="470201" y="598422"/>
                      </a:cubicBezTo>
                      <a:cubicBezTo>
                        <a:pt x="470201" y="602312"/>
                        <a:pt x="467290" y="605646"/>
                        <a:pt x="463893" y="605646"/>
                      </a:cubicBezTo>
                      <a:cubicBezTo>
                        <a:pt x="460497" y="605646"/>
                        <a:pt x="458070" y="602312"/>
                        <a:pt x="458070" y="598422"/>
                      </a:cubicBezTo>
                      <a:cubicBezTo>
                        <a:pt x="458070" y="594533"/>
                        <a:pt x="460497" y="591199"/>
                        <a:pt x="463893" y="591199"/>
                      </a:cubicBezTo>
                      <a:close/>
                      <a:moveTo>
                        <a:pt x="444969" y="591199"/>
                      </a:moveTo>
                      <a:cubicBezTo>
                        <a:pt x="448365" y="591199"/>
                        <a:pt x="451277" y="594533"/>
                        <a:pt x="451277" y="598422"/>
                      </a:cubicBezTo>
                      <a:cubicBezTo>
                        <a:pt x="451277" y="602312"/>
                        <a:pt x="448365" y="605646"/>
                        <a:pt x="444969" y="605646"/>
                      </a:cubicBezTo>
                      <a:cubicBezTo>
                        <a:pt x="441572" y="605646"/>
                        <a:pt x="438661" y="602312"/>
                        <a:pt x="438661" y="598422"/>
                      </a:cubicBezTo>
                      <a:cubicBezTo>
                        <a:pt x="438661" y="594533"/>
                        <a:pt x="441572" y="591199"/>
                        <a:pt x="444969" y="591199"/>
                      </a:cubicBezTo>
                      <a:close/>
                      <a:moveTo>
                        <a:pt x="426044" y="571752"/>
                      </a:moveTo>
                      <a:cubicBezTo>
                        <a:pt x="427985" y="571752"/>
                        <a:pt x="429926" y="573974"/>
                        <a:pt x="429926" y="576752"/>
                      </a:cubicBezTo>
                      <a:cubicBezTo>
                        <a:pt x="429926" y="578975"/>
                        <a:pt x="427985" y="581198"/>
                        <a:pt x="426044" y="581198"/>
                      </a:cubicBezTo>
                      <a:cubicBezTo>
                        <a:pt x="423618" y="581198"/>
                        <a:pt x="421677" y="578975"/>
                        <a:pt x="421677" y="576752"/>
                      </a:cubicBezTo>
                      <a:cubicBezTo>
                        <a:pt x="421677" y="573974"/>
                        <a:pt x="423618" y="571752"/>
                        <a:pt x="426044" y="571752"/>
                      </a:cubicBezTo>
                      <a:close/>
                      <a:moveTo>
                        <a:pt x="1057346" y="569529"/>
                      </a:moveTo>
                      <a:cubicBezTo>
                        <a:pt x="1060743" y="569529"/>
                        <a:pt x="1063169" y="572863"/>
                        <a:pt x="1063169" y="576752"/>
                      </a:cubicBezTo>
                      <a:cubicBezTo>
                        <a:pt x="1063169" y="580642"/>
                        <a:pt x="1060743" y="583420"/>
                        <a:pt x="1057346" y="583420"/>
                      </a:cubicBezTo>
                      <a:cubicBezTo>
                        <a:pt x="1053950" y="583420"/>
                        <a:pt x="1051038" y="580642"/>
                        <a:pt x="1051038" y="576752"/>
                      </a:cubicBezTo>
                      <a:cubicBezTo>
                        <a:pt x="1051038" y="572863"/>
                        <a:pt x="1053950" y="569529"/>
                        <a:pt x="1057346" y="569529"/>
                      </a:cubicBezTo>
                      <a:close/>
                      <a:moveTo>
                        <a:pt x="1037936" y="569529"/>
                      </a:moveTo>
                      <a:cubicBezTo>
                        <a:pt x="1041333" y="569529"/>
                        <a:pt x="1044245" y="572863"/>
                        <a:pt x="1044245" y="576752"/>
                      </a:cubicBezTo>
                      <a:cubicBezTo>
                        <a:pt x="1044245" y="580642"/>
                        <a:pt x="1041333" y="583420"/>
                        <a:pt x="1037936" y="583420"/>
                      </a:cubicBezTo>
                      <a:cubicBezTo>
                        <a:pt x="1034540" y="583420"/>
                        <a:pt x="1031628" y="580642"/>
                        <a:pt x="1031628" y="576752"/>
                      </a:cubicBezTo>
                      <a:cubicBezTo>
                        <a:pt x="1031628" y="572863"/>
                        <a:pt x="1034540" y="569529"/>
                        <a:pt x="1037936" y="569529"/>
                      </a:cubicBezTo>
                      <a:close/>
                      <a:moveTo>
                        <a:pt x="1019012" y="569529"/>
                      </a:moveTo>
                      <a:cubicBezTo>
                        <a:pt x="1022409" y="569529"/>
                        <a:pt x="1024835" y="572863"/>
                        <a:pt x="1024835" y="576752"/>
                      </a:cubicBezTo>
                      <a:cubicBezTo>
                        <a:pt x="1024835" y="580642"/>
                        <a:pt x="1022409" y="583420"/>
                        <a:pt x="1019012" y="583420"/>
                      </a:cubicBezTo>
                      <a:cubicBezTo>
                        <a:pt x="1015615" y="583420"/>
                        <a:pt x="1012704" y="580642"/>
                        <a:pt x="1012704" y="576752"/>
                      </a:cubicBezTo>
                      <a:cubicBezTo>
                        <a:pt x="1012704" y="572863"/>
                        <a:pt x="1015615" y="569529"/>
                        <a:pt x="1019012" y="569529"/>
                      </a:cubicBezTo>
                      <a:close/>
                      <a:moveTo>
                        <a:pt x="999602" y="569529"/>
                      </a:moveTo>
                      <a:cubicBezTo>
                        <a:pt x="1002999" y="569529"/>
                        <a:pt x="1005910" y="572863"/>
                        <a:pt x="1005910" y="576752"/>
                      </a:cubicBezTo>
                      <a:cubicBezTo>
                        <a:pt x="1005910" y="580642"/>
                        <a:pt x="1002999" y="583420"/>
                        <a:pt x="999602" y="583420"/>
                      </a:cubicBezTo>
                      <a:cubicBezTo>
                        <a:pt x="996206" y="583420"/>
                        <a:pt x="993779" y="580642"/>
                        <a:pt x="993779" y="576752"/>
                      </a:cubicBezTo>
                      <a:cubicBezTo>
                        <a:pt x="993779" y="572863"/>
                        <a:pt x="996206" y="569529"/>
                        <a:pt x="999602" y="569529"/>
                      </a:cubicBezTo>
                      <a:close/>
                      <a:moveTo>
                        <a:pt x="980678" y="569529"/>
                      </a:moveTo>
                      <a:cubicBezTo>
                        <a:pt x="984074" y="569529"/>
                        <a:pt x="986986" y="572863"/>
                        <a:pt x="986986" y="576752"/>
                      </a:cubicBezTo>
                      <a:cubicBezTo>
                        <a:pt x="986986" y="580642"/>
                        <a:pt x="984074" y="583420"/>
                        <a:pt x="980678" y="583420"/>
                      </a:cubicBezTo>
                      <a:cubicBezTo>
                        <a:pt x="977281" y="583420"/>
                        <a:pt x="974370" y="580642"/>
                        <a:pt x="974370" y="576752"/>
                      </a:cubicBezTo>
                      <a:cubicBezTo>
                        <a:pt x="974370" y="572863"/>
                        <a:pt x="977281" y="569529"/>
                        <a:pt x="980678" y="569529"/>
                      </a:cubicBezTo>
                      <a:close/>
                      <a:moveTo>
                        <a:pt x="961268" y="569529"/>
                      </a:moveTo>
                      <a:cubicBezTo>
                        <a:pt x="964665" y="569529"/>
                        <a:pt x="967576" y="572863"/>
                        <a:pt x="967576" y="576752"/>
                      </a:cubicBezTo>
                      <a:cubicBezTo>
                        <a:pt x="967576" y="580642"/>
                        <a:pt x="964665" y="583420"/>
                        <a:pt x="961268" y="583420"/>
                      </a:cubicBezTo>
                      <a:cubicBezTo>
                        <a:pt x="957871" y="583420"/>
                        <a:pt x="955445" y="580642"/>
                        <a:pt x="955445" y="576752"/>
                      </a:cubicBezTo>
                      <a:cubicBezTo>
                        <a:pt x="955445" y="572863"/>
                        <a:pt x="957871" y="569529"/>
                        <a:pt x="961268" y="569529"/>
                      </a:cubicBezTo>
                      <a:close/>
                      <a:moveTo>
                        <a:pt x="942343" y="569529"/>
                      </a:moveTo>
                      <a:cubicBezTo>
                        <a:pt x="945740" y="569529"/>
                        <a:pt x="948652" y="572863"/>
                        <a:pt x="948652" y="576752"/>
                      </a:cubicBezTo>
                      <a:cubicBezTo>
                        <a:pt x="948652" y="580642"/>
                        <a:pt x="945740" y="583420"/>
                        <a:pt x="942343" y="583420"/>
                      </a:cubicBezTo>
                      <a:cubicBezTo>
                        <a:pt x="938947" y="583420"/>
                        <a:pt x="936035" y="580642"/>
                        <a:pt x="936035" y="576752"/>
                      </a:cubicBezTo>
                      <a:cubicBezTo>
                        <a:pt x="936035" y="572863"/>
                        <a:pt x="938947" y="569529"/>
                        <a:pt x="942343" y="569529"/>
                      </a:cubicBezTo>
                      <a:close/>
                      <a:moveTo>
                        <a:pt x="923419" y="569529"/>
                      </a:moveTo>
                      <a:cubicBezTo>
                        <a:pt x="926816" y="569529"/>
                        <a:pt x="929242" y="572863"/>
                        <a:pt x="929242" y="576752"/>
                      </a:cubicBezTo>
                      <a:cubicBezTo>
                        <a:pt x="929242" y="580642"/>
                        <a:pt x="926816" y="583420"/>
                        <a:pt x="923419" y="583420"/>
                      </a:cubicBezTo>
                      <a:cubicBezTo>
                        <a:pt x="920022" y="583420"/>
                        <a:pt x="917111" y="580642"/>
                        <a:pt x="917111" y="576752"/>
                      </a:cubicBezTo>
                      <a:cubicBezTo>
                        <a:pt x="917111" y="572863"/>
                        <a:pt x="920022" y="569529"/>
                        <a:pt x="923419" y="569529"/>
                      </a:cubicBezTo>
                      <a:close/>
                      <a:moveTo>
                        <a:pt x="904009" y="569529"/>
                      </a:moveTo>
                      <a:cubicBezTo>
                        <a:pt x="907406" y="569529"/>
                        <a:pt x="910317" y="572863"/>
                        <a:pt x="910317" y="576752"/>
                      </a:cubicBezTo>
                      <a:cubicBezTo>
                        <a:pt x="910317" y="580642"/>
                        <a:pt x="907406" y="583420"/>
                        <a:pt x="904009" y="583420"/>
                      </a:cubicBezTo>
                      <a:cubicBezTo>
                        <a:pt x="900613" y="583420"/>
                        <a:pt x="897701" y="580642"/>
                        <a:pt x="897701" y="576752"/>
                      </a:cubicBezTo>
                      <a:cubicBezTo>
                        <a:pt x="897701" y="572863"/>
                        <a:pt x="900613" y="569529"/>
                        <a:pt x="904009" y="569529"/>
                      </a:cubicBezTo>
                      <a:close/>
                      <a:moveTo>
                        <a:pt x="885085" y="569529"/>
                      </a:moveTo>
                      <a:cubicBezTo>
                        <a:pt x="888481" y="569529"/>
                        <a:pt x="890908" y="572863"/>
                        <a:pt x="890908" y="576752"/>
                      </a:cubicBezTo>
                      <a:cubicBezTo>
                        <a:pt x="890908" y="580642"/>
                        <a:pt x="888481" y="583420"/>
                        <a:pt x="885085" y="583420"/>
                      </a:cubicBezTo>
                      <a:cubicBezTo>
                        <a:pt x="881688" y="583420"/>
                        <a:pt x="878777" y="580642"/>
                        <a:pt x="878777" y="576752"/>
                      </a:cubicBezTo>
                      <a:cubicBezTo>
                        <a:pt x="878777" y="572863"/>
                        <a:pt x="881688" y="569529"/>
                        <a:pt x="885085" y="569529"/>
                      </a:cubicBezTo>
                      <a:close/>
                      <a:moveTo>
                        <a:pt x="865675" y="569529"/>
                      </a:moveTo>
                      <a:cubicBezTo>
                        <a:pt x="869072" y="569529"/>
                        <a:pt x="871983" y="572863"/>
                        <a:pt x="871983" y="576752"/>
                      </a:cubicBezTo>
                      <a:cubicBezTo>
                        <a:pt x="871983" y="580642"/>
                        <a:pt x="869072" y="583420"/>
                        <a:pt x="865675" y="583420"/>
                      </a:cubicBezTo>
                      <a:cubicBezTo>
                        <a:pt x="862278" y="583420"/>
                        <a:pt x="859852" y="580642"/>
                        <a:pt x="859852" y="576752"/>
                      </a:cubicBezTo>
                      <a:cubicBezTo>
                        <a:pt x="859852" y="572863"/>
                        <a:pt x="862278" y="569529"/>
                        <a:pt x="865675" y="569529"/>
                      </a:cubicBezTo>
                      <a:close/>
                      <a:moveTo>
                        <a:pt x="846750" y="569529"/>
                      </a:moveTo>
                      <a:cubicBezTo>
                        <a:pt x="850147" y="569529"/>
                        <a:pt x="853059" y="572863"/>
                        <a:pt x="853059" y="576752"/>
                      </a:cubicBezTo>
                      <a:cubicBezTo>
                        <a:pt x="853059" y="580642"/>
                        <a:pt x="850147" y="583420"/>
                        <a:pt x="846750" y="583420"/>
                      </a:cubicBezTo>
                      <a:cubicBezTo>
                        <a:pt x="843354" y="583420"/>
                        <a:pt x="840442" y="580642"/>
                        <a:pt x="840442" y="576752"/>
                      </a:cubicBezTo>
                      <a:cubicBezTo>
                        <a:pt x="840442" y="572863"/>
                        <a:pt x="843354" y="569529"/>
                        <a:pt x="846750" y="569529"/>
                      </a:cubicBezTo>
                      <a:close/>
                      <a:moveTo>
                        <a:pt x="827341" y="569529"/>
                      </a:moveTo>
                      <a:cubicBezTo>
                        <a:pt x="831223" y="569529"/>
                        <a:pt x="833649" y="572863"/>
                        <a:pt x="833649" y="576752"/>
                      </a:cubicBezTo>
                      <a:cubicBezTo>
                        <a:pt x="833649" y="580642"/>
                        <a:pt x="831223" y="583420"/>
                        <a:pt x="827341" y="583420"/>
                      </a:cubicBezTo>
                      <a:cubicBezTo>
                        <a:pt x="823944" y="583420"/>
                        <a:pt x="821518" y="580642"/>
                        <a:pt x="821518" y="576752"/>
                      </a:cubicBezTo>
                      <a:cubicBezTo>
                        <a:pt x="821518" y="572863"/>
                        <a:pt x="823944" y="569529"/>
                        <a:pt x="827341" y="569529"/>
                      </a:cubicBezTo>
                      <a:close/>
                      <a:moveTo>
                        <a:pt x="808416" y="569529"/>
                      </a:moveTo>
                      <a:cubicBezTo>
                        <a:pt x="811813" y="569529"/>
                        <a:pt x="814724" y="572863"/>
                        <a:pt x="814724" y="576752"/>
                      </a:cubicBezTo>
                      <a:cubicBezTo>
                        <a:pt x="814724" y="580642"/>
                        <a:pt x="811813" y="583420"/>
                        <a:pt x="808416" y="583420"/>
                      </a:cubicBezTo>
                      <a:cubicBezTo>
                        <a:pt x="805020" y="583420"/>
                        <a:pt x="802108" y="580642"/>
                        <a:pt x="802108" y="576752"/>
                      </a:cubicBezTo>
                      <a:cubicBezTo>
                        <a:pt x="802108" y="572863"/>
                        <a:pt x="805020" y="569529"/>
                        <a:pt x="808416" y="569529"/>
                      </a:cubicBezTo>
                      <a:close/>
                      <a:moveTo>
                        <a:pt x="789492" y="569529"/>
                      </a:moveTo>
                      <a:cubicBezTo>
                        <a:pt x="792888" y="569529"/>
                        <a:pt x="795315" y="572863"/>
                        <a:pt x="795315" y="576752"/>
                      </a:cubicBezTo>
                      <a:cubicBezTo>
                        <a:pt x="795315" y="580642"/>
                        <a:pt x="792888" y="583420"/>
                        <a:pt x="789492" y="583420"/>
                      </a:cubicBezTo>
                      <a:cubicBezTo>
                        <a:pt x="786095" y="583420"/>
                        <a:pt x="783184" y="580642"/>
                        <a:pt x="783184" y="576752"/>
                      </a:cubicBezTo>
                      <a:cubicBezTo>
                        <a:pt x="783184" y="572863"/>
                        <a:pt x="786095" y="569529"/>
                        <a:pt x="789492" y="569529"/>
                      </a:cubicBezTo>
                      <a:close/>
                      <a:moveTo>
                        <a:pt x="770082" y="569529"/>
                      </a:moveTo>
                      <a:cubicBezTo>
                        <a:pt x="773479" y="569529"/>
                        <a:pt x="776390" y="572863"/>
                        <a:pt x="776390" y="576752"/>
                      </a:cubicBezTo>
                      <a:cubicBezTo>
                        <a:pt x="776390" y="580642"/>
                        <a:pt x="773479" y="583420"/>
                        <a:pt x="770082" y="583420"/>
                      </a:cubicBezTo>
                      <a:cubicBezTo>
                        <a:pt x="766685" y="583420"/>
                        <a:pt x="763774" y="580642"/>
                        <a:pt x="763774" y="576752"/>
                      </a:cubicBezTo>
                      <a:cubicBezTo>
                        <a:pt x="763774" y="572863"/>
                        <a:pt x="766685" y="569529"/>
                        <a:pt x="770082" y="569529"/>
                      </a:cubicBezTo>
                      <a:close/>
                      <a:moveTo>
                        <a:pt x="521637" y="569529"/>
                      </a:moveTo>
                      <a:cubicBezTo>
                        <a:pt x="525034" y="569529"/>
                        <a:pt x="527460" y="572863"/>
                        <a:pt x="527460" y="576752"/>
                      </a:cubicBezTo>
                      <a:cubicBezTo>
                        <a:pt x="527460" y="580642"/>
                        <a:pt x="525034" y="583420"/>
                        <a:pt x="521637" y="583420"/>
                      </a:cubicBezTo>
                      <a:cubicBezTo>
                        <a:pt x="518241" y="583420"/>
                        <a:pt x="515329" y="580642"/>
                        <a:pt x="515329" y="576752"/>
                      </a:cubicBezTo>
                      <a:cubicBezTo>
                        <a:pt x="515329" y="572863"/>
                        <a:pt x="518241" y="569529"/>
                        <a:pt x="521637" y="569529"/>
                      </a:cubicBezTo>
                      <a:close/>
                      <a:moveTo>
                        <a:pt x="502227" y="569529"/>
                      </a:moveTo>
                      <a:cubicBezTo>
                        <a:pt x="505624" y="569529"/>
                        <a:pt x="508536" y="572863"/>
                        <a:pt x="508536" y="576752"/>
                      </a:cubicBezTo>
                      <a:cubicBezTo>
                        <a:pt x="508536" y="580642"/>
                        <a:pt x="505624" y="583420"/>
                        <a:pt x="502227" y="583420"/>
                      </a:cubicBezTo>
                      <a:cubicBezTo>
                        <a:pt x="498831" y="583420"/>
                        <a:pt x="496405" y="580642"/>
                        <a:pt x="496405" y="576752"/>
                      </a:cubicBezTo>
                      <a:cubicBezTo>
                        <a:pt x="496405" y="572863"/>
                        <a:pt x="498831" y="569529"/>
                        <a:pt x="502227" y="569529"/>
                      </a:cubicBezTo>
                      <a:close/>
                      <a:moveTo>
                        <a:pt x="483303" y="569529"/>
                      </a:moveTo>
                      <a:cubicBezTo>
                        <a:pt x="486700" y="569529"/>
                        <a:pt x="489611" y="572863"/>
                        <a:pt x="489611" y="576752"/>
                      </a:cubicBezTo>
                      <a:cubicBezTo>
                        <a:pt x="489611" y="580642"/>
                        <a:pt x="486700" y="583420"/>
                        <a:pt x="483303" y="583420"/>
                      </a:cubicBezTo>
                      <a:cubicBezTo>
                        <a:pt x="479906" y="583420"/>
                        <a:pt x="476995" y="580642"/>
                        <a:pt x="476995" y="576752"/>
                      </a:cubicBezTo>
                      <a:cubicBezTo>
                        <a:pt x="476995" y="572863"/>
                        <a:pt x="479906" y="569529"/>
                        <a:pt x="483303" y="569529"/>
                      </a:cubicBezTo>
                      <a:close/>
                      <a:moveTo>
                        <a:pt x="463893" y="569529"/>
                      </a:moveTo>
                      <a:cubicBezTo>
                        <a:pt x="467290" y="569529"/>
                        <a:pt x="470201" y="572863"/>
                        <a:pt x="470201" y="576752"/>
                      </a:cubicBezTo>
                      <a:cubicBezTo>
                        <a:pt x="470201" y="580642"/>
                        <a:pt x="467290" y="583420"/>
                        <a:pt x="463893" y="583420"/>
                      </a:cubicBezTo>
                      <a:cubicBezTo>
                        <a:pt x="460497" y="583420"/>
                        <a:pt x="458070" y="580642"/>
                        <a:pt x="458070" y="576752"/>
                      </a:cubicBezTo>
                      <a:cubicBezTo>
                        <a:pt x="458070" y="572863"/>
                        <a:pt x="460497" y="569529"/>
                        <a:pt x="463893" y="569529"/>
                      </a:cubicBezTo>
                      <a:close/>
                      <a:moveTo>
                        <a:pt x="1188712" y="554193"/>
                      </a:moveTo>
                      <a:lnTo>
                        <a:pt x="1188552" y="554708"/>
                      </a:lnTo>
                      <a:lnTo>
                        <a:pt x="1188362" y="554527"/>
                      </a:lnTo>
                      <a:close/>
                      <a:moveTo>
                        <a:pt x="1037936" y="547859"/>
                      </a:moveTo>
                      <a:cubicBezTo>
                        <a:pt x="1041333" y="547859"/>
                        <a:pt x="1044245" y="550637"/>
                        <a:pt x="1044245" y="554527"/>
                      </a:cubicBezTo>
                      <a:cubicBezTo>
                        <a:pt x="1044245" y="558416"/>
                        <a:pt x="1041333" y="561750"/>
                        <a:pt x="1037936" y="561750"/>
                      </a:cubicBezTo>
                      <a:cubicBezTo>
                        <a:pt x="1034540" y="561750"/>
                        <a:pt x="1031628" y="558416"/>
                        <a:pt x="1031628" y="554527"/>
                      </a:cubicBezTo>
                      <a:cubicBezTo>
                        <a:pt x="1031628" y="550637"/>
                        <a:pt x="1034540" y="547859"/>
                        <a:pt x="1037936" y="547859"/>
                      </a:cubicBezTo>
                      <a:close/>
                      <a:moveTo>
                        <a:pt x="1019012" y="547859"/>
                      </a:moveTo>
                      <a:cubicBezTo>
                        <a:pt x="1022409" y="547859"/>
                        <a:pt x="1024835" y="550637"/>
                        <a:pt x="1024835" y="554527"/>
                      </a:cubicBezTo>
                      <a:cubicBezTo>
                        <a:pt x="1024835" y="558416"/>
                        <a:pt x="1022409" y="561750"/>
                        <a:pt x="1019012" y="561750"/>
                      </a:cubicBezTo>
                      <a:cubicBezTo>
                        <a:pt x="1015615" y="561750"/>
                        <a:pt x="1012704" y="558416"/>
                        <a:pt x="1012704" y="554527"/>
                      </a:cubicBezTo>
                      <a:cubicBezTo>
                        <a:pt x="1012704" y="550637"/>
                        <a:pt x="1015615" y="547859"/>
                        <a:pt x="1019012" y="547859"/>
                      </a:cubicBezTo>
                      <a:close/>
                      <a:moveTo>
                        <a:pt x="999602" y="547859"/>
                      </a:moveTo>
                      <a:cubicBezTo>
                        <a:pt x="1002999" y="547859"/>
                        <a:pt x="1005910" y="550637"/>
                        <a:pt x="1005910" y="554527"/>
                      </a:cubicBezTo>
                      <a:cubicBezTo>
                        <a:pt x="1005910" y="558416"/>
                        <a:pt x="1002999" y="561750"/>
                        <a:pt x="999602" y="561750"/>
                      </a:cubicBezTo>
                      <a:cubicBezTo>
                        <a:pt x="996206" y="561750"/>
                        <a:pt x="993779" y="558416"/>
                        <a:pt x="993779" y="554527"/>
                      </a:cubicBezTo>
                      <a:cubicBezTo>
                        <a:pt x="993779" y="550637"/>
                        <a:pt x="996206" y="547859"/>
                        <a:pt x="999602" y="547859"/>
                      </a:cubicBezTo>
                      <a:close/>
                      <a:moveTo>
                        <a:pt x="980678" y="547859"/>
                      </a:moveTo>
                      <a:cubicBezTo>
                        <a:pt x="984074" y="547859"/>
                        <a:pt x="986986" y="550637"/>
                        <a:pt x="986986" y="554527"/>
                      </a:cubicBezTo>
                      <a:cubicBezTo>
                        <a:pt x="986986" y="558416"/>
                        <a:pt x="984074" y="561750"/>
                        <a:pt x="980678" y="561750"/>
                      </a:cubicBezTo>
                      <a:cubicBezTo>
                        <a:pt x="977281" y="561750"/>
                        <a:pt x="974370" y="558416"/>
                        <a:pt x="974370" y="554527"/>
                      </a:cubicBezTo>
                      <a:cubicBezTo>
                        <a:pt x="974370" y="550637"/>
                        <a:pt x="977281" y="547859"/>
                        <a:pt x="980678" y="547859"/>
                      </a:cubicBezTo>
                      <a:close/>
                      <a:moveTo>
                        <a:pt x="961268" y="547859"/>
                      </a:moveTo>
                      <a:cubicBezTo>
                        <a:pt x="964665" y="547859"/>
                        <a:pt x="967576" y="550637"/>
                        <a:pt x="967576" y="554527"/>
                      </a:cubicBezTo>
                      <a:cubicBezTo>
                        <a:pt x="967576" y="558416"/>
                        <a:pt x="964665" y="561750"/>
                        <a:pt x="961268" y="561750"/>
                      </a:cubicBezTo>
                      <a:cubicBezTo>
                        <a:pt x="957871" y="561750"/>
                        <a:pt x="955445" y="558416"/>
                        <a:pt x="955445" y="554527"/>
                      </a:cubicBezTo>
                      <a:cubicBezTo>
                        <a:pt x="955445" y="550637"/>
                        <a:pt x="957871" y="547859"/>
                        <a:pt x="961268" y="547859"/>
                      </a:cubicBezTo>
                      <a:close/>
                      <a:moveTo>
                        <a:pt x="942343" y="547859"/>
                      </a:moveTo>
                      <a:cubicBezTo>
                        <a:pt x="945740" y="547859"/>
                        <a:pt x="948652" y="550637"/>
                        <a:pt x="948652" y="554527"/>
                      </a:cubicBezTo>
                      <a:cubicBezTo>
                        <a:pt x="948652" y="558416"/>
                        <a:pt x="945740" y="561750"/>
                        <a:pt x="942343" y="561750"/>
                      </a:cubicBezTo>
                      <a:cubicBezTo>
                        <a:pt x="938947" y="561750"/>
                        <a:pt x="936035" y="558416"/>
                        <a:pt x="936035" y="554527"/>
                      </a:cubicBezTo>
                      <a:cubicBezTo>
                        <a:pt x="936035" y="550637"/>
                        <a:pt x="938947" y="547859"/>
                        <a:pt x="942343" y="547859"/>
                      </a:cubicBezTo>
                      <a:close/>
                      <a:moveTo>
                        <a:pt x="923419" y="547859"/>
                      </a:moveTo>
                      <a:cubicBezTo>
                        <a:pt x="926816" y="547859"/>
                        <a:pt x="929242" y="550637"/>
                        <a:pt x="929242" y="554527"/>
                      </a:cubicBezTo>
                      <a:cubicBezTo>
                        <a:pt x="929242" y="558416"/>
                        <a:pt x="926816" y="561750"/>
                        <a:pt x="923419" y="561750"/>
                      </a:cubicBezTo>
                      <a:cubicBezTo>
                        <a:pt x="920022" y="561750"/>
                        <a:pt x="917111" y="558416"/>
                        <a:pt x="917111" y="554527"/>
                      </a:cubicBezTo>
                      <a:cubicBezTo>
                        <a:pt x="917111" y="550637"/>
                        <a:pt x="920022" y="547859"/>
                        <a:pt x="923419" y="547859"/>
                      </a:cubicBezTo>
                      <a:close/>
                      <a:moveTo>
                        <a:pt x="904009" y="547859"/>
                      </a:moveTo>
                      <a:cubicBezTo>
                        <a:pt x="907406" y="547859"/>
                        <a:pt x="910317" y="550637"/>
                        <a:pt x="910317" y="554527"/>
                      </a:cubicBezTo>
                      <a:cubicBezTo>
                        <a:pt x="910317" y="558416"/>
                        <a:pt x="907406" y="561750"/>
                        <a:pt x="904009" y="561750"/>
                      </a:cubicBezTo>
                      <a:cubicBezTo>
                        <a:pt x="900613" y="561750"/>
                        <a:pt x="897701" y="558416"/>
                        <a:pt x="897701" y="554527"/>
                      </a:cubicBezTo>
                      <a:cubicBezTo>
                        <a:pt x="897701" y="550637"/>
                        <a:pt x="900613" y="547859"/>
                        <a:pt x="904009" y="547859"/>
                      </a:cubicBezTo>
                      <a:close/>
                      <a:moveTo>
                        <a:pt x="885085" y="547859"/>
                      </a:moveTo>
                      <a:cubicBezTo>
                        <a:pt x="888481" y="547859"/>
                        <a:pt x="890908" y="550637"/>
                        <a:pt x="890908" y="554527"/>
                      </a:cubicBezTo>
                      <a:cubicBezTo>
                        <a:pt x="890908" y="558416"/>
                        <a:pt x="888481" y="561750"/>
                        <a:pt x="885085" y="561750"/>
                      </a:cubicBezTo>
                      <a:cubicBezTo>
                        <a:pt x="881688" y="561750"/>
                        <a:pt x="878777" y="558416"/>
                        <a:pt x="878777" y="554527"/>
                      </a:cubicBezTo>
                      <a:cubicBezTo>
                        <a:pt x="878777" y="550637"/>
                        <a:pt x="881688" y="547859"/>
                        <a:pt x="885085" y="547859"/>
                      </a:cubicBezTo>
                      <a:close/>
                      <a:moveTo>
                        <a:pt x="865675" y="547859"/>
                      </a:moveTo>
                      <a:cubicBezTo>
                        <a:pt x="869072" y="547859"/>
                        <a:pt x="871983" y="550637"/>
                        <a:pt x="871983" y="554527"/>
                      </a:cubicBezTo>
                      <a:cubicBezTo>
                        <a:pt x="871983" y="558416"/>
                        <a:pt x="869072" y="561750"/>
                        <a:pt x="865675" y="561750"/>
                      </a:cubicBezTo>
                      <a:cubicBezTo>
                        <a:pt x="862278" y="561750"/>
                        <a:pt x="859852" y="558416"/>
                        <a:pt x="859852" y="554527"/>
                      </a:cubicBezTo>
                      <a:cubicBezTo>
                        <a:pt x="859852" y="550637"/>
                        <a:pt x="862278" y="547859"/>
                        <a:pt x="865675" y="547859"/>
                      </a:cubicBezTo>
                      <a:close/>
                      <a:moveTo>
                        <a:pt x="846750" y="547859"/>
                      </a:moveTo>
                      <a:cubicBezTo>
                        <a:pt x="850147" y="547859"/>
                        <a:pt x="853059" y="550637"/>
                        <a:pt x="853059" y="554527"/>
                      </a:cubicBezTo>
                      <a:cubicBezTo>
                        <a:pt x="853059" y="558416"/>
                        <a:pt x="850147" y="561750"/>
                        <a:pt x="846750" y="561750"/>
                      </a:cubicBezTo>
                      <a:cubicBezTo>
                        <a:pt x="843354" y="561750"/>
                        <a:pt x="840442" y="558416"/>
                        <a:pt x="840442" y="554527"/>
                      </a:cubicBezTo>
                      <a:cubicBezTo>
                        <a:pt x="840442" y="550637"/>
                        <a:pt x="843354" y="547859"/>
                        <a:pt x="846750" y="547859"/>
                      </a:cubicBezTo>
                      <a:close/>
                      <a:moveTo>
                        <a:pt x="827341" y="547859"/>
                      </a:moveTo>
                      <a:cubicBezTo>
                        <a:pt x="831223" y="547859"/>
                        <a:pt x="833649" y="550637"/>
                        <a:pt x="833649" y="554527"/>
                      </a:cubicBezTo>
                      <a:cubicBezTo>
                        <a:pt x="833649" y="558416"/>
                        <a:pt x="831223" y="561750"/>
                        <a:pt x="827341" y="561750"/>
                      </a:cubicBezTo>
                      <a:cubicBezTo>
                        <a:pt x="823944" y="561750"/>
                        <a:pt x="821518" y="558416"/>
                        <a:pt x="821518" y="554527"/>
                      </a:cubicBezTo>
                      <a:cubicBezTo>
                        <a:pt x="821518" y="550637"/>
                        <a:pt x="823944" y="547859"/>
                        <a:pt x="827341" y="547859"/>
                      </a:cubicBezTo>
                      <a:close/>
                      <a:moveTo>
                        <a:pt x="808416" y="547859"/>
                      </a:moveTo>
                      <a:cubicBezTo>
                        <a:pt x="811813" y="547859"/>
                        <a:pt x="814724" y="550637"/>
                        <a:pt x="814724" y="554527"/>
                      </a:cubicBezTo>
                      <a:cubicBezTo>
                        <a:pt x="814724" y="558416"/>
                        <a:pt x="811813" y="561750"/>
                        <a:pt x="808416" y="561750"/>
                      </a:cubicBezTo>
                      <a:cubicBezTo>
                        <a:pt x="805020" y="561750"/>
                        <a:pt x="802108" y="558416"/>
                        <a:pt x="802108" y="554527"/>
                      </a:cubicBezTo>
                      <a:cubicBezTo>
                        <a:pt x="802108" y="550637"/>
                        <a:pt x="805020" y="547859"/>
                        <a:pt x="808416" y="547859"/>
                      </a:cubicBezTo>
                      <a:close/>
                      <a:moveTo>
                        <a:pt x="789492" y="547859"/>
                      </a:moveTo>
                      <a:cubicBezTo>
                        <a:pt x="792888" y="547859"/>
                        <a:pt x="795315" y="550637"/>
                        <a:pt x="795315" y="554527"/>
                      </a:cubicBezTo>
                      <a:cubicBezTo>
                        <a:pt x="795315" y="558416"/>
                        <a:pt x="792888" y="561750"/>
                        <a:pt x="789492" y="561750"/>
                      </a:cubicBezTo>
                      <a:cubicBezTo>
                        <a:pt x="786095" y="561750"/>
                        <a:pt x="783184" y="558416"/>
                        <a:pt x="783184" y="554527"/>
                      </a:cubicBezTo>
                      <a:cubicBezTo>
                        <a:pt x="783184" y="550637"/>
                        <a:pt x="786095" y="547859"/>
                        <a:pt x="789492" y="547859"/>
                      </a:cubicBezTo>
                      <a:close/>
                      <a:moveTo>
                        <a:pt x="770082" y="547859"/>
                      </a:moveTo>
                      <a:cubicBezTo>
                        <a:pt x="773479" y="547859"/>
                        <a:pt x="776390" y="550637"/>
                        <a:pt x="776390" y="554527"/>
                      </a:cubicBezTo>
                      <a:cubicBezTo>
                        <a:pt x="776390" y="558416"/>
                        <a:pt x="773479" y="561750"/>
                        <a:pt x="770082" y="561750"/>
                      </a:cubicBezTo>
                      <a:cubicBezTo>
                        <a:pt x="766685" y="561750"/>
                        <a:pt x="763774" y="558416"/>
                        <a:pt x="763774" y="554527"/>
                      </a:cubicBezTo>
                      <a:cubicBezTo>
                        <a:pt x="763774" y="550637"/>
                        <a:pt x="766685" y="547859"/>
                        <a:pt x="770082" y="547859"/>
                      </a:cubicBezTo>
                      <a:close/>
                      <a:moveTo>
                        <a:pt x="751157" y="547859"/>
                      </a:moveTo>
                      <a:cubicBezTo>
                        <a:pt x="754554" y="547859"/>
                        <a:pt x="757466" y="550637"/>
                        <a:pt x="757466" y="554527"/>
                      </a:cubicBezTo>
                      <a:cubicBezTo>
                        <a:pt x="757466" y="558416"/>
                        <a:pt x="754554" y="561750"/>
                        <a:pt x="751157" y="561750"/>
                      </a:cubicBezTo>
                      <a:cubicBezTo>
                        <a:pt x="747761" y="561750"/>
                        <a:pt x="744849" y="558416"/>
                        <a:pt x="744849" y="554527"/>
                      </a:cubicBezTo>
                      <a:cubicBezTo>
                        <a:pt x="744849" y="550637"/>
                        <a:pt x="747761" y="547859"/>
                        <a:pt x="751157" y="547859"/>
                      </a:cubicBezTo>
                      <a:close/>
                      <a:moveTo>
                        <a:pt x="406634" y="547859"/>
                      </a:moveTo>
                      <a:cubicBezTo>
                        <a:pt x="410031" y="547859"/>
                        <a:pt x="412943" y="550637"/>
                        <a:pt x="412943" y="554527"/>
                      </a:cubicBezTo>
                      <a:cubicBezTo>
                        <a:pt x="412943" y="558416"/>
                        <a:pt x="410031" y="561750"/>
                        <a:pt x="406634" y="561750"/>
                      </a:cubicBezTo>
                      <a:cubicBezTo>
                        <a:pt x="403238" y="561750"/>
                        <a:pt x="400326" y="558416"/>
                        <a:pt x="400326" y="554527"/>
                      </a:cubicBezTo>
                      <a:cubicBezTo>
                        <a:pt x="400326" y="550637"/>
                        <a:pt x="403238" y="547859"/>
                        <a:pt x="406634" y="547859"/>
                      </a:cubicBezTo>
                      <a:close/>
                      <a:moveTo>
                        <a:pt x="387710" y="528968"/>
                      </a:moveTo>
                      <a:cubicBezTo>
                        <a:pt x="389651" y="528968"/>
                        <a:pt x="391107" y="530635"/>
                        <a:pt x="391107" y="532857"/>
                      </a:cubicBezTo>
                      <a:cubicBezTo>
                        <a:pt x="391107" y="535080"/>
                        <a:pt x="389651" y="536747"/>
                        <a:pt x="387710" y="536747"/>
                      </a:cubicBezTo>
                      <a:cubicBezTo>
                        <a:pt x="385769" y="536747"/>
                        <a:pt x="383828" y="535080"/>
                        <a:pt x="383828" y="532857"/>
                      </a:cubicBezTo>
                      <a:cubicBezTo>
                        <a:pt x="383828" y="530635"/>
                        <a:pt x="385769" y="528968"/>
                        <a:pt x="387710" y="528968"/>
                      </a:cubicBezTo>
                      <a:close/>
                      <a:moveTo>
                        <a:pt x="1191273" y="525634"/>
                      </a:moveTo>
                      <a:lnTo>
                        <a:pt x="1195597" y="530998"/>
                      </a:lnTo>
                      <a:lnTo>
                        <a:pt x="1195446" y="532501"/>
                      </a:lnTo>
                      <a:lnTo>
                        <a:pt x="1194232" y="536410"/>
                      </a:lnTo>
                      <a:lnTo>
                        <a:pt x="1191273" y="540080"/>
                      </a:lnTo>
                      <a:cubicBezTo>
                        <a:pt x="1187392" y="540080"/>
                        <a:pt x="1184965" y="536747"/>
                        <a:pt x="1184965" y="532857"/>
                      </a:cubicBezTo>
                      <a:cubicBezTo>
                        <a:pt x="1184965" y="528968"/>
                        <a:pt x="1187392" y="525634"/>
                        <a:pt x="1191273" y="525634"/>
                      </a:cubicBezTo>
                      <a:close/>
                      <a:moveTo>
                        <a:pt x="1076271" y="525634"/>
                      </a:moveTo>
                      <a:cubicBezTo>
                        <a:pt x="1079667" y="525634"/>
                        <a:pt x="1082579" y="528968"/>
                        <a:pt x="1082579" y="532857"/>
                      </a:cubicBezTo>
                      <a:cubicBezTo>
                        <a:pt x="1082579" y="536747"/>
                        <a:pt x="1079667" y="540080"/>
                        <a:pt x="1076271" y="540080"/>
                      </a:cubicBezTo>
                      <a:cubicBezTo>
                        <a:pt x="1072874" y="540080"/>
                        <a:pt x="1069963" y="536747"/>
                        <a:pt x="1069963" y="532857"/>
                      </a:cubicBezTo>
                      <a:cubicBezTo>
                        <a:pt x="1069963" y="528968"/>
                        <a:pt x="1072874" y="525634"/>
                        <a:pt x="1076271" y="525634"/>
                      </a:cubicBezTo>
                      <a:close/>
                      <a:moveTo>
                        <a:pt x="1057346" y="525634"/>
                      </a:moveTo>
                      <a:cubicBezTo>
                        <a:pt x="1060743" y="525634"/>
                        <a:pt x="1063169" y="528968"/>
                        <a:pt x="1063169" y="532857"/>
                      </a:cubicBezTo>
                      <a:cubicBezTo>
                        <a:pt x="1063169" y="536747"/>
                        <a:pt x="1060743" y="540080"/>
                        <a:pt x="1057346" y="540080"/>
                      </a:cubicBezTo>
                      <a:cubicBezTo>
                        <a:pt x="1053950" y="540080"/>
                        <a:pt x="1051038" y="536747"/>
                        <a:pt x="1051038" y="532857"/>
                      </a:cubicBezTo>
                      <a:cubicBezTo>
                        <a:pt x="1051038" y="528968"/>
                        <a:pt x="1053950" y="525634"/>
                        <a:pt x="1057346" y="525634"/>
                      </a:cubicBezTo>
                      <a:close/>
                      <a:moveTo>
                        <a:pt x="1037936" y="525634"/>
                      </a:moveTo>
                      <a:cubicBezTo>
                        <a:pt x="1041333" y="525634"/>
                        <a:pt x="1044245" y="528968"/>
                        <a:pt x="1044245" y="532857"/>
                      </a:cubicBezTo>
                      <a:cubicBezTo>
                        <a:pt x="1044245" y="536747"/>
                        <a:pt x="1041333" y="540080"/>
                        <a:pt x="1037936" y="540080"/>
                      </a:cubicBezTo>
                      <a:cubicBezTo>
                        <a:pt x="1034540" y="540080"/>
                        <a:pt x="1031628" y="536747"/>
                        <a:pt x="1031628" y="532857"/>
                      </a:cubicBezTo>
                      <a:cubicBezTo>
                        <a:pt x="1031628" y="528968"/>
                        <a:pt x="1034540" y="525634"/>
                        <a:pt x="1037936" y="525634"/>
                      </a:cubicBezTo>
                      <a:close/>
                      <a:moveTo>
                        <a:pt x="999602" y="525634"/>
                      </a:moveTo>
                      <a:cubicBezTo>
                        <a:pt x="1002999" y="525634"/>
                        <a:pt x="1005910" y="528968"/>
                        <a:pt x="1005910" y="532857"/>
                      </a:cubicBezTo>
                      <a:cubicBezTo>
                        <a:pt x="1005910" y="536747"/>
                        <a:pt x="1002999" y="540080"/>
                        <a:pt x="999602" y="540080"/>
                      </a:cubicBezTo>
                      <a:cubicBezTo>
                        <a:pt x="996206" y="540080"/>
                        <a:pt x="993779" y="536747"/>
                        <a:pt x="993779" y="532857"/>
                      </a:cubicBezTo>
                      <a:cubicBezTo>
                        <a:pt x="993779" y="528968"/>
                        <a:pt x="996206" y="525634"/>
                        <a:pt x="999602" y="525634"/>
                      </a:cubicBezTo>
                      <a:close/>
                      <a:moveTo>
                        <a:pt x="980678" y="525634"/>
                      </a:moveTo>
                      <a:cubicBezTo>
                        <a:pt x="984074" y="525634"/>
                        <a:pt x="986986" y="528968"/>
                        <a:pt x="986986" y="532857"/>
                      </a:cubicBezTo>
                      <a:cubicBezTo>
                        <a:pt x="986986" y="536747"/>
                        <a:pt x="984074" y="540080"/>
                        <a:pt x="980678" y="540080"/>
                      </a:cubicBezTo>
                      <a:cubicBezTo>
                        <a:pt x="977281" y="540080"/>
                        <a:pt x="974370" y="536747"/>
                        <a:pt x="974370" y="532857"/>
                      </a:cubicBezTo>
                      <a:cubicBezTo>
                        <a:pt x="974370" y="528968"/>
                        <a:pt x="977281" y="525634"/>
                        <a:pt x="980678" y="525634"/>
                      </a:cubicBezTo>
                      <a:close/>
                      <a:moveTo>
                        <a:pt x="961268" y="525634"/>
                      </a:moveTo>
                      <a:cubicBezTo>
                        <a:pt x="964665" y="525634"/>
                        <a:pt x="967576" y="528968"/>
                        <a:pt x="967576" y="532857"/>
                      </a:cubicBezTo>
                      <a:cubicBezTo>
                        <a:pt x="967576" y="536747"/>
                        <a:pt x="964665" y="540080"/>
                        <a:pt x="961268" y="540080"/>
                      </a:cubicBezTo>
                      <a:cubicBezTo>
                        <a:pt x="957871" y="540080"/>
                        <a:pt x="955445" y="536747"/>
                        <a:pt x="955445" y="532857"/>
                      </a:cubicBezTo>
                      <a:cubicBezTo>
                        <a:pt x="955445" y="528968"/>
                        <a:pt x="957871" y="525634"/>
                        <a:pt x="961268" y="525634"/>
                      </a:cubicBezTo>
                      <a:close/>
                      <a:moveTo>
                        <a:pt x="942343" y="525634"/>
                      </a:moveTo>
                      <a:cubicBezTo>
                        <a:pt x="945740" y="525634"/>
                        <a:pt x="948652" y="528968"/>
                        <a:pt x="948652" y="532857"/>
                      </a:cubicBezTo>
                      <a:cubicBezTo>
                        <a:pt x="948652" y="536747"/>
                        <a:pt x="945740" y="540080"/>
                        <a:pt x="942343" y="540080"/>
                      </a:cubicBezTo>
                      <a:cubicBezTo>
                        <a:pt x="938947" y="540080"/>
                        <a:pt x="936035" y="536747"/>
                        <a:pt x="936035" y="532857"/>
                      </a:cubicBezTo>
                      <a:cubicBezTo>
                        <a:pt x="936035" y="528968"/>
                        <a:pt x="938947" y="525634"/>
                        <a:pt x="942343" y="525634"/>
                      </a:cubicBezTo>
                      <a:close/>
                      <a:moveTo>
                        <a:pt x="923419" y="525634"/>
                      </a:moveTo>
                      <a:cubicBezTo>
                        <a:pt x="926816" y="525634"/>
                        <a:pt x="929242" y="528968"/>
                        <a:pt x="929242" y="532857"/>
                      </a:cubicBezTo>
                      <a:cubicBezTo>
                        <a:pt x="929242" y="536747"/>
                        <a:pt x="926816" y="540080"/>
                        <a:pt x="923419" y="540080"/>
                      </a:cubicBezTo>
                      <a:cubicBezTo>
                        <a:pt x="920022" y="540080"/>
                        <a:pt x="917111" y="536747"/>
                        <a:pt x="917111" y="532857"/>
                      </a:cubicBezTo>
                      <a:cubicBezTo>
                        <a:pt x="917111" y="528968"/>
                        <a:pt x="920022" y="525634"/>
                        <a:pt x="923419" y="525634"/>
                      </a:cubicBezTo>
                      <a:close/>
                      <a:moveTo>
                        <a:pt x="904009" y="525634"/>
                      </a:moveTo>
                      <a:cubicBezTo>
                        <a:pt x="907406" y="525634"/>
                        <a:pt x="910317" y="528968"/>
                        <a:pt x="910317" y="532857"/>
                      </a:cubicBezTo>
                      <a:cubicBezTo>
                        <a:pt x="910317" y="536747"/>
                        <a:pt x="907406" y="540080"/>
                        <a:pt x="904009" y="540080"/>
                      </a:cubicBezTo>
                      <a:cubicBezTo>
                        <a:pt x="900613" y="540080"/>
                        <a:pt x="897701" y="536747"/>
                        <a:pt x="897701" y="532857"/>
                      </a:cubicBezTo>
                      <a:cubicBezTo>
                        <a:pt x="897701" y="528968"/>
                        <a:pt x="900613" y="525634"/>
                        <a:pt x="904009" y="525634"/>
                      </a:cubicBezTo>
                      <a:close/>
                      <a:moveTo>
                        <a:pt x="885085" y="525634"/>
                      </a:moveTo>
                      <a:cubicBezTo>
                        <a:pt x="888481" y="525634"/>
                        <a:pt x="890908" y="528968"/>
                        <a:pt x="890908" y="532857"/>
                      </a:cubicBezTo>
                      <a:cubicBezTo>
                        <a:pt x="890908" y="536747"/>
                        <a:pt x="888481" y="540080"/>
                        <a:pt x="885085" y="540080"/>
                      </a:cubicBezTo>
                      <a:cubicBezTo>
                        <a:pt x="881688" y="540080"/>
                        <a:pt x="878777" y="536747"/>
                        <a:pt x="878777" y="532857"/>
                      </a:cubicBezTo>
                      <a:cubicBezTo>
                        <a:pt x="878777" y="528968"/>
                        <a:pt x="881688" y="525634"/>
                        <a:pt x="885085" y="525634"/>
                      </a:cubicBezTo>
                      <a:close/>
                      <a:moveTo>
                        <a:pt x="865675" y="525634"/>
                      </a:moveTo>
                      <a:cubicBezTo>
                        <a:pt x="869072" y="525634"/>
                        <a:pt x="871983" y="528968"/>
                        <a:pt x="871983" y="532857"/>
                      </a:cubicBezTo>
                      <a:cubicBezTo>
                        <a:pt x="871983" y="536747"/>
                        <a:pt x="869072" y="540080"/>
                        <a:pt x="865675" y="540080"/>
                      </a:cubicBezTo>
                      <a:cubicBezTo>
                        <a:pt x="862278" y="540080"/>
                        <a:pt x="859852" y="536747"/>
                        <a:pt x="859852" y="532857"/>
                      </a:cubicBezTo>
                      <a:cubicBezTo>
                        <a:pt x="859852" y="528968"/>
                        <a:pt x="862278" y="525634"/>
                        <a:pt x="865675" y="525634"/>
                      </a:cubicBezTo>
                      <a:close/>
                      <a:moveTo>
                        <a:pt x="846750" y="525634"/>
                      </a:moveTo>
                      <a:cubicBezTo>
                        <a:pt x="850147" y="525634"/>
                        <a:pt x="853059" y="528968"/>
                        <a:pt x="853059" y="532857"/>
                      </a:cubicBezTo>
                      <a:cubicBezTo>
                        <a:pt x="853059" y="536747"/>
                        <a:pt x="850147" y="540080"/>
                        <a:pt x="846750" y="540080"/>
                      </a:cubicBezTo>
                      <a:cubicBezTo>
                        <a:pt x="843354" y="540080"/>
                        <a:pt x="840442" y="536747"/>
                        <a:pt x="840442" y="532857"/>
                      </a:cubicBezTo>
                      <a:cubicBezTo>
                        <a:pt x="840442" y="528968"/>
                        <a:pt x="843354" y="525634"/>
                        <a:pt x="846750" y="525634"/>
                      </a:cubicBezTo>
                      <a:close/>
                      <a:moveTo>
                        <a:pt x="827341" y="525634"/>
                      </a:moveTo>
                      <a:cubicBezTo>
                        <a:pt x="831223" y="525634"/>
                        <a:pt x="833649" y="528968"/>
                        <a:pt x="833649" y="532857"/>
                      </a:cubicBezTo>
                      <a:cubicBezTo>
                        <a:pt x="833649" y="536747"/>
                        <a:pt x="831223" y="540080"/>
                        <a:pt x="827341" y="540080"/>
                      </a:cubicBezTo>
                      <a:cubicBezTo>
                        <a:pt x="823944" y="540080"/>
                        <a:pt x="821518" y="536747"/>
                        <a:pt x="821518" y="532857"/>
                      </a:cubicBezTo>
                      <a:cubicBezTo>
                        <a:pt x="821518" y="528968"/>
                        <a:pt x="823944" y="525634"/>
                        <a:pt x="827341" y="525634"/>
                      </a:cubicBezTo>
                      <a:close/>
                      <a:moveTo>
                        <a:pt x="808416" y="525634"/>
                      </a:moveTo>
                      <a:cubicBezTo>
                        <a:pt x="811813" y="525634"/>
                        <a:pt x="814724" y="528968"/>
                        <a:pt x="814724" y="532857"/>
                      </a:cubicBezTo>
                      <a:cubicBezTo>
                        <a:pt x="814724" y="536747"/>
                        <a:pt x="811813" y="540080"/>
                        <a:pt x="808416" y="540080"/>
                      </a:cubicBezTo>
                      <a:cubicBezTo>
                        <a:pt x="805020" y="540080"/>
                        <a:pt x="802108" y="536747"/>
                        <a:pt x="802108" y="532857"/>
                      </a:cubicBezTo>
                      <a:cubicBezTo>
                        <a:pt x="802108" y="528968"/>
                        <a:pt x="805020" y="525634"/>
                        <a:pt x="808416" y="525634"/>
                      </a:cubicBezTo>
                      <a:close/>
                      <a:moveTo>
                        <a:pt x="789492" y="525634"/>
                      </a:moveTo>
                      <a:cubicBezTo>
                        <a:pt x="792888" y="525634"/>
                        <a:pt x="795315" y="528968"/>
                        <a:pt x="795315" y="532857"/>
                      </a:cubicBezTo>
                      <a:cubicBezTo>
                        <a:pt x="795315" y="536747"/>
                        <a:pt x="792888" y="540080"/>
                        <a:pt x="789492" y="540080"/>
                      </a:cubicBezTo>
                      <a:cubicBezTo>
                        <a:pt x="786095" y="540080"/>
                        <a:pt x="783184" y="536747"/>
                        <a:pt x="783184" y="532857"/>
                      </a:cubicBezTo>
                      <a:cubicBezTo>
                        <a:pt x="783184" y="528968"/>
                        <a:pt x="786095" y="525634"/>
                        <a:pt x="789492" y="525634"/>
                      </a:cubicBezTo>
                      <a:close/>
                      <a:moveTo>
                        <a:pt x="770082" y="525634"/>
                      </a:moveTo>
                      <a:cubicBezTo>
                        <a:pt x="773479" y="525634"/>
                        <a:pt x="776390" y="528968"/>
                        <a:pt x="776390" y="532857"/>
                      </a:cubicBezTo>
                      <a:cubicBezTo>
                        <a:pt x="776390" y="536747"/>
                        <a:pt x="773479" y="540080"/>
                        <a:pt x="770082" y="540080"/>
                      </a:cubicBezTo>
                      <a:cubicBezTo>
                        <a:pt x="766685" y="540080"/>
                        <a:pt x="763774" y="536747"/>
                        <a:pt x="763774" y="532857"/>
                      </a:cubicBezTo>
                      <a:cubicBezTo>
                        <a:pt x="763774" y="528968"/>
                        <a:pt x="766685" y="525634"/>
                        <a:pt x="770082" y="525634"/>
                      </a:cubicBezTo>
                      <a:close/>
                      <a:moveTo>
                        <a:pt x="751157" y="525634"/>
                      </a:moveTo>
                      <a:cubicBezTo>
                        <a:pt x="754554" y="525634"/>
                        <a:pt x="757466" y="528968"/>
                        <a:pt x="757466" y="532857"/>
                      </a:cubicBezTo>
                      <a:cubicBezTo>
                        <a:pt x="757466" y="536747"/>
                        <a:pt x="754554" y="540080"/>
                        <a:pt x="751157" y="540080"/>
                      </a:cubicBezTo>
                      <a:cubicBezTo>
                        <a:pt x="747761" y="540080"/>
                        <a:pt x="744849" y="536747"/>
                        <a:pt x="744849" y="532857"/>
                      </a:cubicBezTo>
                      <a:cubicBezTo>
                        <a:pt x="744849" y="528968"/>
                        <a:pt x="747761" y="525634"/>
                        <a:pt x="751157" y="525634"/>
                      </a:cubicBezTo>
                      <a:close/>
                      <a:moveTo>
                        <a:pt x="368300" y="525634"/>
                      </a:moveTo>
                      <a:cubicBezTo>
                        <a:pt x="371697" y="525634"/>
                        <a:pt x="374608" y="528968"/>
                        <a:pt x="374608" y="532857"/>
                      </a:cubicBezTo>
                      <a:cubicBezTo>
                        <a:pt x="374608" y="536747"/>
                        <a:pt x="371697" y="540080"/>
                        <a:pt x="368300" y="540080"/>
                      </a:cubicBezTo>
                      <a:cubicBezTo>
                        <a:pt x="364903" y="540080"/>
                        <a:pt x="362477" y="536747"/>
                        <a:pt x="362477" y="532857"/>
                      </a:cubicBezTo>
                      <a:cubicBezTo>
                        <a:pt x="362477" y="528968"/>
                        <a:pt x="364903" y="525634"/>
                        <a:pt x="368300" y="525634"/>
                      </a:cubicBezTo>
                      <a:close/>
                      <a:moveTo>
                        <a:pt x="349376" y="525634"/>
                      </a:moveTo>
                      <a:cubicBezTo>
                        <a:pt x="352772" y="525634"/>
                        <a:pt x="355684" y="528968"/>
                        <a:pt x="355684" y="532857"/>
                      </a:cubicBezTo>
                      <a:cubicBezTo>
                        <a:pt x="355684" y="536747"/>
                        <a:pt x="352772" y="540080"/>
                        <a:pt x="349376" y="540080"/>
                      </a:cubicBezTo>
                      <a:cubicBezTo>
                        <a:pt x="345979" y="540080"/>
                        <a:pt x="343068" y="536747"/>
                        <a:pt x="343068" y="532857"/>
                      </a:cubicBezTo>
                      <a:cubicBezTo>
                        <a:pt x="343068" y="528968"/>
                        <a:pt x="345979" y="525634"/>
                        <a:pt x="349376" y="525634"/>
                      </a:cubicBezTo>
                      <a:close/>
                      <a:moveTo>
                        <a:pt x="1191273" y="503964"/>
                      </a:moveTo>
                      <a:cubicBezTo>
                        <a:pt x="1194670" y="503964"/>
                        <a:pt x="1197096" y="506742"/>
                        <a:pt x="1197096" y="510632"/>
                      </a:cubicBezTo>
                      <a:cubicBezTo>
                        <a:pt x="1197096" y="514521"/>
                        <a:pt x="1194670" y="517855"/>
                        <a:pt x="1191273" y="517855"/>
                      </a:cubicBezTo>
                      <a:cubicBezTo>
                        <a:pt x="1187392" y="517855"/>
                        <a:pt x="1184965" y="514521"/>
                        <a:pt x="1184965" y="510632"/>
                      </a:cubicBezTo>
                      <a:cubicBezTo>
                        <a:pt x="1184965" y="506742"/>
                        <a:pt x="1187392" y="503964"/>
                        <a:pt x="1191273" y="503964"/>
                      </a:cubicBezTo>
                      <a:close/>
                      <a:moveTo>
                        <a:pt x="1095195" y="503964"/>
                      </a:moveTo>
                      <a:cubicBezTo>
                        <a:pt x="1098592" y="503964"/>
                        <a:pt x="1101503" y="506742"/>
                        <a:pt x="1101503" y="510632"/>
                      </a:cubicBezTo>
                      <a:cubicBezTo>
                        <a:pt x="1101503" y="514521"/>
                        <a:pt x="1098592" y="517855"/>
                        <a:pt x="1095195" y="517855"/>
                      </a:cubicBezTo>
                      <a:cubicBezTo>
                        <a:pt x="1091799" y="517855"/>
                        <a:pt x="1089372" y="514521"/>
                        <a:pt x="1089372" y="510632"/>
                      </a:cubicBezTo>
                      <a:cubicBezTo>
                        <a:pt x="1089372" y="506742"/>
                        <a:pt x="1091799" y="503964"/>
                        <a:pt x="1095195" y="503964"/>
                      </a:cubicBezTo>
                      <a:close/>
                      <a:moveTo>
                        <a:pt x="1076271" y="503964"/>
                      </a:moveTo>
                      <a:cubicBezTo>
                        <a:pt x="1079667" y="503964"/>
                        <a:pt x="1082579" y="506742"/>
                        <a:pt x="1082579" y="510632"/>
                      </a:cubicBezTo>
                      <a:cubicBezTo>
                        <a:pt x="1082579" y="514521"/>
                        <a:pt x="1079667" y="517855"/>
                        <a:pt x="1076271" y="517855"/>
                      </a:cubicBezTo>
                      <a:cubicBezTo>
                        <a:pt x="1072874" y="517855"/>
                        <a:pt x="1069963" y="514521"/>
                        <a:pt x="1069963" y="510632"/>
                      </a:cubicBezTo>
                      <a:cubicBezTo>
                        <a:pt x="1069963" y="506742"/>
                        <a:pt x="1072874" y="503964"/>
                        <a:pt x="1076271" y="503964"/>
                      </a:cubicBezTo>
                      <a:close/>
                      <a:moveTo>
                        <a:pt x="1057346" y="503964"/>
                      </a:moveTo>
                      <a:cubicBezTo>
                        <a:pt x="1060743" y="503964"/>
                        <a:pt x="1063169" y="506742"/>
                        <a:pt x="1063169" y="510632"/>
                      </a:cubicBezTo>
                      <a:cubicBezTo>
                        <a:pt x="1063169" y="514521"/>
                        <a:pt x="1060743" y="517855"/>
                        <a:pt x="1057346" y="517855"/>
                      </a:cubicBezTo>
                      <a:cubicBezTo>
                        <a:pt x="1053950" y="517855"/>
                        <a:pt x="1051038" y="514521"/>
                        <a:pt x="1051038" y="510632"/>
                      </a:cubicBezTo>
                      <a:cubicBezTo>
                        <a:pt x="1051038" y="506742"/>
                        <a:pt x="1053950" y="503964"/>
                        <a:pt x="1057346" y="503964"/>
                      </a:cubicBezTo>
                      <a:close/>
                      <a:moveTo>
                        <a:pt x="1037936" y="503964"/>
                      </a:moveTo>
                      <a:cubicBezTo>
                        <a:pt x="1041333" y="503964"/>
                        <a:pt x="1044245" y="506742"/>
                        <a:pt x="1044245" y="510632"/>
                      </a:cubicBezTo>
                      <a:cubicBezTo>
                        <a:pt x="1044245" y="514521"/>
                        <a:pt x="1041333" y="517855"/>
                        <a:pt x="1037936" y="517855"/>
                      </a:cubicBezTo>
                      <a:cubicBezTo>
                        <a:pt x="1034540" y="517855"/>
                        <a:pt x="1031628" y="514521"/>
                        <a:pt x="1031628" y="510632"/>
                      </a:cubicBezTo>
                      <a:cubicBezTo>
                        <a:pt x="1031628" y="506742"/>
                        <a:pt x="1034540" y="503964"/>
                        <a:pt x="1037936" y="503964"/>
                      </a:cubicBezTo>
                      <a:close/>
                      <a:moveTo>
                        <a:pt x="1019012" y="503964"/>
                      </a:moveTo>
                      <a:cubicBezTo>
                        <a:pt x="1022409" y="503964"/>
                        <a:pt x="1024835" y="506742"/>
                        <a:pt x="1024835" y="510632"/>
                      </a:cubicBezTo>
                      <a:cubicBezTo>
                        <a:pt x="1024835" y="514521"/>
                        <a:pt x="1022409" y="517855"/>
                        <a:pt x="1019012" y="517855"/>
                      </a:cubicBezTo>
                      <a:cubicBezTo>
                        <a:pt x="1015615" y="517855"/>
                        <a:pt x="1012704" y="514521"/>
                        <a:pt x="1012704" y="510632"/>
                      </a:cubicBezTo>
                      <a:cubicBezTo>
                        <a:pt x="1012704" y="506742"/>
                        <a:pt x="1015615" y="503964"/>
                        <a:pt x="1019012" y="503964"/>
                      </a:cubicBezTo>
                      <a:close/>
                      <a:moveTo>
                        <a:pt x="999602" y="503964"/>
                      </a:moveTo>
                      <a:cubicBezTo>
                        <a:pt x="1002999" y="503964"/>
                        <a:pt x="1005910" y="506742"/>
                        <a:pt x="1005910" y="510632"/>
                      </a:cubicBezTo>
                      <a:cubicBezTo>
                        <a:pt x="1005910" y="514521"/>
                        <a:pt x="1002999" y="517855"/>
                        <a:pt x="999602" y="517855"/>
                      </a:cubicBezTo>
                      <a:cubicBezTo>
                        <a:pt x="996206" y="517855"/>
                        <a:pt x="993779" y="514521"/>
                        <a:pt x="993779" y="510632"/>
                      </a:cubicBezTo>
                      <a:cubicBezTo>
                        <a:pt x="993779" y="506742"/>
                        <a:pt x="996206" y="503964"/>
                        <a:pt x="999602" y="503964"/>
                      </a:cubicBezTo>
                      <a:close/>
                      <a:moveTo>
                        <a:pt x="980678" y="503964"/>
                      </a:moveTo>
                      <a:cubicBezTo>
                        <a:pt x="984074" y="503964"/>
                        <a:pt x="986986" y="506742"/>
                        <a:pt x="986986" y="510632"/>
                      </a:cubicBezTo>
                      <a:cubicBezTo>
                        <a:pt x="986986" y="514521"/>
                        <a:pt x="984074" y="517855"/>
                        <a:pt x="980678" y="517855"/>
                      </a:cubicBezTo>
                      <a:cubicBezTo>
                        <a:pt x="977281" y="517855"/>
                        <a:pt x="974370" y="514521"/>
                        <a:pt x="974370" y="510632"/>
                      </a:cubicBezTo>
                      <a:cubicBezTo>
                        <a:pt x="974370" y="506742"/>
                        <a:pt x="977281" y="503964"/>
                        <a:pt x="980678" y="503964"/>
                      </a:cubicBezTo>
                      <a:close/>
                      <a:moveTo>
                        <a:pt x="961268" y="503964"/>
                      </a:moveTo>
                      <a:cubicBezTo>
                        <a:pt x="964665" y="503964"/>
                        <a:pt x="967576" y="506742"/>
                        <a:pt x="967576" y="510632"/>
                      </a:cubicBezTo>
                      <a:cubicBezTo>
                        <a:pt x="967576" y="514521"/>
                        <a:pt x="964665" y="517855"/>
                        <a:pt x="961268" y="517855"/>
                      </a:cubicBezTo>
                      <a:cubicBezTo>
                        <a:pt x="957871" y="517855"/>
                        <a:pt x="955445" y="514521"/>
                        <a:pt x="955445" y="510632"/>
                      </a:cubicBezTo>
                      <a:cubicBezTo>
                        <a:pt x="955445" y="506742"/>
                        <a:pt x="957871" y="503964"/>
                        <a:pt x="961268" y="503964"/>
                      </a:cubicBezTo>
                      <a:close/>
                      <a:moveTo>
                        <a:pt x="942343" y="503964"/>
                      </a:moveTo>
                      <a:cubicBezTo>
                        <a:pt x="945740" y="503964"/>
                        <a:pt x="948652" y="506742"/>
                        <a:pt x="948652" y="510632"/>
                      </a:cubicBezTo>
                      <a:cubicBezTo>
                        <a:pt x="948652" y="514521"/>
                        <a:pt x="945740" y="517855"/>
                        <a:pt x="942343" y="517855"/>
                      </a:cubicBezTo>
                      <a:cubicBezTo>
                        <a:pt x="938947" y="517855"/>
                        <a:pt x="936035" y="514521"/>
                        <a:pt x="936035" y="510632"/>
                      </a:cubicBezTo>
                      <a:cubicBezTo>
                        <a:pt x="936035" y="506742"/>
                        <a:pt x="938947" y="503964"/>
                        <a:pt x="942343" y="503964"/>
                      </a:cubicBezTo>
                      <a:close/>
                      <a:moveTo>
                        <a:pt x="923419" y="503964"/>
                      </a:moveTo>
                      <a:cubicBezTo>
                        <a:pt x="926816" y="503964"/>
                        <a:pt x="929242" y="506742"/>
                        <a:pt x="929242" y="510632"/>
                      </a:cubicBezTo>
                      <a:cubicBezTo>
                        <a:pt x="929242" y="514521"/>
                        <a:pt x="926816" y="517855"/>
                        <a:pt x="923419" y="517855"/>
                      </a:cubicBezTo>
                      <a:cubicBezTo>
                        <a:pt x="920022" y="517855"/>
                        <a:pt x="917111" y="514521"/>
                        <a:pt x="917111" y="510632"/>
                      </a:cubicBezTo>
                      <a:cubicBezTo>
                        <a:pt x="917111" y="506742"/>
                        <a:pt x="920022" y="503964"/>
                        <a:pt x="923419" y="503964"/>
                      </a:cubicBezTo>
                      <a:close/>
                      <a:moveTo>
                        <a:pt x="904009" y="503964"/>
                      </a:moveTo>
                      <a:cubicBezTo>
                        <a:pt x="907406" y="503964"/>
                        <a:pt x="910317" y="506742"/>
                        <a:pt x="910317" y="510632"/>
                      </a:cubicBezTo>
                      <a:cubicBezTo>
                        <a:pt x="910317" y="514521"/>
                        <a:pt x="907406" y="517855"/>
                        <a:pt x="904009" y="517855"/>
                      </a:cubicBezTo>
                      <a:cubicBezTo>
                        <a:pt x="900613" y="517855"/>
                        <a:pt x="897701" y="514521"/>
                        <a:pt x="897701" y="510632"/>
                      </a:cubicBezTo>
                      <a:cubicBezTo>
                        <a:pt x="897701" y="506742"/>
                        <a:pt x="900613" y="503964"/>
                        <a:pt x="904009" y="503964"/>
                      </a:cubicBezTo>
                      <a:close/>
                      <a:moveTo>
                        <a:pt x="885085" y="503964"/>
                      </a:moveTo>
                      <a:cubicBezTo>
                        <a:pt x="888481" y="503964"/>
                        <a:pt x="890908" y="506742"/>
                        <a:pt x="890908" y="510632"/>
                      </a:cubicBezTo>
                      <a:cubicBezTo>
                        <a:pt x="890908" y="514521"/>
                        <a:pt x="888481" y="517855"/>
                        <a:pt x="885085" y="517855"/>
                      </a:cubicBezTo>
                      <a:cubicBezTo>
                        <a:pt x="881688" y="517855"/>
                        <a:pt x="878777" y="514521"/>
                        <a:pt x="878777" y="510632"/>
                      </a:cubicBezTo>
                      <a:cubicBezTo>
                        <a:pt x="878777" y="506742"/>
                        <a:pt x="881688" y="503964"/>
                        <a:pt x="885085" y="503964"/>
                      </a:cubicBezTo>
                      <a:close/>
                      <a:moveTo>
                        <a:pt x="865675" y="503964"/>
                      </a:moveTo>
                      <a:cubicBezTo>
                        <a:pt x="869072" y="503964"/>
                        <a:pt x="871983" y="506742"/>
                        <a:pt x="871983" y="510632"/>
                      </a:cubicBezTo>
                      <a:cubicBezTo>
                        <a:pt x="871983" y="514521"/>
                        <a:pt x="869072" y="517855"/>
                        <a:pt x="865675" y="517855"/>
                      </a:cubicBezTo>
                      <a:cubicBezTo>
                        <a:pt x="862278" y="517855"/>
                        <a:pt x="859852" y="514521"/>
                        <a:pt x="859852" y="510632"/>
                      </a:cubicBezTo>
                      <a:cubicBezTo>
                        <a:pt x="859852" y="506742"/>
                        <a:pt x="862278" y="503964"/>
                        <a:pt x="865675" y="503964"/>
                      </a:cubicBezTo>
                      <a:close/>
                      <a:moveTo>
                        <a:pt x="846750" y="503964"/>
                      </a:moveTo>
                      <a:cubicBezTo>
                        <a:pt x="850147" y="503964"/>
                        <a:pt x="853059" y="506742"/>
                        <a:pt x="853059" y="510632"/>
                      </a:cubicBezTo>
                      <a:cubicBezTo>
                        <a:pt x="853059" y="514521"/>
                        <a:pt x="850147" y="517855"/>
                        <a:pt x="846750" y="517855"/>
                      </a:cubicBezTo>
                      <a:cubicBezTo>
                        <a:pt x="843354" y="517855"/>
                        <a:pt x="840442" y="514521"/>
                        <a:pt x="840442" y="510632"/>
                      </a:cubicBezTo>
                      <a:cubicBezTo>
                        <a:pt x="840442" y="506742"/>
                        <a:pt x="843354" y="503964"/>
                        <a:pt x="846750" y="503964"/>
                      </a:cubicBezTo>
                      <a:close/>
                      <a:moveTo>
                        <a:pt x="827341" y="503964"/>
                      </a:moveTo>
                      <a:cubicBezTo>
                        <a:pt x="831223" y="503964"/>
                        <a:pt x="833649" y="506742"/>
                        <a:pt x="833649" y="510632"/>
                      </a:cubicBezTo>
                      <a:cubicBezTo>
                        <a:pt x="833649" y="514521"/>
                        <a:pt x="831223" y="517855"/>
                        <a:pt x="827341" y="517855"/>
                      </a:cubicBezTo>
                      <a:cubicBezTo>
                        <a:pt x="823944" y="517855"/>
                        <a:pt x="821518" y="514521"/>
                        <a:pt x="821518" y="510632"/>
                      </a:cubicBezTo>
                      <a:cubicBezTo>
                        <a:pt x="821518" y="506742"/>
                        <a:pt x="823944" y="503964"/>
                        <a:pt x="827341" y="503964"/>
                      </a:cubicBezTo>
                      <a:close/>
                      <a:moveTo>
                        <a:pt x="808416" y="503964"/>
                      </a:moveTo>
                      <a:cubicBezTo>
                        <a:pt x="811813" y="503964"/>
                        <a:pt x="814724" y="506742"/>
                        <a:pt x="814724" y="510632"/>
                      </a:cubicBezTo>
                      <a:cubicBezTo>
                        <a:pt x="814724" y="514521"/>
                        <a:pt x="811813" y="517855"/>
                        <a:pt x="808416" y="517855"/>
                      </a:cubicBezTo>
                      <a:cubicBezTo>
                        <a:pt x="805020" y="517855"/>
                        <a:pt x="802108" y="514521"/>
                        <a:pt x="802108" y="510632"/>
                      </a:cubicBezTo>
                      <a:cubicBezTo>
                        <a:pt x="802108" y="506742"/>
                        <a:pt x="805020" y="503964"/>
                        <a:pt x="808416" y="503964"/>
                      </a:cubicBezTo>
                      <a:close/>
                      <a:moveTo>
                        <a:pt x="789492" y="503964"/>
                      </a:moveTo>
                      <a:cubicBezTo>
                        <a:pt x="792888" y="503964"/>
                        <a:pt x="795315" y="506742"/>
                        <a:pt x="795315" y="510632"/>
                      </a:cubicBezTo>
                      <a:cubicBezTo>
                        <a:pt x="795315" y="514521"/>
                        <a:pt x="792888" y="517855"/>
                        <a:pt x="789492" y="517855"/>
                      </a:cubicBezTo>
                      <a:cubicBezTo>
                        <a:pt x="786095" y="517855"/>
                        <a:pt x="783184" y="514521"/>
                        <a:pt x="783184" y="510632"/>
                      </a:cubicBezTo>
                      <a:cubicBezTo>
                        <a:pt x="783184" y="506742"/>
                        <a:pt x="786095" y="503964"/>
                        <a:pt x="789492" y="503964"/>
                      </a:cubicBezTo>
                      <a:close/>
                      <a:moveTo>
                        <a:pt x="770082" y="503964"/>
                      </a:moveTo>
                      <a:cubicBezTo>
                        <a:pt x="773479" y="503964"/>
                        <a:pt x="776390" y="506742"/>
                        <a:pt x="776390" y="510632"/>
                      </a:cubicBezTo>
                      <a:cubicBezTo>
                        <a:pt x="776390" y="514521"/>
                        <a:pt x="773479" y="517855"/>
                        <a:pt x="770082" y="517855"/>
                      </a:cubicBezTo>
                      <a:cubicBezTo>
                        <a:pt x="766685" y="517855"/>
                        <a:pt x="763774" y="514521"/>
                        <a:pt x="763774" y="510632"/>
                      </a:cubicBezTo>
                      <a:cubicBezTo>
                        <a:pt x="763774" y="506742"/>
                        <a:pt x="766685" y="503964"/>
                        <a:pt x="770082" y="503964"/>
                      </a:cubicBezTo>
                      <a:close/>
                      <a:moveTo>
                        <a:pt x="751157" y="503964"/>
                      </a:moveTo>
                      <a:cubicBezTo>
                        <a:pt x="754554" y="503964"/>
                        <a:pt x="757466" y="506742"/>
                        <a:pt x="757466" y="510632"/>
                      </a:cubicBezTo>
                      <a:cubicBezTo>
                        <a:pt x="757466" y="514521"/>
                        <a:pt x="754554" y="517855"/>
                        <a:pt x="751157" y="517855"/>
                      </a:cubicBezTo>
                      <a:cubicBezTo>
                        <a:pt x="747761" y="517855"/>
                        <a:pt x="744849" y="514521"/>
                        <a:pt x="744849" y="510632"/>
                      </a:cubicBezTo>
                      <a:cubicBezTo>
                        <a:pt x="744849" y="506742"/>
                        <a:pt x="747761" y="503964"/>
                        <a:pt x="751157" y="503964"/>
                      </a:cubicBezTo>
                      <a:close/>
                      <a:moveTo>
                        <a:pt x="444969" y="503964"/>
                      </a:moveTo>
                      <a:cubicBezTo>
                        <a:pt x="448365" y="503964"/>
                        <a:pt x="451277" y="506742"/>
                        <a:pt x="451277" y="510632"/>
                      </a:cubicBezTo>
                      <a:cubicBezTo>
                        <a:pt x="451277" y="514521"/>
                        <a:pt x="448365" y="517855"/>
                        <a:pt x="444969" y="517855"/>
                      </a:cubicBezTo>
                      <a:cubicBezTo>
                        <a:pt x="441572" y="517855"/>
                        <a:pt x="438661" y="514521"/>
                        <a:pt x="438661" y="510632"/>
                      </a:cubicBezTo>
                      <a:cubicBezTo>
                        <a:pt x="438661" y="506742"/>
                        <a:pt x="441572" y="503964"/>
                        <a:pt x="444969" y="503964"/>
                      </a:cubicBezTo>
                      <a:close/>
                      <a:moveTo>
                        <a:pt x="387710" y="503964"/>
                      </a:moveTo>
                      <a:cubicBezTo>
                        <a:pt x="391107" y="503964"/>
                        <a:pt x="393533" y="506742"/>
                        <a:pt x="393533" y="510632"/>
                      </a:cubicBezTo>
                      <a:cubicBezTo>
                        <a:pt x="393533" y="514521"/>
                        <a:pt x="391107" y="517855"/>
                        <a:pt x="387710" y="517855"/>
                      </a:cubicBezTo>
                      <a:cubicBezTo>
                        <a:pt x="384313" y="517855"/>
                        <a:pt x="381402" y="514521"/>
                        <a:pt x="381402" y="510632"/>
                      </a:cubicBezTo>
                      <a:cubicBezTo>
                        <a:pt x="381402" y="506742"/>
                        <a:pt x="384313" y="503964"/>
                        <a:pt x="387710" y="503964"/>
                      </a:cubicBezTo>
                      <a:close/>
                      <a:moveTo>
                        <a:pt x="329966" y="503964"/>
                      </a:moveTo>
                      <a:cubicBezTo>
                        <a:pt x="333363" y="503964"/>
                        <a:pt x="336274" y="506742"/>
                        <a:pt x="336274" y="510632"/>
                      </a:cubicBezTo>
                      <a:cubicBezTo>
                        <a:pt x="336274" y="514521"/>
                        <a:pt x="333363" y="517855"/>
                        <a:pt x="329966" y="517855"/>
                      </a:cubicBezTo>
                      <a:cubicBezTo>
                        <a:pt x="326569" y="517855"/>
                        <a:pt x="324143" y="514521"/>
                        <a:pt x="324143" y="510632"/>
                      </a:cubicBezTo>
                      <a:cubicBezTo>
                        <a:pt x="324143" y="506742"/>
                        <a:pt x="326569" y="503964"/>
                        <a:pt x="329966" y="503964"/>
                      </a:cubicBezTo>
                      <a:close/>
                      <a:moveTo>
                        <a:pt x="311041" y="503964"/>
                      </a:moveTo>
                      <a:cubicBezTo>
                        <a:pt x="314438" y="503964"/>
                        <a:pt x="317350" y="506742"/>
                        <a:pt x="317350" y="510632"/>
                      </a:cubicBezTo>
                      <a:cubicBezTo>
                        <a:pt x="317350" y="514521"/>
                        <a:pt x="314438" y="517855"/>
                        <a:pt x="311041" y="517855"/>
                      </a:cubicBezTo>
                      <a:cubicBezTo>
                        <a:pt x="307645" y="517855"/>
                        <a:pt x="304733" y="514521"/>
                        <a:pt x="304733" y="510632"/>
                      </a:cubicBezTo>
                      <a:cubicBezTo>
                        <a:pt x="304733" y="506742"/>
                        <a:pt x="307645" y="503964"/>
                        <a:pt x="311041" y="503964"/>
                      </a:cubicBezTo>
                      <a:close/>
                      <a:moveTo>
                        <a:pt x="1191273" y="481738"/>
                      </a:moveTo>
                      <a:cubicBezTo>
                        <a:pt x="1194670" y="481738"/>
                        <a:pt x="1197096" y="485072"/>
                        <a:pt x="1197096" y="488962"/>
                      </a:cubicBezTo>
                      <a:cubicBezTo>
                        <a:pt x="1197096" y="492851"/>
                        <a:pt x="1194670" y="496185"/>
                        <a:pt x="1191273" y="496185"/>
                      </a:cubicBezTo>
                      <a:cubicBezTo>
                        <a:pt x="1187392" y="496185"/>
                        <a:pt x="1184965" y="492851"/>
                        <a:pt x="1184965" y="488962"/>
                      </a:cubicBezTo>
                      <a:cubicBezTo>
                        <a:pt x="1184965" y="485072"/>
                        <a:pt x="1187392" y="481738"/>
                        <a:pt x="1191273" y="481738"/>
                      </a:cubicBezTo>
                      <a:close/>
                      <a:moveTo>
                        <a:pt x="1171864" y="481738"/>
                      </a:moveTo>
                      <a:cubicBezTo>
                        <a:pt x="1175260" y="481738"/>
                        <a:pt x="1178172" y="485072"/>
                        <a:pt x="1178172" y="488962"/>
                      </a:cubicBezTo>
                      <a:cubicBezTo>
                        <a:pt x="1178172" y="492851"/>
                        <a:pt x="1175260" y="496185"/>
                        <a:pt x="1171864" y="496185"/>
                      </a:cubicBezTo>
                      <a:cubicBezTo>
                        <a:pt x="1168467" y="496185"/>
                        <a:pt x="1165556" y="492851"/>
                        <a:pt x="1165556" y="488962"/>
                      </a:cubicBezTo>
                      <a:cubicBezTo>
                        <a:pt x="1165556" y="485072"/>
                        <a:pt x="1168467" y="481738"/>
                        <a:pt x="1171864" y="481738"/>
                      </a:cubicBezTo>
                      <a:close/>
                      <a:moveTo>
                        <a:pt x="1095195" y="481738"/>
                      </a:moveTo>
                      <a:cubicBezTo>
                        <a:pt x="1098592" y="481738"/>
                        <a:pt x="1101503" y="485072"/>
                        <a:pt x="1101503" y="488962"/>
                      </a:cubicBezTo>
                      <a:cubicBezTo>
                        <a:pt x="1101503" y="492851"/>
                        <a:pt x="1098592" y="496185"/>
                        <a:pt x="1095195" y="496185"/>
                      </a:cubicBezTo>
                      <a:cubicBezTo>
                        <a:pt x="1091799" y="496185"/>
                        <a:pt x="1089372" y="492851"/>
                        <a:pt x="1089372" y="488962"/>
                      </a:cubicBezTo>
                      <a:cubicBezTo>
                        <a:pt x="1089372" y="485072"/>
                        <a:pt x="1091799" y="481738"/>
                        <a:pt x="1095195" y="481738"/>
                      </a:cubicBezTo>
                      <a:close/>
                      <a:moveTo>
                        <a:pt x="1076271" y="481738"/>
                      </a:moveTo>
                      <a:cubicBezTo>
                        <a:pt x="1079667" y="481738"/>
                        <a:pt x="1082579" y="485072"/>
                        <a:pt x="1082579" y="488962"/>
                      </a:cubicBezTo>
                      <a:cubicBezTo>
                        <a:pt x="1082579" y="492851"/>
                        <a:pt x="1079667" y="496185"/>
                        <a:pt x="1076271" y="496185"/>
                      </a:cubicBezTo>
                      <a:cubicBezTo>
                        <a:pt x="1072874" y="496185"/>
                        <a:pt x="1069963" y="492851"/>
                        <a:pt x="1069963" y="488962"/>
                      </a:cubicBezTo>
                      <a:cubicBezTo>
                        <a:pt x="1069963" y="485072"/>
                        <a:pt x="1072874" y="481738"/>
                        <a:pt x="1076271" y="481738"/>
                      </a:cubicBezTo>
                      <a:close/>
                      <a:moveTo>
                        <a:pt x="1057346" y="481738"/>
                      </a:moveTo>
                      <a:cubicBezTo>
                        <a:pt x="1060743" y="481738"/>
                        <a:pt x="1063169" y="485072"/>
                        <a:pt x="1063169" y="488962"/>
                      </a:cubicBezTo>
                      <a:cubicBezTo>
                        <a:pt x="1063169" y="492851"/>
                        <a:pt x="1060743" y="496185"/>
                        <a:pt x="1057346" y="496185"/>
                      </a:cubicBezTo>
                      <a:cubicBezTo>
                        <a:pt x="1053950" y="496185"/>
                        <a:pt x="1051038" y="492851"/>
                        <a:pt x="1051038" y="488962"/>
                      </a:cubicBezTo>
                      <a:cubicBezTo>
                        <a:pt x="1051038" y="485072"/>
                        <a:pt x="1053950" y="481738"/>
                        <a:pt x="1057346" y="481738"/>
                      </a:cubicBezTo>
                      <a:close/>
                      <a:moveTo>
                        <a:pt x="1037936" y="481738"/>
                      </a:moveTo>
                      <a:cubicBezTo>
                        <a:pt x="1041333" y="481738"/>
                        <a:pt x="1044245" y="485072"/>
                        <a:pt x="1044245" y="488962"/>
                      </a:cubicBezTo>
                      <a:cubicBezTo>
                        <a:pt x="1044245" y="492851"/>
                        <a:pt x="1041333" y="496185"/>
                        <a:pt x="1037936" y="496185"/>
                      </a:cubicBezTo>
                      <a:cubicBezTo>
                        <a:pt x="1034540" y="496185"/>
                        <a:pt x="1031628" y="492851"/>
                        <a:pt x="1031628" y="488962"/>
                      </a:cubicBezTo>
                      <a:cubicBezTo>
                        <a:pt x="1031628" y="485072"/>
                        <a:pt x="1034540" y="481738"/>
                        <a:pt x="1037936" y="481738"/>
                      </a:cubicBezTo>
                      <a:close/>
                      <a:moveTo>
                        <a:pt x="1019012" y="481738"/>
                      </a:moveTo>
                      <a:cubicBezTo>
                        <a:pt x="1022409" y="481738"/>
                        <a:pt x="1024835" y="485072"/>
                        <a:pt x="1024835" y="488962"/>
                      </a:cubicBezTo>
                      <a:cubicBezTo>
                        <a:pt x="1024835" y="492851"/>
                        <a:pt x="1022409" y="496185"/>
                        <a:pt x="1019012" y="496185"/>
                      </a:cubicBezTo>
                      <a:cubicBezTo>
                        <a:pt x="1015615" y="496185"/>
                        <a:pt x="1012704" y="492851"/>
                        <a:pt x="1012704" y="488962"/>
                      </a:cubicBezTo>
                      <a:cubicBezTo>
                        <a:pt x="1012704" y="485072"/>
                        <a:pt x="1015615" y="481738"/>
                        <a:pt x="1019012" y="481738"/>
                      </a:cubicBezTo>
                      <a:close/>
                      <a:moveTo>
                        <a:pt x="980678" y="481738"/>
                      </a:moveTo>
                      <a:cubicBezTo>
                        <a:pt x="984074" y="481738"/>
                        <a:pt x="986986" y="485072"/>
                        <a:pt x="986986" y="488962"/>
                      </a:cubicBezTo>
                      <a:cubicBezTo>
                        <a:pt x="986986" y="492851"/>
                        <a:pt x="984074" y="496185"/>
                        <a:pt x="980678" y="496185"/>
                      </a:cubicBezTo>
                      <a:cubicBezTo>
                        <a:pt x="977281" y="496185"/>
                        <a:pt x="974370" y="492851"/>
                        <a:pt x="974370" y="488962"/>
                      </a:cubicBezTo>
                      <a:cubicBezTo>
                        <a:pt x="974370" y="485072"/>
                        <a:pt x="977281" y="481738"/>
                        <a:pt x="980678" y="481738"/>
                      </a:cubicBezTo>
                      <a:close/>
                      <a:moveTo>
                        <a:pt x="961268" y="481738"/>
                      </a:moveTo>
                      <a:cubicBezTo>
                        <a:pt x="964665" y="481738"/>
                        <a:pt x="967576" y="485072"/>
                        <a:pt x="967576" y="488962"/>
                      </a:cubicBezTo>
                      <a:cubicBezTo>
                        <a:pt x="967576" y="492851"/>
                        <a:pt x="964665" y="496185"/>
                        <a:pt x="961268" y="496185"/>
                      </a:cubicBezTo>
                      <a:cubicBezTo>
                        <a:pt x="957871" y="496185"/>
                        <a:pt x="955445" y="492851"/>
                        <a:pt x="955445" y="488962"/>
                      </a:cubicBezTo>
                      <a:cubicBezTo>
                        <a:pt x="955445" y="485072"/>
                        <a:pt x="957871" y="481738"/>
                        <a:pt x="961268" y="481738"/>
                      </a:cubicBezTo>
                      <a:close/>
                      <a:moveTo>
                        <a:pt x="942343" y="481738"/>
                      </a:moveTo>
                      <a:cubicBezTo>
                        <a:pt x="945740" y="481738"/>
                        <a:pt x="948652" y="485072"/>
                        <a:pt x="948652" y="488962"/>
                      </a:cubicBezTo>
                      <a:cubicBezTo>
                        <a:pt x="948652" y="492851"/>
                        <a:pt x="945740" y="496185"/>
                        <a:pt x="942343" y="496185"/>
                      </a:cubicBezTo>
                      <a:cubicBezTo>
                        <a:pt x="938947" y="496185"/>
                        <a:pt x="936035" y="492851"/>
                        <a:pt x="936035" y="488962"/>
                      </a:cubicBezTo>
                      <a:cubicBezTo>
                        <a:pt x="936035" y="485072"/>
                        <a:pt x="938947" y="481738"/>
                        <a:pt x="942343" y="481738"/>
                      </a:cubicBezTo>
                      <a:close/>
                      <a:moveTo>
                        <a:pt x="923419" y="481738"/>
                      </a:moveTo>
                      <a:cubicBezTo>
                        <a:pt x="926816" y="481738"/>
                        <a:pt x="929242" y="485072"/>
                        <a:pt x="929242" y="488962"/>
                      </a:cubicBezTo>
                      <a:cubicBezTo>
                        <a:pt x="929242" y="492851"/>
                        <a:pt x="926816" y="496185"/>
                        <a:pt x="923419" y="496185"/>
                      </a:cubicBezTo>
                      <a:cubicBezTo>
                        <a:pt x="920022" y="496185"/>
                        <a:pt x="917111" y="492851"/>
                        <a:pt x="917111" y="488962"/>
                      </a:cubicBezTo>
                      <a:cubicBezTo>
                        <a:pt x="917111" y="485072"/>
                        <a:pt x="920022" y="481738"/>
                        <a:pt x="923419" y="481738"/>
                      </a:cubicBezTo>
                      <a:close/>
                      <a:moveTo>
                        <a:pt x="904009" y="481738"/>
                      </a:moveTo>
                      <a:cubicBezTo>
                        <a:pt x="907406" y="481738"/>
                        <a:pt x="910317" y="485072"/>
                        <a:pt x="910317" y="488962"/>
                      </a:cubicBezTo>
                      <a:cubicBezTo>
                        <a:pt x="910317" y="492851"/>
                        <a:pt x="907406" y="496185"/>
                        <a:pt x="904009" y="496185"/>
                      </a:cubicBezTo>
                      <a:cubicBezTo>
                        <a:pt x="900613" y="496185"/>
                        <a:pt x="897701" y="492851"/>
                        <a:pt x="897701" y="488962"/>
                      </a:cubicBezTo>
                      <a:cubicBezTo>
                        <a:pt x="897701" y="485072"/>
                        <a:pt x="900613" y="481738"/>
                        <a:pt x="904009" y="481738"/>
                      </a:cubicBezTo>
                      <a:close/>
                      <a:moveTo>
                        <a:pt x="885085" y="481738"/>
                      </a:moveTo>
                      <a:cubicBezTo>
                        <a:pt x="888481" y="481738"/>
                        <a:pt x="890908" y="485072"/>
                        <a:pt x="890908" y="488962"/>
                      </a:cubicBezTo>
                      <a:cubicBezTo>
                        <a:pt x="890908" y="492851"/>
                        <a:pt x="888481" y="496185"/>
                        <a:pt x="885085" y="496185"/>
                      </a:cubicBezTo>
                      <a:cubicBezTo>
                        <a:pt x="881688" y="496185"/>
                        <a:pt x="878777" y="492851"/>
                        <a:pt x="878777" y="488962"/>
                      </a:cubicBezTo>
                      <a:cubicBezTo>
                        <a:pt x="878777" y="485072"/>
                        <a:pt x="881688" y="481738"/>
                        <a:pt x="885085" y="481738"/>
                      </a:cubicBezTo>
                      <a:close/>
                      <a:moveTo>
                        <a:pt x="865675" y="481738"/>
                      </a:moveTo>
                      <a:cubicBezTo>
                        <a:pt x="869072" y="481738"/>
                        <a:pt x="871983" y="485072"/>
                        <a:pt x="871983" y="488962"/>
                      </a:cubicBezTo>
                      <a:cubicBezTo>
                        <a:pt x="871983" y="492851"/>
                        <a:pt x="869072" y="496185"/>
                        <a:pt x="865675" y="496185"/>
                      </a:cubicBezTo>
                      <a:cubicBezTo>
                        <a:pt x="862278" y="496185"/>
                        <a:pt x="859852" y="492851"/>
                        <a:pt x="859852" y="488962"/>
                      </a:cubicBezTo>
                      <a:cubicBezTo>
                        <a:pt x="859852" y="485072"/>
                        <a:pt x="862278" y="481738"/>
                        <a:pt x="865675" y="481738"/>
                      </a:cubicBezTo>
                      <a:close/>
                      <a:moveTo>
                        <a:pt x="846750" y="481738"/>
                      </a:moveTo>
                      <a:cubicBezTo>
                        <a:pt x="850147" y="481738"/>
                        <a:pt x="853059" y="485072"/>
                        <a:pt x="853059" y="488962"/>
                      </a:cubicBezTo>
                      <a:cubicBezTo>
                        <a:pt x="853059" y="492851"/>
                        <a:pt x="850147" y="496185"/>
                        <a:pt x="846750" y="496185"/>
                      </a:cubicBezTo>
                      <a:cubicBezTo>
                        <a:pt x="843354" y="496185"/>
                        <a:pt x="840442" y="492851"/>
                        <a:pt x="840442" y="488962"/>
                      </a:cubicBezTo>
                      <a:cubicBezTo>
                        <a:pt x="840442" y="485072"/>
                        <a:pt x="843354" y="481738"/>
                        <a:pt x="846750" y="481738"/>
                      </a:cubicBezTo>
                      <a:close/>
                      <a:moveTo>
                        <a:pt x="827341" y="481738"/>
                      </a:moveTo>
                      <a:cubicBezTo>
                        <a:pt x="831223" y="481738"/>
                        <a:pt x="833649" y="485072"/>
                        <a:pt x="833649" y="488962"/>
                      </a:cubicBezTo>
                      <a:cubicBezTo>
                        <a:pt x="833649" y="492851"/>
                        <a:pt x="831223" y="496185"/>
                        <a:pt x="827341" y="496185"/>
                      </a:cubicBezTo>
                      <a:cubicBezTo>
                        <a:pt x="823944" y="496185"/>
                        <a:pt x="821518" y="492851"/>
                        <a:pt x="821518" y="488962"/>
                      </a:cubicBezTo>
                      <a:cubicBezTo>
                        <a:pt x="821518" y="485072"/>
                        <a:pt x="823944" y="481738"/>
                        <a:pt x="827341" y="481738"/>
                      </a:cubicBezTo>
                      <a:close/>
                      <a:moveTo>
                        <a:pt x="808416" y="481738"/>
                      </a:moveTo>
                      <a:cubicBezTo>
                        <a:pt x="811813" y="481738"/>
                        <a:pt x="814724" y="485072"/>
                        <a:pt x="814724" y="488962"/>
                      </a:cubicBezTo>
                      <a:cubicBezTo>
                        <a:pt x="814724" y="492851"/>
                        <a:pt x="811813" y="496185"/>
                        <a:pt x="808416" y="496185"/>
                      </a:cubicBezTo>
                      <a:cubicBezTo>
                        <a:pt x="805020" y="496185"/>
                        <a:pt x="802108" y="492851"/>
                        <a:pt x="802108" y="488962"/>
                      </a:cubicBezTo>
                      <a:cubicBezTo>
                        <a:pt x="802108" y="485072"/>
                        <a:pt x="805020" y="481738"/>
                        <a:pt x="808416" y="481738"/>
                      </a:cubicBezTo>
                      <a:close/>
                      <a:moveTo>
                        <a:pt x="789492" y="481738"/>
                      </a:moveTo>
                      <a:cubicBezTo>
                        <a:pt x="792888" y="481738"/>
                        <a:pt x="795315" y="485072"/>
                        <a:pt x="795315" y="488962"/>
                      </a:cubicBezTo>
                      <a:cubicBezTo>
                        <a:pt x="795315" y="492851"/>
                        <a:pt x="792888" y="496185"/>
                        <a:pt x="789492" y="496185"/>
                      </a:cubicBezTo>
                      <a:cubicBezTo>
                        <a:pt x="786095" y="496185"/>
                        <a:pt x="783184" y="492851"/>
                        <a:pt x="783184" y="488962"/>
                      </a:cubicBezTo>
                      <a:cubicBezTo>
                        <a:pt x="783184" y="485072"/>
                        <a:pt x="786095" y="481738"/>
                        <a:pt x="789492" y="481738"/>
                      </a:cubicBezTo>
                      <a:close/>
                      <a:moveTo>
                        <a:pt x="770082" y="481738"/>
                      </a:moveTo>
                      <a:cubicBezTo>
                        <a:pt x="773479" y="481738"/>
                        <a:pt x="776390" y="485072"/>
                        <a:pt x="776390" y="488962"/>
                      </a:cubicBezTo>
                      <a:cubicBezTo>
                        <a:pt x="776390" y="492851"/>
                        <a:pt x="773479" y="496185"/>
                        <a:pt x="770082" y="496185"/>
                      </a:cubicBezTo>
                      <a:cubicBezTo>
                        <a:pt x="766685" y="496185"/>
                        <a:pt x="763774" y="492851"/>
                        <a:pt x="763774" y="488962"/>
                      </a:cubicBezTo>
                      <a:cubicBezTo>
                        <a:pt x="763774" y="485072"/>
                        <a:pt x="766685" y="481738"/>
                        <a:pt x="770082" y="481738"/>
                      </a:cubicBezTo>
                      <a:close/>
                      <a:moveTo>
                        <a:pt x="751157" y="481738"/>
                      </a:moveTo>
                      <a:cubicBezTo>
                        <a:pt x="754554" y="481738"/>
                        <a:pt x="757466" y="485072"/>
                        <a:pt x="757466" y="488962"/>
                      </a:cubicBezTo>
                      <a:cubicBezTo>
                        <a:pt x="757466" y="492851"/>
                        <a:pt x="754554" y="496185"/>
                        <a:pt x="751157" y="496185"/>
                      </a:cubicBezTo>
                      <a:cubicBezTo>
                        <a:pt x="747761" y="496185"/>
                        <a:pt x="744849" y="492851"/>
                        <a:pt x="744849" y="488962"/>
                      </a:cubicBezTo>
                      <a:cubicBezTo>
                        <a:pt x="744849" y="485072"/>
                        <a:pt x="747761" y="481738"/>
                        <a:pt x="751157" y="481738"/>
                      </a:cubicBezTo>
                      <a:close/>
                      <a:moveTo>
                        <a:pt x="329966" y="481738"/>
                      </a:moveTo>
                      <a:cubicBezTo>
                        <a:pt x="333363" y="481738"/>
                        <a:pt x="336274" y="485072"/>
                        <a:pt x="336274" y="488962"/>
                      </a:cubicBezTo>
                      <a:cubicBezTo>
                        <a:pt x="336274" y="492851"/>
                        <a:pt x="333363" y="496185"/>
                        <a:pt x="329966" y="496185"/>
                      </a:cubicBezTo>
                      <a:cubicBezTo>
                        <a:pt x="326569" y="496185"/>
                        <a:pt x="324143" y="492851"/>
                        <a:pt x="324143" y="488962"/>
                      </a:cubicBezTo>
                      <a:cubicBezTo>
                        <a:pt x="324143" y="485072"/>
                        <a:pt x="326569" y="481738"/>
                        <a:pt x="329966" y="481738"/>
                      </a:cubicBezTo>
                      <a:close/>
                      <a:moveTo>
                        <a:pt x="311041" y="481738"/>
                      </a:moveTo>
                      <a:cubicBezTo>
                        <a:pt x="314438" y="481738"/>
                        <a:pt x="317350" y="485072"/>
                        <a:pt x="317350" y="488962"/>
                      </a:cubicBezTo>
                      <a:cubicBezTo>
                        <a:pt x="317350" y="492851"/>
                        <a:pt x="314438" y="496185"/>
                        <a:pt x="311041" y="496185"/>
                      </a:cubicBezTo>
                      <a:cubicBezTo>
                        <a:pt x="307645" y="496185"/>
                        <a:pt x="304733" y="492851"/>
                        <a:pt x="304733" y="488962"/>
                      </a:cubicBezTo>
                      <a:cubicBezTo>
                        <a:pt x="304733" y="485072"/>
                        <a:pt x="307645" y="481738"/>
                        <a:pt x="311041" y="481738"/>
                      </a:cubicBezTo>
                      <a:close/>
                      <a:moveTo>
                        <a:pt x="1191273" y="460068"/>
                      </a:moveTo>
                      <a:cubicBezTo>
                        <a:pt x="1194670" y="460068"/>
                        <a:pt x="1197096" y="463402"/>
                        <a:pt x="1197096" y="467292"/>
                      </a:cubicBezTo>
                      <a:cubicBezTo>
                        <a:pt x="1197096" y="471181"/>
                        <a:pt x="1194670" y="473959"/>
                        <a:pt x="1191273" y="473959"/>
                      </a:cubicBezTo>
                      <a:cubicBezTo>
                        <a:pt x="1187392" y="473959"/>
                        <a:pt x="1184965" y="471181"/>
                        <a:pt x="1184965" y="467292"/>
                      </a:cubicBezTo>
                      <a:cubicBezTo>
                        <a:pt x="1184965" y="463402"/>
                        <a:pt x="1187392" y="460068"/>
                        <a:pt x="1191273" y="460068"/>
                      </a:cubicBezTo>
                      <a:close/>
                      <a:moveTo>
                        <a:pt x="1171864" y="460068"/>
                      </a:moveTo>
                      <a:cubicBezTo>
                        <a:pt x="1175260" y="460068"/>
                        <a:pt x="1178172" y="463402"/>
                        <a:pt x="1178172" y="467292"/>
                      </a:cubicBezTo>
                      <a:cubicBezTo>
                        <a:pt x="1178172" y="471181"/>
                        <a:pt x="1175260" y="473959"/>
                        <a:pt x="1171864" y="473959"/>
                      </a:cubicBezTo>
                      <a:cubicBezTo>
                        <a:pt x="1168467" y="473959"/>
                        <a:pt x="1165556" y="471181"/>
                        <a:pt x="1165556" y="467292"/>
                      </a:cubicBezTo>
                      <a:cubicBezTo>
                        <a:pt x="1165556" y="463402"/>
                        <a:pt x="1168467" y="460068"/>
                        <a:pt x="1171864" y="460068"/>
                      </a:cubicBezTo>
                      <a:close/>
                      <a:moveTo>
                        <a:pt x="1152939" y="460068"/>
                      </a:moveTo>
                      <a:cubicBezTo>
                        <a:pt x="1156336" y="460068"/>
                        <a:pt x="1158762" y="463402"/>
                        <a:pt x="1158762" y="467292"/>
                      </a:cubicBezTo>
                      <a:cubicBezTo>
                        <a:pt x="1158762" y="471181"/>
                        <a:pt x="1156336" y="473959"/>
                        <a:pt x="1152939" y="473959"/>
                      </a:cubicBezTo>
                      <a:cubicBezTo>
                        <a:pt x="1149543" y="473959"/>
                        <a:pt x="1146631" y="471181"/>
                        <a:pt x="1146631" y="467292"/>
                      </a:cubicBezTo>
                      <a:cubicBezTo>
                        <a:pt x="1146631" y="463402"/>
                        <a:pt x="1149543" y="460068"/>
                        <a:pt x="1152939" y="460068"/>
                      </a:cubicBezTo>
                      <a:close/>
                      <a:moveTo>
                        <a:pt x="1133529" y="460068"/>
                      </a:moveTo>
                      <a:cubicBezTo>
                        <a:pt x="1136926" y="460068"/>
                        <a:pt x="1139838" y="463402"/>
                        <a:pt x="1139838" y="467292"/>
                      </a:cubicBezTo>
                      <a:cubicBezTo>
                        <a:pt x="1139838" y="471181"/>
                        <a:pt x="1136926" y="473959"/>
                        <a:pt x="1133529" y="473959"/>
                      </a:cubicBezTo>
                      <a:cubicBezTo>
                        <a:pt x="1130133" y="473959"/>
                        <a:pt x="1127221" y="471181"/>
                        <a:pt x="1127221" y="467292"/>
                      </a:cubicBezTo>
                      <a:cubicBezTo>
                        <a:pt x="1127221" y="463402"/>
                        <a:pt x="1130133" y="460068"/>
                        <a:pt x="1133529" y="460068"/>
                      </a:cubicBezTo>
                      <a:close/>
                      <a:moveTo>
                        <a:pt x="1114605" y="460068"/>
                      </a:moveTo>
                      <a:cubicBezTo>
                        <a:pt x="1118002" y="460068"/>
                        <a:pt x="1120913" y="463402"/>
                        <a:pt x="1120913" y="467292"/>
                      </a:cubicBezTo>
                      <a:cubicBezTo>
                        <a:pt x="1120913" y="471181"/>
                        <a:pt x="1118002" y="473959"/>
                        <a:pt x="1114605" y="473959"/>
                      </a:cubicBezTo>
                      <a:cubicBezTo>
                        <a:pt x="1111208" y="473959"/>
                        <a:pt x="1108297" y="471181"/>
                        <a:pt x="1108297" y="467292"/>
                      </a:cubicBezTo>
                      <a:cubicBezTo>
                        <a:pt x="1108297" y="463402"/>
                        <a:pt x="1111208" y="460068"/>
                        <a:pt x="1114605" y="460068"/>
                      </a:cubicBezTo>
                      <a:close/>
                      <a:moveTo>
                        <a:pt x="1095195" y="460068"/>
                      </a:moveTo>
                      <a:cubicBezTo>
                        <a:pt x="1098592" y="460068"/>
                        <a:pt x="1101503" y="463402"/>
                        <a:pt x="1101503" y="467292"/>
                      </a:cubicBezTo>
                      <a:cubicBezTo>
                        <a:pt x="1101503" y="471181"/>
                        <a:pt x="1098592" y="473959"/>
                        <a:pt x="1095195" y="473959"/>
                      </a:cubicBezTo>
                      <a:cubicBezTo>
                        <a:pt x="1091799" y="473959"/>
                        <a:pt x="1089372" y="471181"/>
                        <a:pt x="1089372" y="467292"/>
                      </a:cubicBezTo>
                      <a:cubicBezTo>
                        <a:pt x="1089372" y="463402"/>
                        <a:pt x="1091799" y="460068"/>
                        <a:pt x="1095195" y="460068"/>
                      </a:cubicBezTo>
                      <a:close/>
                      <a:moveTo>
                        <a:pt x="1057346" y="460068"/>
                      </a:moveTo>
                      <a:cubicBezTo>
                        <a:pt x="1060743" y="460068"/>
                        <a:pt x="1063169" y="463402"/>
                        <a:pt x="1063169" y="467292"/>
                      </a:cubicBezTo>
                      <a:cubicBezTo>
                        <a:pt x="1063169" y="471181"/>
                        <a:pt x="1060743" y="473959"/>
                        <a:pt x="1057346" y="473959"/>
                      </a:cubicBezTo>
                      <a:cubicBezTo>
                        <a:pt x="1053950" y="473959"/>
                        <a:pt x="1051038" y="471181"/>
                        <a:pt x="1051038" y="467292"/>
                      </a:cubicBezTo>
                      <a:cubicBezTo>
                        <a:pt x="1051038" y="463402"/>
                        <a:pt x="1053950" y="460068"/>
                        <a:pt x="1057346" y="460068"/>
                      </a:cubicBezTo>
                      <a:close/>
                      <a:moveTo>
                        <a:pt x="1037936" y="460068"/>
                      </a:moveTo>
                      <a:cubicBezTo>
                        <a:pt x="1041333" y="460068"/>
                        <a:pt x="1044245" y="463402"/>
                        <a:pt x="1044245" y="467292"/>
                      </a:cubicBezTo>
                      <a:cubicBezTo>
                        <a:pt x="1044245" y="471181"/>
                        <a:pt x="1041333" y="473959"/>
                        <a:pt x="1037936" y="473959"/>
                      </a:cubicBezTo>
                      <a:cubicBezTo>
                        <a:pt x="1034540" y="473959"/>
                        <a:pt x="1031628" y="471181"/>
                        <a:pt x="1031628" y="467292"/>
                      </a:cubicBezTo>
                      <a:cubicBezTo>
                        <a:pt x="1031628" y="463402"/>
                        <a:pt x="1034540" y="460068"/>
                        <a:pt x="1037936" y="460068"/>
                      </a:cubicBezTo>
                      <a:close/>
                      <a:moveTo>
                        <a:pt x="1019012" y="460068"/>
                      </a:moveTo>
                      <a:cubicBezTo>
                        <a:pt x="1022409" y="460068"/>
                        <a:pt x="1024835" y="463402"/>
                        <a:pt x="1024835" y="467292"/>
                      </a:cubicBezTo>
                      <a:cubicBezTo>
                        <a:pt x="1024835" y="471181"/>
                        <a:pt x="1022409" y="473959"/>
                        <a:pt x="1019012" y="473959"/>
                      </a:cubicBezTo>
                      <a:cubicBezTo>
                        <a:pt x="1015615" y="473959"/>
                        <a:pt x="1012704" y="471181"/>
                        <a:pt x="1012704" y="467292"/>
                      </a:cubicBezTo>
                      <a:cubicBezTo>
                        <a:pt x="1012704" y="463402"/>
                        <a:pt x="1015615" y="460068"/>
                        <a:pt x="1019012" y="460068"/>
                      </a:cubicBezTo>
                      <a:close/>
                      <a:moveTo>
                        <a:pt x="999602" y="460068"/>
                      </a:moveTo>
                      <a:cubicBezTo>
                        <a:pt x="1002999" y="460068"/>
                        <a:pt x="1005910" y="463402"/>
                        <a:pt x="1005910" y="467292"/>
                      </a:cubicBezTo>
                      <a:cubicBezTo>
                        <a:pt x="1005910" y="471181"/>
                        <a:pt x="1002999" y="473959"/>
                        <a:pt x="999602" y="473959"/>
                      </a:cubicBezTo>
                      <a:cubicBezTo>
                        <a:pt x="996206" y="473959"/>
                        <a:pt x="993779" y="471181"/>
                        <a:pt x="993779" y="467292"/>
                      </a:cubicBezTo>
                      <a:cubicBezTo>
                        <a:pt x="993779" y="463402"/>
                        <a:pt x="996206" y="460068"/>
                        <a:pt x="999602" y="460068"/>
                      </a:cubicBezTo>
                      <a:close/>
                      <a:moveTo>
                        <a:pt x="980678" y="460068"/>
                      </a:moveTo>
                      <a:cubicBezTo>
                        <a:pt x="984074" y="460068"/>
                        <a:pt x="986986" y="463402"/>
                        <a:pt x="986986" y="467292"/>
                      </a:cubicBezTo>
                      <a:cubicBezTo>
                        <a:pt x="986986" y="471181"/>
                        <a:pt x="984074" y="473959"/>
                        <a:pt x="980678" y="473959"/>
                      </a:cubicBezTo>
                      <a:cubicBezTo>
                        <a:pt x="977281" y="473959"/>
                        <a:pt x="974370" y="471181"/>
                        <a:pt x="974370" y="467292"/>
                      </a:cubicBezTo>
                      <a:cubicBezTo>
                        <a:pt x="974370" y="463402"/>
                        <a:pt x="977281" y="460068"/>
                        <a:pt x="980678" y="460068"/>
                      </a:cubicBezTo>
                      <a:close/>
                      <a:moveTo>
                        <a:pt x="961268" y="460068"/>
                      </a:moveTo>
                      <a:cubicBezTo>
                        <a:pt x="964665" y="460068"/>
                        <a:pt x="967576" y="463402"/>
                        <a:pt x="967576" y="467292"/>
                      </a:cubicBezTo>
                      <a:cubicBezTo>
                        <a:pt x="967576" y="471181"/>
                        <a:pt x="964665" y="473959"/>
                        <a:pt x="961268" y="473959"/>
                      </a:cubicBezTo>
                      <a:cubicBezTo>
                        <a:pt x="957871" y="473959"/>
                        <a:pt x="955445" y="471181"/>
                        <a:pt x="955445" y="467292"/>
                      </a:cubicBezTo>
                      <a:cubicBezTo>
                        <a:pt x="955445" y="463402"/>
                        <a:pt x="957871" y="460068"/>
                        <a:pt x="961268" y="460068"/>
                      </a:cubicBezTo>
                      <a:close/>
                      <a:moveTo>
                        <a:pt x="942343" y="460068"/>
                      </a:moveTo>
                      <a:cubicBezTo>
                        <a:pt x="945740" y="460068"/>
                        <a:pt x="948652" y="463402"/>
                        <a:pt x="948652" y="467292"/>
                      </a:cubicBezTo>
                      <a:cubicBezTo>
                        <a:pt x="948652" y="471181"/>
                        <a:pt x="945740" y="473959"/>
                        <a:pt x="942343" y="473959"/>
                      </a:cubicBezTo>
                      <a:cubicBezTo>
                        <a:pt x="938947" y="473959"/>
                        <a:pt x="936035" y="471181"/>
                        <a:pt x="936035" y="467292"/>
                      </a:cubicBezTo>
                      <a:cubicBezTo>
                        <a:pt x="936035" y="463402"/>
                        <a:pt x="938947" y="460068"/>
                        <a:pt x="942343" y="460068"/>
                      </a:cubicBezTo>
                      <a:close/>
                      <a:moveTo>
                        <a:pt x="923419" y="460068"/>
                      </a:moveTo>
                      <a:cubicBezTo>
                        <a:pt x="926816" y="460068"/>
                        <a:pt x="929242" y="463402"/>
                        <a:pt x="929242" y="467292"/>
                      </a:cubicBezTo>
                      <a:cubicBezTo>
                        <a:pt x="929242" y="471181"/>
                        <a:pt x="926816" y="473959"/>
                        <a:pt x="923419" y="473959"/>
                      </a:cubicBezTo>
                      <a:cubicBezTo>
                        <a:pt x="920022" y="473959"/>
                        <a:pt x="917111" y="471181"/>
                        <a:pt x="917111" y="467292"/>
                      </a:cubicBezTo>
                      <a:cubicBezTo>
                        <a:pt x="917111" y="463402"/>
                        <a:pt x="920022" y="460068"/>
                        <a:pt x="923419" y="460068"/>
                      </a:cubicBezTo>
                      <a:close/>
                      <a:moveTo>
                        <a:pt x="904009" y="460068"/>
                      </a:moveTo>
                      <a:cubicBezTo>
                        <a:pt x="907406" y="460068"/>
                        <a:pt x="910317" y="463402"/>
                        <a:pt x="910317" y="467292"/>
                      </a:cubicBezTo>
                      <a:cubicBezTo>
                        <a:pt x="910317" y="471181"/>
                        <a:pt x="907406" y="473959"/>
                        <a:pt x="904009" y="473959"/>
                      </a:cubicBezTo>
                      <a:cubicBezTo>
                        <a:pt x="900613" y="473959"/>
                        <a:pt x="897701" y="471181"/>
                        <a:pt x="897701" y="467292"/>
                      </a:cubicBezTo>
                      <a:cubicBezTo>
                        <a:pt x="897701" y="463402"/>
                        <a:pt x="900613" y="460068"/>
                        <a:pt x="904009" y="460068"/>
                      </a:cubicBezTo>
                      <a:close/>
                      <a:moveTo>
                        <a:pt x="885085" y="460068"/>
                      </a:moveTo>
                      <a:cubicBezTo>
                        <a:pt x="888481" y="460068"/>
                        <a:pt x="890908" y="463402"/>
                        <a:pt x="890908" y="467292"/>
                      </a:cubicBezTo>
                      <a:cubicBezTo>
                        <a:pt x="890908" y="471181"/>
                        <a:pt x="888481" y="473959"/>
                        <a:pt x="885085" y="473959"/>
                      </a:cubicBezTo>
                      <a:cubicBezTo>
                        <a:pt x="881688" y="473959"/>
                        <a:pt x="878777" y="471181"/>
                        <a:pt x="878777" y="467292"/>
                      </a:cubicBezTo>
                      <a:cubicBezTo>
                        <a:pt x="878777" y="463402"/>
                        <a:pt x="881688" y="460068"/>
                        <a:pt x="885085" y="460068"/>
                      </a:cubicBezTo>
                      <a:close/>
                      <a:moveTo>
                        <a:pt x="865675" y="460068"/>
                      </a:moveTo>
                      <a:cubicBezTo>
                        <a:pt x="869072" y="460068"/>
                        <a:pt x="871983" y="463402"/>
                        <a:pt x="871983" y="467292"/>
                      </a:cubicBezTo>
                      <a:cubicBezTo>
                        <a:pt x="871983" y="471181"/>
                        <a:pt x="869072" y="473959"/>
                        <a:pt x="865675" y="473959"/>
                      </a:cubicBezTo>
                      <a:cubicBezTo>
                        <a:pt x="862278" y="473959"/>
                        <a:pt x="859852" y="471181"/>
                        <a:pt x="859852" y="467292"/>
                      </a:cubicBezTo>
                      <a:cubicBezTo>
                        <a:pt x="859852" y="463402"/>
                        <a:pt x="862278" y="460068"/>
                        <a:pt x="865675" y="460068"/>
                      </a:cubicBezTo>
                      <a:close/>
                      <a:moveTo>
                        <a:pt x="846750" y="460068"/>
                      </a:moveTo>
                      <a:cubicBezTo>
                        <a:pt x="850147" y="460068"/>
                        <a:pt x="853059" y="463402"/>
                        <a:pt x="853059" y="467292"/>
                      </a:cubicBezTo>
                      <a:cubicBezTo>
                        <a:pt x="853059" y="471181"/>
                        <a:pt x="850147" y="473959"/>
                        <a:pt x="846750" y="473959"/>
                      </a:cubicBezTo>
                      <a:cubicBezTo>
                        <a:pt x="843354" y="473959"/>
                        <a:pt x="840442" y="471181"/>
                        <a:pt x="840442" y="467292"/>
                      </a:cubicBezTo>
                      <a:cubicBezTo>
                        <a:pt x="840442" y="463402"/>
                        <a:pt x="843354" y="460068"/>
                        <a:pt x="846750" y="460068"/>
                      </a:cubicBezTo>
                      <a:close/>
                      <a:moveTo>
                        <a:pt x="827341" y="460068"/>
                      </a:moveTo>
                      <a:cubicBezTo>
                        <a:pt x="831223" y="460068"/>
                        <a:pt x="833649" y="463402"/>
                        <a:pt x="833649" y="467292"/>
                      </a:cubicBezTo>
                      <a:cubicBezTo>
                        <a:pt x="833649" y="471181"/>
                        <a:pt x="831223" y="473959"/>
                        <a:pt x="827341" y="473959"/>
                      </a:cubicBezTo>
                      <a:cubicBezTo>
                        <a:pt x="823944" y="473959"/>
                        <a:pt x="821518" y="471181"/>
                        <a:pt x="821518" y="467292"/>
                      </a:cubicBezTo>
                      <a:cubicBezTo>
                        <a:pt x="821518" y="463402"/>
                        <a:pt x="823944" y="460068"/>
                        <a:pt x="827341" y="460068"/>
                      </a:cubicBezTo>
                      <a:close/>
                      <a:moveTo>
                        <a:pt x="808416" y="460068"/>
                      </a:moveTo>
                      <a:cubicBezTo>
                        <a:pt x="811813" y="460068"/>
                        <a:pt x="814724" y="463402"/>
                        <a:pt x="814724" y="467292"/>
                      </a:cubicBezTo>
                      <a:cubicBezTo>
                        <a:pt x="814724" y="471181"/>
                        <a:pt x="811813" y="473959"/>
                        <a:pt x="808416" y="473959"/>
                      </a:cubicBezTo>
                      <a:cubicBezTo>
                        <a:pt x="805020" y="473959"/>
                        <a:pt x="802108" y="471181"/>
                        <a:pt x="802108" y="467292"/>
                      </a:cubicBezTo>
                      <a:cubicBezTo>
                        <a:pt x="802108" y="463402"/>
                        <a:pt x="805020" y="460068"/>
                        <a:pt x="808416" y="460068"/>
                      </a:cubicBezTo>
                      <a:close/>
                      <a:moveTo>
                        <a:pt x="789492" y="460068"/>
                      </a:moveTo>
                      <a:cubicBezTo>
                        <a:pt x="792888" y="460068"/>
                        <a:pt x="795315" y="463402"/>
                        <a:pt x="795315" y="467292"/>
                      </a:cubicBezTo>
                      <a:cubicBezTo>
                        <a:pt x="795315" y="471181"/>
                        <a:pt x="792888" y="473959"/>
                        <a:pt x="789492" y="473959"/>
                      </a:cubicBezTo>
                      <a:cubicBezTo>
                        <a:pt x="786095" y="473959"/>
                        <a:pt x="783184" y="471181"/>
                        <a:pt x="783184" y="467292"/>
                      </a:cubicBezTo>
                      <a:cubicBezTo>
                        <a:pt x="783184" y="463402"/>
                        <a:pt x="786095" y="460068"/>
                        <a:pt x="789492" y="460068"/>
                      </a:cubicBezTo>
                      <a:close/>
                      <a:moveTo>
                        <a:pt x="770082" y="460068"/>
                      </a:moveTo>
                      <a:cubicBezTo>
                        <a:pt x="773479" y="460068"/>
                        <a:pt x="776390" y="463402"/>
                        <a:pt x="776390" y="467292"/>
                      </a:cubicBezTo>
                      <a:cubicBezTo>
                        <a:pt x="776390" y="471181"/>
                        <a:pt x="773479" y="473959"/>
                        <a:pt x="770082" y="473959"/>
                      </a:cubicBezTo>
                      <a:cubicBezTo>
                        <a:pt x="766685" y="473959"/>
                        <a:pt x="763774" y="471181"/>
                        <a:pt x="763774" y="467292"/>
                      </a:cubicBezTo>
                      <a:cubicBezTo>
                        <a:pt x="763774" y="463402"/>
                        <a:pt x="766685" y="460068"/>
                        <a:pt x="770082" y="460068"/>
                      </a:cubicBezTo>
                      <a:close/>
                      <a:moveTo>
                        <a:pt x="426044" y="460068"/>
                      </a:moveTo>
                      <a:cubicBezTo>
                        <a:pt x="429441" y="460068"/>
                        <a:pt x="431867" y="463402"/>
                        <a:pt x="431867" y="467292"/>
                      </a:cubicBezTo>
                      <a:cubicBezTo>
                        <a:pt x="431867" y="471181"/>
                        <a:pt x="429441" y="473959"/>
                        <a:pt x="426044" y="473959"/>
                      </a:cubicBezTo>
                      <a:cubicBezTo>
                        <a:pt x="422647" y="473959"/>
                        <a:pt x="419736" y="471181"/>
                        <a:pt x="419736" y="467292"/>
                      </a:cubicBezTo>
                      <a:cubicBezTo>
                        <a:pt x="419736" y="463402"/>
                        <a:pt x="422647" y="460068"/>
                        <a:pt x="426044" y="460068"/>
                      </a:cubicBezTo>
                      <a:close/>
                      <a:moveTo>
                        <a:pt x="329966" y="460068"/>
                      </a:moveTo>
                      <a:cubicBezTo>
                        <a:pt x="333363" y="460068"/>
                        <a:pt x="336274" y="463402"/>
                        <a:pt x="336274" y="467292"/>
                      </a:cubicBezTo>
                      <a:cubicBezTo>
                        <a:pt x="336274" y="471181"/>
                        <a:pt x="333363" y="473959"/>
                        <a:pt x="329966" y="473959"/>
                      </a:cubicBezTo>
                      <a:cubicBezTo>
                        <a:pt x="326569" y="473959"/>
                        <a:pt x="324143" y="471181"/>
                        <a:pt x="324143" y="467292"/>
                      </a:cubicBezTo>
                      <a:cubicBezTo>
                        <a:pt x="324143" y="463402"/>
                        <a:pt x="326569" y="460068"/>
                        <a:pt x="329966" y="460068"/>
                      </a:cubicBezTo>
                      <a:close/>
                      <a:moveTo>
                        <a:pt x="311041" y="460068"/>
                      </a:moveTo>
                      <a:cubicBezTo>
                        <a:pt x="314438" y="460068"/>
                        <a:pt x="317350" y="463402"/>
                        <a:pt x="317350" y="467292"/>
                      </a:cubicBezTo>
                      <a:cubicBezTo>
                        <a:pt x="317350" y="471181"/>
                        <a:pt x="314438" y="473959"/>
                        <a:pt x="311041" y="473959"/>
                      </a:cubicBezTo>
                      <a:cubicBezTo>
                        <a:pt x="307645" y="473959"/>
                        <a:pt x="304733" y="471181"/>
                        <a:pt x="304733" y="467292"/>
                      </a:cubicBezTo>
                      <a:cubicBezTo>
                        <a:pt x="304733" y="463402"/>
                        <a:pt x="307645" y="460068"/>
                        <a:pt x="311041" y="460068"/>
                      </a:cubicBezTo>
                      <a:close/>
                      <a:moveTo>
                        <a:pt x="292117" y="460068"/>
                      </a:moveTo>
                      <a:cubicBezTo>
                        <a:pt x="295514" y="460068"/>
                        <a:pt x="297940" y="463402"/>
                        <a:pt x="297940" y="467292"/>
                      </a:cubicBezTo>
                      <a:cubicBezTo>
                        <a:pt x="297940" y="471181"/>
                        <a:pt x="295514" y="473959"/>
                        <a:pt x="292117" y="473959"/>
                      </a:cubicBezTo>
                      <a:cubicBezTo>
                        <a:pt x="288720" y="473959"/>
                        <a:pt x="285809" y="471181"/>
                        <a:pt x="285809" y="467292"/>
                      </a:cubicBezTo>
                      <a:cubicBezTo>
                        <a:pt x="285809" y="463402"/>
                        <a:pt x="288720" y="460068"/>
                        <a:pt x="292117" y="460068"/>
                      </a:cubicBezTo>
                      <a:close/>
                      <a:moveTo>
                        <a:pt x="1204308" y="444587"/>
                      </a:moveTo>
                      <a:lnTo>
                        <a:pt x="1204222" y="445446"/>
                      </a:lnTo>
                      <a:lnTo>
                        <a:pt x="1203890" y="445066"/>
                      </a:lnTo>
                      <a:close/>
                      <a:moveTo>
                        <a:pt x="1191273" y="437843"/>
                      </a:moveTo>
                      <a:cubicBezTo>
                        <a:pt x="1194670" y="437843"/>
                        <a:pt x="1197096" y="441177"/>
                        <a:pt x="1197096" y="445066"/>
                      </a:cubicBezTo>
                      <a:cubicBezTo>
                        <a:pt x="1197096" y="448956"/>
                        <a:pt x="1194670" y="452290"/>
                        <a:pt x="1191273" y="452290"/>
                      </a:cubicBezTo>
                      <a:cubicBezTo>
                        <a:pt x="1187392" y="452290"/>
                        <a:pt x="1184965" y="448956"/>
                        <a:pt x="1184965" y="445066"/>
                      </a:cubicBezTo>
                      <a:cubicBezTo>
                        <a:pt x="1184965" y="441177"/>
                        <a:pt x="1187392" y="437843"/>
                        <a:pt x="1191273" y="437843"/>
                      </a:cubicBezTo>
                      <a:close/>
                      <a:moveTo>
                        <a:pt x="1171864" y="437843"/>
                      </a:moveTo>
                      <a:cubicBezTo>
                        <a:pt x="1175260" y="437843"/>
                        <a:pt x="1178172" y="441177"/>
                        <a:pt x="1178172" y="445066"/>
                      </a:cubicBezTo>
                      <a:cubicBezTo>
                        <a:pt x="1178172" y="448956"/>
                        <a:pt x="1175260" y="452290"/>
                        <a:pt x="1171864" y="452290"/>
                      </a:cubicBezTo>
                      <a:cubicBezTo>
                        <a:pt x="1168467" y="452290"/>
                        <a:pt x="1165556" y="448956"/>
                        <a:pt x="1165556" y="445066"/>
                      </a:cubicBezTo>
                      <a:cubicBezTo>
                        <a:pt x="1165556" y="441177"/>
                        <a:pt x="1168467" y="437843"/>
                        <a:pt x="1171864" y="437843"/>
                      </a:cubicBezTo>
                      <a:close/>
                      <a:moveTo>
                        <a:pt x="1152939" y="437843"/>
                      </a:moveTo>
                      <a:cubicBezTo>
                        <a:pt x="1156336" y="437843"/>
                        <a:pt x="1158762" y="441177"/>
                        <a:pt x="1158762" y="445066"/>
                      </a:cubicBezTo>
                      <a:cubicBezTo>
                        <a:pt x="1158762" y="448956"/>
                        <a:pt x="1156336" y="452290"/>
                        <a:pt x="1152939" y="452290"/>
                      </a:cubicBezTo>
                      <a:cubicBezTo>
                        <a:pt x="1149543" y="452290"/>
                        <a:pt x="1146631" y="448956"/>
                        <a:pt x="1146631" y="445066"/>
                      </a:cubicBezTo>
                      <a:cubicBezTo>
                        <a:pt x="1146631" y="441177"/>
                        <a:pt x="1149543" y="437843"/>
                        <a:pt x="1152939" y="437843"/>
                      </a:cubicBezTo>
                      <a:close/>
                      <a:moveTo>
                        <a:pt x="1133529" y="437843"/>
                      </a:moveTo>
                      <a:cubicBezTo>
                        <a:pt x="1136926" y="437843"/>
                        <a:pt x="1139838" y="441177"/>
                        <a:pt x="1139838" y="445066"/>
                      </a:cubicBezTo>
                      <a:cubicBezTo>
                        <a:pt x="1139838" y="448956"/>
                        <a:pt x="1136926" y="452290"/>
                        <a:pt x="1133529" y="452290"/>
                      </a:cubicBezTo>
                      <a:cubicBezTo>
                        <a:pt x="1130133" y="452290"/>
                        <a:pt x="1127221" y="448956"/>
                        <a:pt x="1127221" y="445066"/>
                      </a:cubicBezTo>
                      <a:cubicBezTo>
                        <a:pt x="1127221" y="441177"/>
                        <a:pt x="1130133" y="437843"/>
                        <a:pt x="1133529" y="437843"/>
                      </a:cubicBezTo>
                      <a:close/>
                      <a:moveTo>
                        <a:pt x="1114605" y="437843"/>
                      </a:moveTo>
                      <a:cubicBezTo>
                        <a:pt x="1118002" y="437843"/>
                        <a:pt x="1120913" y="441177"/>
                        <a:pt x="1120913" y="445066"/>
                      </a:cubicBezTo>
                      <a:cubicBezTo>
                        <a:pt x="1120913" y="448956"/>
                        <a:pt x="1118002" y="452290"/>
                        <a:pt x="1114605" y="452290"/>
                      </a:cubicBezTo>
                      <a:cubicBezTo>
                        <a:pt x="1111208" y="452290"/>
                        <a:pt x="1108297" y="448956"/>
                        <a:pt x="1108297" y="445066"/>
                      </a:cubicBezTo>
                      <a:cubicBezTo>
                        <a:pt x="1108297" y="441177"/>
                        <a:pt x="1111208" y="437843"/>
                        <a:pt x="1114605" y="437843"/>
                      </a:cubicBezTo>
                      <a:close/>
                      <a:moveTo>
                        <a:pt x="1095195" y="437843"/>
                      </a:moveTo>
                      <a:cubicBezTo>
                        <a:pt x="1098592" y="437843"/>
                        <a:pt x="1101503" y="441177"/>
                        <a:pt x="1101503" y="445066"/>
                      </a:cubicBezTo>
                      <a:cubicBezTo>
                        <a:pt x="1101503" y="448956"/>
                        <a:pt x="1098592" y="452290"/>
                        <a:pt x="1095195" y="452290"/>
                      </a:cubicBezTo>
                      <a:cubicBezTo>
                        <a:pt x="1091799" y="452290"/>
                        <a:pt x="1089372" y="448956"/>
                        <a:pt x="1089372" y="445066"/>
                      </a:cubicBezTo>
                      <a:cubicBezTo>
                        <a:pt x="1089372" y="441177"/>
                        <a:pt x="1091799" y="437843"/>
                        <a:pt x="1095195" y="437843"/>
                      </a:cubicBezTo>
                      <a:close/>
                      <a:moveTo>
                        <a:pt x="1076271" y="437843"/>
                      </a:moveTo>
                      <a:cubicBezTo>
                        <a:pt x="1079667" y="437843"/>
                        <a:pt x="1082579" y="441177"/>
                        <a:pt x="1082579" y="445066"/>
                      </a:cubicBezTo>
                      <a:cubicBezTo>
                        <a:pt x="1082579" y="448956"/>
                        <a:pt x="1079667" y="452290"/>
                        <a:pt x="1076271" y="452290"/>
                      </a:cubicBezTo>
                      <a:cubicBezTo>
                        <a:pt x="1072874" y="452290"/>
                        <a:pt x="1069963" y="448956"/>
                        <a:pt x="1069963" y="445066"/>
                      </a:cubicBezTo>
                      <a:cubicBezTo>
                        <a:pt x="1069963" y="441177"/>
                        <a:pt x="1072874" y="437843"/>
                        <a:pt x="1076271" y="437843"/>
                      </a:cubicBezTo>
                      <a:close/>
                      <a:moveTo>
                        <a:pt x="1057346" y="437843"/>
                      </a:moveTo>
                      <a:cubicBezTo>
                        <a:pt x="1060743" y="437843"/>
                        <a:pt x="1063169" y="441177"/>
                        <a:pt x="1063169" y="445066"/>
                      </a:cubicBezTo>
                      <a:cubicBezTo>
                        <a:pt x="1063169" y="448956"/>
                        <a:pt x="1060743" y="452290"/>
                        <a:pt x="1057346" y="452290"/>
                      </a:cubicBezTo>
                      <a:cubicBezTo>
                        <a:pt x="1053950" y="452290"/>
                        <a:pt x="1051038" y="448956"/>
                        <a:pt x="1051038" y="445066"/>
                      </a:cubicBezTo>
                      <a:cubicBezTo>
                        <a:pt x="1051038" y="441177"/>
                        <a:pt x="1053950" y="437843"/>
                        <a:pt x="1057346" y="437843"/>
                      </a:cubicBezTo>
                      <a:close/>
                      <a:moveTo>
                        <a:pt x="1037936" y="437843"/>
                      </a:moveTo>
                      <a:cubicBezTo>
                        <a:pt x="1041333" y="437843"/>
                        <a:pt x="1044245" y="441177"/>
                        <a:pt x="1044245" y="445066"/>
                      </a:cubicBezTo>
                      <a:cubicBezTo>
                        <a:pt x="1044245" y="448956"/>
                        <a:pt x="1041333" y="452290"/>
                        <a:pt x="1037936" y="452290"/>
                      </a:cubicBezTo>
                      <a:cubicBezTo>
                        <a:pt x="1034540" y="452290"/>
                        <a:pt x="1031628" y="448956"/>
                        <a:pt x="1031628" y="445066"/>
                      </a:cubicBezTo>
                      <a:cubicBezTo>
                        <a:pt x="1031628" y="441177"/>
                        <a:pt x="1034540" y="437843"/>
                        <a:pt x="1037936" y="437843"/>
                      </a:cubicBezTo>
                      <a:close/>
                      <a:moveTo>
                        <a:pt x="1019012" y="437843"/>
                      </a:moveTo>
                      <a:cubicBezTo>
                        <a:pt x="1022409" y="437843"/>
                        <a:pt x="1024835" y="441177"/>
                        <a:pt x="1024835" y="445066"/>
                      </a:cubicBezTo>
                      <a:cubicBezTo>
                        <a:pt x="1024835" y="448956"/>
                        <a:pt x="1022409" y="452290"/>
                        <a:pt x="1019012" y="452290"/>
                      </a:cubicBezTo>
                      <a:cubicBezTo>
                        <a:pt x="1015615" y="452290"/>
                        <a:pt x="1012704" y="448956"/>
                        <a:pt x="1012704" y="445066"/>
                      </a:cubicBezTo>
                      <a:cubicBezTo>
                        <a:pt x="1012704" y="441177"/>
                        <a:pt x="1015615" y="437843"/>
                        <a:pt x="1019012" y="437843"/>
                      </a:cubicBezTo>
                      <a:close/>
                      <a:moveTo>
                        <a:pt x="999602" y="437843"/>
                      </a:moveTo>
                      <a:cubicBezTo>
                        <a:pt x="1002999" y="437843"/>
                        <a:pt x="1005910" y="441177"/>
                        <a:pt x="1005910" y="445066"/>
                      </a:cubicBezTo>
                      <a:cubicBezTo>
                        <a:pt x="1005910" y="448956"/>
                        <a:pt x="1002999" y="452290"/>
                        <a:pt x="999602" y="452290"/>
                      </a:cubicBezTo>
                      <a:cubicBezTo>
                        <a:pt x="996206" y="452290"/>
                        <a:pt x="993779" y="448956"/>
                        <a:pt x="993779" y="445066"/>
                      </a:cubicBezTo>
                      <a:cubicBezTo>
                        <a:pt x="993779" y="441177"/>
                        <a:pt x="996206" y="437843"/>
                        <a:pt x="999602" y="437843"/>
                      </a:cubicBezTo>
                      <a:close/>
                      <a:moveTo>
                        <a:pt x="980678" y="437843"/>
                      </a:moveTo>
                      <a:cubicBezTo>
                        <a:pt x="984074" y="437843"/>
                        <a:pt x="986986" y="441177"/>
                        <a:pt x="986986" y="445066"/>
                      </a:cubicBezTo>
                      <a:cubicBezTo>
                        <a:pt x="986986" y="448956"/>
                        <a:pt x="984074" y="452290"/>
                        <a:pt x="980678" y="452290"/>
                      </a:cubicBezTo>
                      <a:cubicBezTo>
                        <a:pt x="977281" y="452290"/>
                        <a:pt x="974370" y="448956"/>
                        <a:pt x="974370" y="445066"/>
                      </a:cubicBezTo>
                      <a:cubicBezTo>
                        <a:pt x="974370" y="441177"/>
                        <a:pt x="977281" y="437843"/>
                        <a:pt x="980678" y="437843"/>
                      </a:cubicBezTo>
                      <a:close/>
                      <a:moveTo>
                        <a:pt x="942343" y="437843"/>
                      </a:moveTo>
                      <a:cubicBezTo>
                        <a:pt x="945740" y="437843"/>
                        <a:pt x="948652" y="441177"/>
                        <a:pt x="948652" y="445066"/>
                      </a:cubicBezTo>
                      <a:cubicBezTo>
                        <a:pt x="948652" y="448956"/>
                        <a:pt x="945740" y="452290"/>
                        <a:pt x="942343" y="452290"/>
                      </a:cubicBezTo>
                      <a:cubicBezTo>
                        <a:pt x="938947" y="452290"/>
                        <a:pt x="936035" y="448956"/>
                        <a:pt x="936035" y="445066"/>
                      </a:cubicBezTo>
                      <a:cubicBezTo>
                        <a:pt x="936035" y="441177"/>
                        <a:pt x="938947" y="437843"/>
                        <a:pt x="942343" y="437843"/>
                      </a:cubicBezTo>
                      <a:close/>
                      <a:moveTo>
                        <a:pt x="923419" y="437843"/>
                      </a:moveTo>
                      <a:cubicBezTo>
                        <a:pt x="926816" y="437843"/>
                        <a:pt x="929242" y="441177"/>
                        <a:pt x="929242" y="445066"/>
                      </a:cubicBezTo>
                      <a:cubicBezTo>
                        <a:pt x="929242" y="448956"/>
                        <a:pt x="926816" y="452290"/>
                        <a:pt x="923419" y="452290"/>
                      </a:cubicBezTo>
                      <a:cubicBezTo>
                        <a:pt x="920022" y="452290"/>
                        <a:pt x="917111" y="448956"/>
                        <a:pt x="917111" y="445066"/>
                      </a:cubicBezTo>
                      <a:cubicBezTo>
                        <a:pt x="917111" y="441177"/>
                        <a:pt x="920022" y="437843"/>
                        <a:pt x="923419" y="437843"/>
                      </a:cubicBezTo>
                      <a:close/>
                      <a:moveTo>
                        <a:pt x="885085" y="437843"/>
                      </a:moveTo>
                      <a:cubicBezTo>
                        <a:pt x="888481" y="437843"/>
                        <a:pt x="890908" y="441177"/>
                        <a:pt x="890908" y="445066"/>
                      </a:cubicBezTo>
                      <a:cubicBezTo>
                        <a:pt x="890908" y="448956"/>
                        <a:pt x="888481" y="452290"/>
                        <a:pt x="885085" y="452290"/>
                      </a:cubicBezTo>
                      <a:cubicBezTo>
                        <a:pt x="881688" y="452290"/>
                        <a:pt x="878777" y="448956"/>
                        <a:pt x="878777" y="445066"/>
                      </a:cubicBezTo>
                      <a:cubicBezTo>
                        <a:pt x="878777" y="441177"/>
                        <a:pt x="881688" y="437843"/>
                        <a:pt x="885085" y="437843"/>
                      </a:cubicBezTo>
                      <a:close/>
                      <a:moveTo>
                        <a:pt x="865675" y="437843"/>
                      </a:moveTo>
                      <a:cubicBezTo>
                        <a:pt x="869072" y="437843"/>
                        <a:pt x="871983" y="441177"/>
                        <a:pt x="871983" y="445066"/>
                      </a:cubicBezTo>
                      <a:cubicBezTo>
                        <a:pt x="871983" y="448956"/>
                        <a:pt x="869072" y="452290"/>
                        <a:pt x="865675" y="452290"/>
                      </a:cubicBezTo>
                      <a:cubicBezTo>
                        <a:pt x="862278" y="452290"/>
                        <a:pt x="859852" y="448956"/>
                        <a:pt x="859852" y="445066"/>
                      </a:cubicBezTo>
                      <a:cubicBezTo>
                        <a:pt x="859852" y="441177"/>
                        <a:pt x="862278" y="437843"/>
                        <a:pt x="865675" y="437843"/>
                      </a:cubicBezTo>
                      <a:close/>
                      <a:moveTo>
                        <a:pt x="846750" y="437843"/>
                      </a:moveTo>
                      <a:cubicBezTo>
                        <a:pt x="850147" y="437843"/>
                        <a:pt x="853059" y="441177"/>
                        <a:pt x="853059" y="445066"/>
                      </a:cubicBezTo>
                      <a:cubicBezTo>
                        <a:pt x="853059" y="448956"/>
                        <a:pt x="850147" y="452290"/>
                        <a:pt x="846750" y="452290"/>
                      </a:cubicBezTo>
                      <a:cubicBezTo>
                        <a:pt x="843354" y="452290"/>
                        <a:pt x="840442" y="448956"/>
                        <a:pt x="840442" y="445066"/>
                      </a:cubicBezTo>
                      <a:cubicBezTo>
                        <a:pt x="840442" y="441177"/>
                        <a:pt x="843354" y="437843"/>
                        <a:pt x="846750" y="437843"/>
                      </a:cubicBezTo>
                      <a:close/>
                      <a:moveTo>
                        <a:pt x="827341" y="437843"/>
                      </a:moveTo>
                      <a:cubicBezTo>
                        <a:pt x="831223" y="437843"/>
                        <a:pt x="833649" y="441177"/>
                        <a:pt x="833649" y="445066"/>
                      </a:cubicBezTo>
                      <a:cubicBezTo>
                        <a:pt x="833649" y="448956"/>
                        <a:pt x="831223" y="452290"/>
                        <a:pt x="827341" y="452290"/>
                      </a:cubicBezTo>
                      <a:cubicBezTo>
                        <a:pt x="823944" y="452290"/>
                        <a:pt x="821518" y="448956"/>
                        <a:pt x="821518" y="445066"/>
                      </a:cubicBezTo>
                      <a:cubicBezTo>
                        <a:pt x="821518" y="441177"/>
                        <a:pt x="823944" y="437843"/>
                        <a:pt x="827341" y="437843"/>
                      </a:cubicBezTo>
                      <a:close/>
                      <a:moveTo>
                        <a:pt x="808416" y="437843"/>
                      </a:moveTo>
                      <a:cubicBezTo>
                        <a:pt x="811813" y="437843"/>
                        <a:pt x="814724" y="441177"/>
                        <a:pt x="814724" y="445066"/>
                      </a:cubicBezTo>
                      <a:cubicBezTo>
                        <a:pt x="814724" y="448956"/>
                        <a:pt x="811813" y="452290"/>
                        <a:pt x="808416" y="452290"/>
                      </a:cubicBezTo>
                      <a:cubicBezTo>
                        <a:pt x="805020" y="452290"/>
                        <a:pt x="802108" y="448956"/>
                        <a:pt x="802108" y="445066"/>
                      </a:cubicBezTo>
                      <a:cubicBezTo>
                        <a:pt x="802108" y="441177"/>
                        <a:pt x="805020" y="437843"/>
                        <a:pt x="808416" y="437843"/>
                      </a:cubicBezTo>
                      <a:close/>
                      <a:moveTo>
                        <a:pt x="789492" y="437843"/>
                      </a:moveTo>
                      <a:cubicBezTo>
                        <a:pt x="792888" y="437843"/>
                        <a:pt x="795315" y="441177"/>
                        <a:pt x="795315" y="445066"/>
                      </a:cubicBezTo>
                      <a:cubicBezTo>
                        <a:pt x="795315" y="448956"/>
                        <a:pt x="792888" y="452290"/>
                        <a:pt x="789492" y="452290"/>
                      </a:cubicBezTo>
                      <a:cubicBezTo>
                        <a:pt x="786095" y="452290"/>
                        <a:pt x="783184" y="448956"/>
                        <a:pt x="783184" y="445066"/>
                      </a:cubicBezTo>
                      <a:cubicBezTo>
                        <a:pt x="783184" y="441177"/>
                        <a:pt x="786095" y="437843"/>
                        <a:pt x="789492" y="437843"/>
                      </a:cubicBezTo>
                      <a:close/>
                      <a:moveTo>
                        <a:pt x="406634" y="437843"/>
                      </a:moveTo>
                      <a:cubicBezTo>
                        <a:pt x="410031" y="437843"/>
                        <a:pt x="412943" y="441177"/>
                        <a:pt x="412943" y="445066"/>
                      </a:cubicBezTo>
                      <a:cubicBezTo>
                        <a:pt x="412943" y="448956"/>
                        <a:pt x="410031" y="452290"/>
                        <a:pt x="406634" y="452290"/>
                      </a:cubicBezTo>
                      <a:cubicBezTo>
                        <a:pt x="403238" y="452290"/>
                        <a:pt x="400326" y="448956"/>
                        <a:pt x="400326" y="445066"/>
                      </a:cubicBezTo>
                      <a:cubicBezTo>
                        <a:pt x="400326" y="441177"/>
                        <a:pt x="403238" y="437843"/>
                        <a:pt x="406634" y="437843"/>
                      </a:cubicBezTo>
                      <a:close/>
                      <a:moveTo>
                        <a:pt x="387710" y="437843"/>
                      </a:moveTo>
                      <a:cubicBezTo>
                        <a:pt x="391107" y="437843"/>
                        <a:pt x="393533" y="441177"/>
                        <a:pt x="393533" y="445066"/>
                      </a:cubicBezTo>
                      <a:cubicBezTo>
                        <a:pt x="393533" y="448956"/>
                        <a:pt x="391107" y="452290"/>
                        <a:pt x="387710" y="452290"/>
                      </a:cubicBezTo>
                      <a:cubicBezTo>
                        <a:pt x="384313" y="452290"/>
                        <a:pt x="381402" y="448956"/>
                        <a:pt x="381402" y="445066"/>
                      </a:cubicBezTo>
                      <a:cubicBezTo>
                        <a:pt x="381402" y="441177"/>
                        <a:pt x="384313" y="437843"/>
                        <a:pt x="387710" y="437843"/>
                      </a:cubicBezTo>
                      <a:close/>
                      <a:moveTo>
                        <a:pt x="368300" y="437843"/>
                      </a:moveTo>
                      <a:cubicBezTo>
                        <a:pt x="371697" y="437843"/>
                        <a:pt x="374608" y="441177"/>
                        <a:pt x="374608" y="445066"/>
                      </a:cubicBezTo>
                      <a:cubicBezTo>
                        <a:pt x="374608" y="448956"/>
                        <a:pt x="371697" y="452290"/>
                        <a:pt x="368300" y="452290"/>
                      </a:cubicBezTo>
                      <a:cubicBezTo>
                        <a:pt x="364903" y="452290"/>
                        <a:pt x="362477" y="448956"/>
                        <a:pt x="362477" y="445066"/>
                      </a:cubicBezTo>
                      <a:cubicBezTo>
                        <a:pt x="362477" y="441177"/>
                        <a:pt x="364903" y="437843"/>
                        <a:pt x="368300" y="437843"/>
                      </a:cubicBezTo>
                      <a:close/>
                      <a:moveTo>
                        <a:pt x="349376" y="437843"/>
                      </a:moveTo>
                      <a:cubicBezTo>
                        <a:pt x="352772" y="437843"/>
                        <a:pt x="355684" y="441177"/>
                        <a:pt x="355684" y="445066"/>
                      </a:cubicBezTo>
                      <a:cubicBezTo>
                        <a:pt x="355684" y="448956"/>
                        <a:pt x="352772" y="452290"/>
                        <a:pt x="349376" y="452290"/>
                      </a:cubicBezTo>
                      <a:cubicBezTo>
                        <a:pt x="345979" y="452290"/>
                        <a:pt x="343068" y="448956"/>
                        <a:pt x="343068" y="445066"/>
                      </a:cubicBezTo>
                      <a:cubicBezTo>
                        <a:pt x="343068" y="441177"/>
                        <a:pt x="345979" y="437843"/>
                        <a:pt x="349376" y="437843"/>
                      </a:cubicBezTo>
                      <a:close/>
                      <a:moveTo>
                        <a:pt x="329966" y="437843"/>
                      </a:moveTo>
                      <a:cubicBezTo>
                        <a:pt x="333363" y="437843"/>
                        <a:pt x="336274" y="441177"/>
                        <a:pt x="336274" y="445066"/>
                      </a:cubicBezTo>
                      <a:cubicBezTo>
                        <a:pt x="336274" y="448956"/>
                        <a:pt x="333363" y="452290"/>
                        <a:pt x="329966" y="452290"/>
                      </a:cubicBezTo>
                      <a:cubicBezTo>
                        <a:pt x="326569" y="452290"/>
                        <a:pt x="324143" y="448956"/>
                        <a:pt x="324143" y="445066"/>
                      </a:cubicBezTo>
                      <a:cubicBezTo>
                        <a:pt x="324143" y="441177"/>
                        <a:pt x="326569" y="437843"/>
                        <a:pt x="329966" y="437843"/>
                      </a:cubicBezTo>
                      <a:close/>
                      <a:moveTo>
                        <a:pt x="311041" y="437843"/>
                      </a:moveTo>
                      <a:cubicBezTo>
                        <a:pt x="314438" y="437843"/>
                        <a:pt x="317350" y="441177"/>
                        <a:pt x="317350" y="445066"/>
                      </a:cubicBezTo>
                      <a:cubicBezTo>
                        <a:pt x="317350" y="448956"/>
                        <a:pt x="314438" y="452290"/>
                        <a:pt x="311041" y="452290"/>
                      </a:cubicBezTo>
                      <a:cubicBezTo>
                        <a:pt x="307645" y="452290"/>
                        <a:pt x="304733" y="448956"/>
                        <a:pt x="304733" y="445066"/>
                      </a:cubicBezTo>
                      <a:cubicBezTo>
                        <a:pt x="304733" y="441177"/>
                        <a:pt x="307645" y="437843"/>
                        <a:pt x="311041" y="437843"/>
                      </a:cubicBezTo>
                      <a:close/>
                      <a:moveTo>
                        <a:pt x="292117" y="437843"/>
                      </a:moveTo>
                      <a:cubicBezTo>
                        <a:pt x="295514" y="437843"/>
                        <a:pt x="297940" y="441177"/>
                        <a:pt x="297940" y="445066"/>
                      </a:cubicBezTo>
                      <a:cubicBezTo>
                        <a:pt x="297940" y="448956"/>
                        <a:pt x="295514" y="452290"/>
                        <a:pt x="292117" y="452290"/>
                      </a:cubicBezTo>
                      <a:cubicBezTo>
                        <a:pt x="288720" y="452290"/>
                        <a:pt x="285809" y="448956"/>
                        <a:pt x="285809" y="445066"/>
                      </a:cubicBezTo>
                      <a:cubicBezTo>
                        <a:pt x="285809" y="441177"/>
                        <a:pt x="288720" y="437843"/>
                        <a:pt x="292117" y="437843"/>
                      </a:cubicBezTo>
                      <a:close/>
                      <a:moveTo>
                        <a:pt x="272707" y="437843"/>
                      </a:moveTo>
                      <a:cubicBezTo>
                        <a:pt x="276104" y="437843"/>
                        <a:pt x="279015" y="441177"/>
                        <a:pt x="279015" y="445066"/>
                      </a:cubicBezTo>
                      <a:cubicBezTo>
                        <a:pt x="279015" y="448956"/>
                        <a:pt x="276104" y="452290"/>
                        <a:pt x="272707" y="452290"/>
                      </a:cubicBezTo>
                      <a:cubicBezTo>
                        <a:pt x="269310" y="452290"/>
                        <a:pt x="266399" y="448956"/>
                        <a:pt x="266399" y="445066"/>
                      </a:cubicBezTo>
                      <a:cubicBezTo>
                        <a:pt x="266399" y="441177"/>
                        <a:pt x="269310" y="437843"/>
                        <a:pt x="272707" y="437843"/>
                      </a:cubicBezTo>
                      <a:close/>
                      <a:moveTo>
                        <a:pt x="253783" y="437843"/>
                      </a:moveTo>
                      <a:cubicBezTo>
                        <a:pt x="257179" y="437843"/>
                        <a:pt x="259606" y="441177"/>
                        <a:pt x="259606" y="445066"/>
                      </a:cubicBezTo>
                      <a:cubicBezTo>
                        <a:pt x="259606" y="448956"/>
                        <a:pt x="257179" y="452290"/>
                        <a:pt x="253783" y="452290"/>
                      </a:cubicBezTo>
                      <a:cubicBezTo>
                        <a:pt x="250386" y="452290"/>
                        <a:pt x="247475" y="448956"/>
                        <a:pt x="247475" y="445066"/>
                      </a:cubicBezTo>
                      <a:cubicBezTo>
                        <a:pt x="247475" y="441177"/>
                        <a:pt x="250386" y="437843"/>
                        <a:pt x="253783" y="437843"/>
                      </a:cubicBezTo>
                      <a:close/>
                      <a:moveTo>
                        <a:pt x="1206778" y="420089"/>
                      </a:moveTo>
                      <a:lnTo>
                        <a:pt x="1206198" y="425837"/>
                      </a:lnTo>
                      <a:lnTo>
                        <a:pt x="1203890" y="423396"/>
                      </a:lnTo>
                      <a:close/>
                      <a:moveTo>
                        <a:pt x="999602" y="417840"/>
                      </a:moveTo>
                      <a:cubicBezTo>
                        <a:pt x="1002028" y="417840"/>
                        <a:pt x="1004455" y="420618"/>
                        <a:pt x="1004455" y="423396"/>
                      </a:cubicBezTo>
                      <a:cubicBezTo>
                        <a:pt x="1004455" y="426175"/>
                        <a:pt x="1002028" y="428397"/>
                        <a:pt x="999602" y="428397"/>
                      </a:cubicBezTo>
                      <a:cubicBezTo>
                        <a:pt x="997176" y="428397"/>
                        <a:pt x="995235" y="426175"/>
                        <a:pt x="995235" y="423396"/>
                      </a:cubicBezTo>
                      <a:cubicBezTo>
                        <a:pt x="995235" y="420618"/>
                        <a:pt x="997176" y="417840"/>
                        <a:pt x="999602" y="417840"/>
                      </a:cubicBezTo>
                      <a:close/>
                      <a:moveTo>
                        <a:pt x="1191273" y="416173"/>
                      </a:moveTo>
                      <a:cubicBezTo>
                        <a:pt x="1194670" y="416173"/>
                        <a:pt x="1197096" y="419507"/>
                        <a:pt x="1197096" y="423396"/>
                      </a:cubicBezTo>
                      <a:cubicBezTo>
                        <a:pt x="1197096" y="427286"/>
                        <a:pt x="1194670" y="430064"/>
                        <a:pt x="1191273" y="430064"/>
                      </a:cubicBezTo>
                      <a:cubicBezTo>
                        <a:pt x="1187392" y="430064"/>
                        <a:pt x="1184965" y="427286"/>
                        <a:pt x="1184965" y="423396"/>
                      </a:cubicBezTo>
                      <a:cubicBezTo>
                        <a:pt x="1184965" y="419507"/>
                        <a:pt x="1187392" y="416173"/>
                        <a:pt x="1191273" y="416173"/>
                      </a:cubicBezTo>
                      <a:close/>
                      <a:moveTo>
                        <a:pt x="1171864" y="416173"/>
                      </a:moveTo>
                      <a:cubicBezTo>
                        <a:pt x="1175260" y="416173"/>
                        <a:pt x="1178172" y="419507"/>
                        <a:pt x="1178172" y="423396"/>
                      </a:cubicBezTo>
                      <a:cubicBezTo>
                        <a:pt x="1178172" y="427286"/>
                        <a:pt x="1175260" y="430064"/>
                        <a:pt x="1171864" y="430064"/>
                      </a:cubicBezTo>
                      <a:cubicBezTo>
                        <a:pt x="1168467" y="430064"/>
                        <a:pt x="1165556" y="427286"/>
                        <a:pt x="1165556" y="423396"/>
                      </a:cubicBezTo>
                      <a:cubicBezTo>
                        <a:pt x="1165556" y="419507"/>
                        <a:pt x="1168467" y="416173"/>
                        <a:pt x="1171864" y="416173"/>
                      </a:cubicBezTo>
                      <a:close/>
                      <a:moveTo>
                        <a:pt x="1152939" y="416173"/>
                      </a:moveTo>
                      <a:cubicBezTo>
                        <a:pt x="1156336" y="416173"/>
                        <a:pt x="1158762" y="419507"/>
                        <a:pt x="1158762" y="423396"/>
                      </a:cubicBezTo>
                      <a:cubicBezTo>
                        <a:pt x="1158762" y="427286"/>
                        <a:pt x="1156336" y="430064"/>
                        <a:pt x="1152939" y="430064"/>
                      </a:cubicBezTo>
                      <a:cubicBezTo>
                        <a:pt x="1149543" y="430064"/>
                        <a:pt x="1146631" y="427286"/>
                        <a:pt x="1146631" y="423396"/>
                      </a:cubicBezTo>
                      <a:cubicBezTo>
                        <a:pt x="1146631" y="419507"/>
                        <a:pt x="1149543" y="416173"/>
                        <a:pt x="1152939" y="416173"/>
                      </a:cubicBezTo>
                      <a:close/>
                      <a:moveTo>
                        <a:pt x="1133529" y="416173"/>
                      </a:moveTo>
                      <a:cubicBezTo>
                        <a:pt x="1136926" y="416173"/>
                        <a:pt x="1139838" y="419507"/>
                        <a:pt x="1139838" y="423396"/>
                      </a:cubicBezTo>
                      <a:cubicBezTo>
                        <a:pt x="1139838" y="427286"/>
                        <a:pt x="1136926" y="430064"/>
                        <a:pt x="1133529" y="430064"/>
                      </a:cubicBezTo>
                      <a:cubicBezTo>
                        <a:pt x="1130133" y="430064"/>
                        <a:pt x="1127221" y="427286"/>
                        <a:pt x="1127221" y="423396"/>
                      </a:cubicBezTo>
                      <a:cubicBezTo>
                        <a:pt x="1127221" y="419507"/>
                        <a:pt x="1130133" y="416173"/>
                        <a:pt x="1133529" y="416173"/>
                      </a:cubicBezTo>
                      <a:close/>
                      <a:moveTo>
                        <a:pt x="1114605" y="416173"/>
                      </a:moveTo>
                      <a:cubicBezTo>
                        <a:pt x="1118002" y="416173"/>
                        <a:pt x="1120913" y="419507"/>
                        <a:pt x="1120913" y="423396"/>
                      </a:cubicBezTo>
                      <a:cubicBezTo>
                        <a:pt x="1120913" y="427286"/>
                        <a:pt x="1118002" y="430064"/>
                        <a:pt x="1114605" y="430064"/>
                      </a:cubicBezTo>
                      <a:cubicBezTo>
                        <a:pt x="1111208" y="430064"/>
                        <a:pt x="1108297" y="427286"/>
                        <a:pt x="1108297" y="423396"/>
                      </a:cubicBezTo>
                      <a:cubicBezTo>
                        <a:pt x="1108297" y="419507"/>
                        <a:pt x="1111208" y="416173"/>
                        <a:pt x="1114605" y="416173"/>
                      </a:cubicBezTo>
                      <a:close/>
                      <a:moveTo>
                        <a:pt x="1095195" y="416173"/>
                      </a:moveTo>
                      <a:cubicBezTo>
                        <a:pt x="1098592" y="416173"/>
                        <a:pt x="1101503" y="419507"/>
                        <a:pt x="1101503" y="423396"/>
                      </a:cubicBezTo>
                      <a:cubicBezTo>
                        <a:pt x="1101503" y="427286"/>
                        <a:pt x="1098592" y="430064"/>
                        <a:pt x="1095195" y="430064"/>
                      </a:cubicBezTo>
                      <a:cubicBezTo>
                        <a:pt x="1091799" y="430064"/>
                        <a:pt x="1089372" y="427286"/>
                        <a:pt x="1089372" y="423396"/>
                      </a:cubicBezTo>
                      <a:cubicBezTo>
                        <a:pt x="1089372" y="419507"/>
                        <a:pt x="1091799" y="416173"/>
                        <a:pt x="1095195" y="416173"/>
                      </a:cubicBezTo>
                      <a:close/>
                      <a:moveTo>
                        <a:pt x="1076271" y="416173"/>
                      </a:moveTo>
                      <a:cubicBezTo>
                        <a:pt x="1079667" y="416173"/>
                        <a:pt x="1082579" y="419507"/>
                        <a:pt x="1082579" y="423396"/>
                      </a:cubicBezTo>
                      <a:cubicBezTo>
                        <a:pt x="1082579" y="427286"/>
                        <a:pt x="1079667" y="430064"/>
                        <a:pt x="1076271" y="430064"/>
                      </a:cubicBezTo>
                      <a:cubicBezTo>
                        <a:pt x="1072874" y="430064"/>
                        <a:pt x="1069963" y="427286"/>
                        <a:pt x="1069963" y="423396"/>
                      </a:cubicBezTo>
                      <a:cubicBezTo>
                        <a:pt x="1069963" y="419507"/>
                        <a:pt x="1072874" y="416173"/>
                        <a:pt x="1076271" y="416173"/>
                      </a:cubicBezTo>
                      <a:close/>
                      <a:moveTo>
                        <a:pt x="1057346" y="416173"/>
                      </a:moveTo>
                      <a:cubicBezTo>
                        <a:pt x="1060743" y="416173"/>
                        <a:pt x="1063169" y="419507"/>
                        <a:pt x="1063169" y="423396"/>
                      </a:cubicBezTo>
                      <a:cubicBezTo>
                        <a:pt x="1063169" y="427286"/>
                        <a:pt x="1060743" y="430064"/>
                        <a:pt x="1057346" y="430064"/>
                      </a:cubicBezTo>
                      <a:cubicBezTo>
                        <a:pt x="1053950" y="430064"/>
                        <a:pt x="1051038" y="427286"/>
                        <a:pt x="1051038" y="423396"/>
                      </a:cubicBezTo>
                      <a:cubicBezTo>
                        <a:pt x="1051038" y="419507"/>
                        <a:pt x="1053950" y="416173"/>
                        <a:pt x="1057346" y="416173"/>
                      </a:cubicBezTo>
                      <a:close/>
                      <a:moveTo>
                        <a:pt x="1037936" y="416173"/>
                      </a:moveTo>
                      <a:cubicBezTo>
                        <a:pt x="1041333" y="416173"/>
                        <a:pt x="1044245" y="419507"/>
                        <a:pt x="1044245" y="423396"/>
                      </a:cubicBezTo>
                      <a:cubicBezTo>
                        <a:pt x="1044245" y="427286"/>
                        <a:pt x="1041333" y="430064"/>
                        <a:pt x="1037936" y="430064"/>
                      </a:cubicBezTo>
                      <a:cubicBezTo>
                        <a:pt x="1034540" y="430064"/>
                        <a:pt x="1031628" y="427286"/>
                        <a:pt x="1031628" y="423396"/>
                      </a:cubicBezTo>
                      <a:cubicBezTo>
                        <a:pt x="1031628" y="419507"/>
                        <a:pt x="1034540" y="416173"/>
                        <a:pt x="1037936" y="416173"/>
                      </a:cubicBezTo>
                      <a:close/>
                      <a:moveTo>
                        <a:pt x="1019012" y="416173"/>
                      </a:moveTo>
                      <a:cubicBezTo>
                        <a:pt x="1022409" y="416173"/>
                        <a:pt x="1024835" y="419507"/>
                        <a:pt x="1024835" y="423396"/>
                      </a:cubicBezTo>
                      <a:cubicBezTo>
                        <a:pt x="1024835" y="427286"/>
                        <a:pt x="1022409" y="430064"/>
                        <a:pt x="1019012" y="430064"/>
                      </a:cubicBezTo>
                      <a:cubicBezTo>
                        <a:pt x="1015615" y="430064"/>
                        <a:pt x="1012704" y="427286"/>
                        <a:pt x="1012704" y="423396"/>
                      </a:cubicBezTo>
                      <a:cubicBezTo>
                        <a:pt x="1012704" y="419507"/>
                        <a:pt x="1015615" y="416173"/>
                        <a:pt x="1019012" y="416173"/>
                      </a:cubicBezTo>
                      <a:close/>
                      <a:moveTo>
                        <a:pt x="865675" y="416173"/>
                      </a:moveTo>
                      <a:cubicBezTo>
                        <a:pt x="869072" y="416173"/>
                        <a:pt x="871983" y="419507"/>
                        <a:pt x="871983" y="423396"/>
                      </a:cubicBezTo>
                      <a:cubicBezTo>
                        <a:pt x="871983" y="427286"/>
                        <a:pt x="869072" y="430064"/>
                        <a:pt x="865675" y="430064"/>
                      </a:cubicBezTo>
                      <a:cubicBezTo>
                        <a:pt x="862278" y="430064"/>
                        <a:pt x="859852" y="427286"/>
                        <a:pt x="859852" y="423396"/>
                      </a:cubicBezTo>
                      <a:cubicBezTo>
                        <a:pt x="859852" y="419507"/>
                        <a:pt x="862278" y="416173"/>
                        <a:pt x="865675" y="416173"/>
                      </a:cubicBezTo>
                      <a:close/>
                      <a:moveTo>
                        <a:pt x="846750" y="416173"/>
                      </a:moveTo>
                      <a:cubicBezTo>
                        <a:pt x="850147" y="416173"/>
                        <a:pt x="853059" y="419507"/>
                        <a:pt x="853059" y="423396"/>
                      </a:cubicBezTo>
                      <a:cubicBezTo>
                        <a:pt x="853059" y="427286"/>
                        <a:pt x="850147" y="430064"/>
                        <a:pt x="846750" y="430064"/>
                      </a:cubicBezTo>
                      <a:cubicBezTo>
                        <a:pt x="843354" y="430064"/>
                        <a:pt x="840442" y="427286"/>
                        <a:pt x="840442" y="423396"/>
                      </a:cubicBezTo>
                      <a:cubicBezTo>
                        <a:pt x="840442" y="419507"/>
                        <a:pt x="843354" y="416173"/>
                        <a:pt x="846750" y="416173"/>
                      </a:cubicBezTo>
                      <a:close/>
                      <a:moveTo>
                        <a:pt x="827341" y="416173"/>
                      </a:moveTo>
                      <a:cubicBezTo>
                        <a:pt x="831223" y="416173"/>
                        <a:pt x="833649" y="419507"/>
                        <a:pt x="833649" y="423396"/>
                      </a:cubicBezTo>
                      <a:cubicBezTo>
                        <a:pt x="833649" y="427286"/>
                        <a:pt x="831223" y="430064"/>
                        <a:pt x="827341" y="430064"/>
                      </a:cubicBezTo>
                      <a:cubicBezTo>
                        <a:pt x="823944" y="430064"/>
                        <a:pt x="821518" y="427286"/>
                        <a:pt x="821518" y="423396"/>
                      </a:cubicBezTo>
                      <a:cubicBezTo>
                        <a:pt x="821518" y="419507"/>
                        <a:pt x="823944" y="416173"/>
                        <a:pt x="827341" y="416173"/>
                      </a:cubicBezTo>
                      <a:close/>
                      <a:moveTo>
                        <a:pt x="808416" y="416173"/>
                      </a:moveTo>
                      <a:cubicBezTo>
                        <a:pt x="811813" y="416173"/>
                        <a:pt x="814724" y="419507"/>
                        <a:pt x="814724" y="423396"/>
                      </a:cubicBezTo>
                      <a:cubicBezTo>
                        <a:pt x="814724" y="427286"/>
                        <a:pt x="811813" y="430064"/>
                        <a:pt x="808416" y="430064"/>
                      </a:cubicBezTo>
                      <a:cubicBezTo>
                        <a:pt x="805020" y="430064"/>
                        <a:pt x="802108" y="427286"/>
                        <a:pt x="802108" y="423396"/>
                      </a:cubicBezTo>
                      <a:cubicBezTo>
                        <a:pt x="802108" y="419507"/>
                        <a:pt x="805020" y="416173"/>
                        <a:pt x="808416" y="416173"/>
                      </a:cubicBezTo>
                      <a:close/>
                      <a:moveTo>
                        <a:pt x="444969" y="416173"/>
                      </a:moveTo>
                      <a:cubicBezTo>
                        <a:pt x="448365" y="416173"/>
                        <a:pt x="451277" y="419507"/>
                        <a:pt x="451277" y="423396"/>
                      </a:cubicBezTo>
                      <a:cubicBezTo>
                        <a:pt x="451277" y="427286"/>
                        <a:pt x="448365" y="430064"/>
                        <a:pt x="444969" y="430064"/>
                      </a:cubicBezTo>
                      <a:cubicBezTo>
                        <a:pt x="441572" y="430064"/>
                        <a:pt x="438661" y="427286"/>
                        <a:pt x="438661" y="423396"/>
                      </a:cubicBezTo>
                      <a:cubicBezTo>
                        <a:pt x="438661" y="419507"/>
                        <a:pt x="441572" y="416173"/>
                        <a:pt x="444969" y="416173"/>
                      </a:cubicBezTo>
                      <a:close/>
                      <a:moveTo>
                        <a:pt x="426044" y="416173"/>
                      </a:moveTo>
                      <a:cubicBezTo>
                        <a:pt x="429441" y="416173"/>
                        <a:pt x="431867" y="419507"/>
                        <a:pt x="431867" y="423396"/>
                      </a:cubicBezTo>
                      <a:cubicBezTo>
                        <a:pt x="431867" y="427286"/>
                        <a:pt x="429441" y="430064"/>
                        <a:pt x="426044" y="430064"/>
                      </a:cubicBezTo>
                      <a:cubicBezTo>
                        <a:pt x="422647" y="430064"/>
                        <a:pt x="419736" y="427286"/>
                        <a:pt x="419736" y="423396"/>
                      </a:cubicBezTo>
                      <a:cubicBezTo>
                        <a:pt x="419736" y="419507"/>
                        <a:pt x="422647" y="416173"/>
                        <a:pt x="426044" y="416173"/>
                      </a:cubicBezTo>
                      <a:close/>
                      <a:moveTo>
                        <a:pt x="406634" y="416173"/>
                      </a:moveTo>
                      <a:cubicBezTo>
                        <a:pt x="410031" y="416173"/>
                        <a:pt x="412943" y="419507"/>
                        <a:pt x="412943" y="423396"/>
                      </a:cubicBezTo>
                      <a:cubicBezTo>
                        <a:pt x="412943" y="427286"/>
                        <a:pt x="410031" y="430064"/>
                        <a:pt x="406634" y="430064"/>
                      </a:cubicBezTo>
                      <a:cubicBezTo>
                        <a:pt x="403238" y="430064"/>
                        <a:pt x="400326" y="427286"/>
                        <a:pt x="400326" y="423396"/>
                      </a:cubicBezTo>
                      <a:cubicBezTo>
                        <a:pt x="400326" y="419507"/>
                        <a:pt x="403238" y="416173"/>
                        <a:pt x="406634" y="416173"/>
                      </a:cubicBezTo>
                      <a:close/>
                      <a:moveTo>
                        <a:pt x="387710" y="416173"/>
                      </a:moveTo>
                      <a:cubicBezTo>
                        <a:pt x="391107" y="416173"/>
                        <a:pt x="393533" y="419507"/>
                        <a:pt x="393533" y="423396"/>
                      </a:cubicBezTo>
                      <a:cubicBezTo>
                        <a:pt x="393533" y="427286"/>
                        <a:pt x="391107" y="430064"/>
                        <a:pt x="387710" y="430064"/>
                      </a:cubicBezTo>
                      <a:cubicBezTo>
                        <a:pt x="384313" y="430064"/>
                        <a:pt x="381402" y="427286"/>
                        <a:pt x="381402" y="423396"/>
                      </a:cubicBezTo>
                      <a:cubicBezTo>
                        <a:pt x="381402" y="419507"/>
                        <a:pt x="384313" y="416173"/>
                        <a:pt x="387710" y="416173"/>
                      </a:cubicBezTo>
                      <a:close/>
                      <a:moveTo>
                        <a:pt x="368300" y="416173"/>
                      </a:moveTo>
                      <a:cubicBezTo>
                        <a:pt x="371697" y="416173"/>
                        <a:pt x="374608" y="419507"/>
                        <a:pt x="374608" y="423396"/>
                      </a:cubicBezTo>
                      <a:cubicBezTo>
                        <a:pt x="374608" y="427286"/>
                        <a:pt x="371697" y="430064"/>
                        <a:pt x="368300" y="430064"/>
                      </a:cubicBezTo>
                      <a:cubicBezTo>
                        <a:pt x="364903" y="430064"/>
                        <a:pt x="362477" y="427286"/>
                        <a:pt x="362477" y="423396"/>
                      </a:cubicBezTo>
                      <a:cubicBezTo>
                        <a:pt x="362477" y="419507"/>
                        <a:pt x="364903" y="416173"/>
                        <a:pt x="368300" y="416173"/>
                      </a:cubicBezTo>
                      <a:close/>
                      <a:moveTo>
                        <a:pt x="349376" y="416173"/>
                      </a:moveTo>
                      <a:cubicBezTo>
                        <a:pt x="352772" y="416173"/>
                        <a:pt x="355684" y="419507"/>
                        <a:pt x="355684" y="423396"/>
                      </a:cubicBezTo>
                      <a:cubicBezTo>
                        <a:pt x="355684" y="427286"/>
                        <a:pt x="352772" y="430064"/>
                        <a:pt x="349376" y="430064"/>
                      </a:cubicBezTo>
                      <a:cubicBezTo>
                        <a:pt x="345979" y="430064"/>
                        <a:pt x="343068" y="427286"/>
                        <a:pt x="343068" y="423396"/>
                      </a:cubicBezTo>
                      <a:cubicBezTo>
                        <a:pt x="343068" y="419507"/>
                        <a:pt x="345979" y="416173"/>
                        <a:pt x="349376" y="416173"/>
                      </a:cubicBezTo>
                      <a:close/>
                      <a:moveTo>
                        <a:pt x="329966" y="416173"/>
                      </a:moveTo>
                      <a:cubicBezTo>
                        <a:pt x="333363" y="416173"/>
                        <a:pt x="336274" y="419507"/>
                        <a:pt x="336274" y="423396"/>
                      </a:cubicBezTo>
                      <a:cubicBezTo>
                        <a:pt x="336274" y="427286"/>
                        <a:pt x="333363" y="430064"/>
                        <a:pt x="329966" y="430064"/>
                      </a:cubicBezTo>
                      <a:cubicBezTo>
                        <a:pt x="326569" y="430064"/>
                        <a:pt x="324143" y="427286"/>
                        <a:pt x="324143" y="423396"/>
                      </a:cubicBezTo>
                      <a:cubicBezTo>
                        <a:pt x="324143" y="419507"/>
                        <a:pt x="326569" y="416173"/>
                        <a:pt x="329966" y="416173"/>
                      </a:cubicBezTo>
                      <a:close/>
                      <a:moveTo>
                        <a:pt x="311041" y="416173"/>
                      </a:moveTo>
                      <a:cubicBezTo>
                        <a:pt x="314438" y="416173"/>
                        <a:pt x="317350" y="419507"/>
                        <a:pt x="317350" y="423396"/>
                      </a:cubicBezTo>
                      <a:cubicBezTo>
                        <a:pt x="317350" y="427286"/>
                        <a:pt x="314438" y="430064"/>
                        <a:pt x="311041" y="430064"/>
                      </a:cubicBezTo>
                      <a:cubicBezTo>
                        <a:pt x="307645" y="430064"/>
                        <a:pt x="304733" y="427286"/>
                        <a:pt x="304733" y="423396"/>
                      </a:cubicBezTo>
                      <a:cubicBezTo>
                        <a:pt x="304733" y="419507"/>
                        <a:pt x="307645" y="416173"/>
                        <a:pt x="311041" y="416173"/>
                      </a:cubicBezTo>
                      <a:close/>
                      <a:moveTo>
                        <a:pt x="292117" y="416173"/>
                      </a:moveTo>
                      <a:cubicBezTo>
                        <a:pt x="295514" y="416173"/>
                        <a:pt x="297940" y="419507"/>
                        <a:pt x="297940" y="423396"/>
                      </a:cubicBezTo>
                      <a:cubicBezTo>
                        <a:pt x="297940" y="427286"/>
                        <a:pt x="295514" y="430064"/>
                        <a:pt x="292117" y="430064"/>
                      </a:cubicBezTo>
                      <a:cubicBezTo>
                        <a:pt x="288720" y="430064"/>
                        <a:pt x="285809" y="427286"/>
                        <a:pt x="285809" y="423396"/>
                      </a:cubicBezTo>
                      <a:cubicBezTo>
                        <a:pt x="285809" y="419507"/>
                        <a:pt x="288720" y="416173"/>
                        <a:pt x="292117" y="416173"/>
                      </a:cubicBezTo>
                      <a:close/>
                      <a:moveTo>
                        <a:pt x="272707" y="416173"/>
                      </a:moveTo>
                      <a:cubicBezTo>
                        <a:pt x="276104" y="416173"/>
                        <a:pt x="279015" y="419507"/>
                        <a:pt x="279015" y="423396"/>
                      </a:cubicBezTo>
                      <a:cubicBezTo>
                        <a:pt x="279015" y="427286"/>
                        <a:pt x="276104" y="430064"/>
                        <a:pt x="272707" y="430064"/>
                      </a:cubicBezTo>
                      <a:cubicBezTo>
                        <a:pt x="269310" y="430064"/>
                        <a:pt x="266399" y="427286"/>
                        <a:pt x="266399" y="423396"/>
                      </a:cubicBezTo>
                      <a:cubicBezTo>
                        <a:pt x="266399" y="419507"/>
                        <a:pt x="269310" y="416173"/>
                        <a:pt x="272707" y="416173"/>
                      </a:cubicBezTo>
                      <a:close/>
                      <a:moveTo>
                        <a:pt x="253783" y="416173"/>
                      </a:moveTo>
                      <a:cubicBezTo>
                        <a:pt x="257179" y="416173"/>
                        <a:pt x="259606" y="419507"/>
                        <a:pt x="259606" y="423396"/>
                      </a:cubicBezTo>
                      <a:cubicBezTo>
                        <a:pt x="259606" y="427286"/>
                        <a:pt x="257179" y="430064"/>
                        <a:pt x="253783" y="430064"/>
                      </a:cubicBezTo>
                      <a:cubicBezTo>
                        <a:pt x="250386" y="430064"/>
                        <a:pt x="247475" y="427286"/>
                        <a:pt x="247475" y="423396"/>
                      </a:cubicBezTo>
                      <a:cubicBezTo>
                        <a:pt x="247475" y="419507"/>
                        <a:pt x="250386" y="416173"/>
                        <a:pt x="253783" y="416173"/>
                      </a:cubicBezTo>
                      <a:close/>
                      <a:moveTo>
                        <a:pt x="234373" y="416173"/>
                      </a:moveTo>
                      <a:cubicBezTo>
                        <a:pt x="237770" y="416173"/>
                        <a:pt x="240681" y="419507"/>
                        <a:pt x="240681" y="423396"/>
                      </a:cubicBezTo>
                      <a:cubicBezTo>
                        <a:pt x="240681" y="427286"/>
                        <a:pt x="237770" y="430064"/>
                        <a:pt x="234373" y="430064"/>
                      </a:cubicBezTo>
                      <a:cubicBezTo>
                        <a:pt x="230976" y="430064"/>
                        <a:pt x="228550" y="427286"/>
                        <a:pt x="228550" y="423396"/>
                      </a:cubicBezTo>
                      <a:cubicBezTo>
                        <a:pt x="228550" y="419507"/>
                        <a:pt x="230976" y="416173"/>
                        <a:pt x="234373" y="416173"/>
                      </a:cubicBezTo>
                      <a:close/>
                      <a:moveTo>
                        <a:pt x="923419" y="398948"/>
                      </a:moveTo>
                      <a:cubicBezTo>
                        <a:pt x="924389" y="398948"/>
                        <a:pt x="925360" y="400060"/>
                        <a:pt x="925360" y="401171"/>
                      </a:cubicBezTo>
                      <a:cubicBezTo>
                        <a:pt x="925360" y="402838"/>
                        <a:pt x="924389" y="403393"/>
                        <a:pt x="923419" y="403393"/>
                      </a:cubicBezTo>
                      <a:cubicBezTo>
                        <a:pt x="921963" y="403393"/>
                        <a:pt x="920993" y="402838"/>
                        <a:pt x="920993" y="401171"/>
                      </a:cubicBezTo>
                      <a:cubicBezTo>
                        <a:pt x="920993" y="400060"/>
                        <a:pt x="921963" y="398948"/>
                        <a:pt x="923419" y="398948"/>
                      </a:cubicBezTo>
                      <a:close/>
                      <a:moveTo>
                        <a:pt x="1209257" y="395498"/>
                      </a:moveTo>
                      <a:lnTo>
                        <a:pt x="1208189" y="406093"/>
                      </a:lnTo>
                      <a:lnTo>
                        <a:pt x="1203890" y="401171"/>
                      </a:lnTo>
                      <a:close/>
                      <a:moveTo>
                        <a:pt x="1191273" y="394503"/>
                      </a:moveTo>
                      <a:cubicBezTo>
                        <a:pt x="1194670" y="394503"/>
                        <a:pt x="1197096" y="397281"/>
                        <a:pt x="1197096" y="401171"/>
                      </a:cubicBezTo>
                      <a:cubicBezTo>
                        <a:pt x="1197096" y="405060"/>
                        <a:pt x="1194670" y="408394"/>
                        <a:pt x="1191273" y="408394"/>
                      </a:cubicBezTo>
                      <a:cubicBezTo>
                        <a:pt x="1187392" y="408394"/>
                        <a:pt x="1184965" y="405060"/>
                        <a:pt x="1184965" y="401171"/>
                      </a:cubicBezTo>
                      <a:cubicBezTo>
                        <a:pt x="1184965" y="397281"/>
                        <a:pt x="1187392" y="394503"/>
                        <a:pt x="1191273" y="394503"/>
                      </a:cubicBezTo>
                      <a:close/>
                      <a:moveTo>
                        <a:pt x="1171864" y="394503"/>
                      </a:moveTo>
                      <a:cubicBezTo>
                        <a:pt x="1175260" y="394503"/>
                        <a:pt x="1178172" y="397281"/>
                        <a:pt x="1178172" y="401171"/>
                      </a:cubicBezTo>
                      <a:cubicBezTo>
                        <a:pt x="1178172" y="405060"/>
                        <a:pt x="1175260" y="408394"/>
                        <a:pt x="1171864" y="408394"/>
                      </a:cubicBezTo>
                      <a:cubicBezTo>
                        <a:pt x="1168467" y="408394"/>
                        <a:pt x="1165556" y="405060"/>
                        <a:pt x="1165556" y="401171"/>
                      </a:cubicBezTo>
                      <a:cubicBezTo>
                        <a:pt x="1165556" y="397281"/>
                        <a:pt x="1168467" y="394503"/>
                        <a:pt x="1171864" y="394503"/>
                      </a:cubicBezTo>
                      <a:close/>
                      <a:moveTo>
                        <a:pt x="1152939" y="394503"/>
                      </a:moveTo>
                      <a:cubicBezTo>
                        <a:pt x="1156336" y="394503"/>
                        <a:pt x="1158762" y="397281"/>
                        <a:pt x="1158762" y="401171"/>
                      </a:cubicBezTo>
                      <a:cubicBezTo>
                        <a:pt x="1158762" y="405060"/>
                        <a:pt x="1156336" y="408394"/>
                        <a:pt x="1152939" y="408394"/>
                      </a:cubicBezTo>
                      <a:cubicBezTo>
                        <a:pt x="1149543" y="408394"/>
                        <a:pt x="1146631" y="405060"/>
                        <a:pt x="1146631" y="401171"/>
                      </a:cubicBezTo>
                      <a:cubicBezTo>
                        <a:pt x="1146631" y="397281"/>
                        <a:pt x="1149543" y="394503"/>
                        <a:pt x="1152939" y="394503"/>
                      </a:cubicBezTo>
                      <a:close/>
                      <a:moveTo>
                        <a:pt x="1133529" y="394503"/>
                      </a:moveTo>
                      <a:cubicBezTo>
                        <a:pt x="1136926" y="394503"/>
                        <a:pt x="1139838" y="397281"/>
                        <a:pt x="1139838" y="401171"/>
                      </a:cubicBezTo>
                      <a:cubicBezTo>
                        <a:pt x="1139838" y="405060"/>
                        <a:pt x="1136926" y="408394"/>
                        <a:pt x="1133529" y="408394"/>
                      </a:cubicBezTo>
                      <a:cubicBezTo>
                        <a:pt x="1130133" y="408394"/>
                        <a:pt x="1127221" y="405060"/>
                        <a:pt x="1127221" y="401171"/>
                      </a:cubicBezTo>
                      <a:cubicBezTo>
                        <a:pt x="1127221" y="397281"/>
                        <a:pt x="1130133" y="394503"/>
                        <a:pt x="1133529" y="394503"/>
                      </a:cubicBezTo>
                      <a:close/>
                      <a:moveTo>
                        <a:pt x="1114605" y="394503"/>
                      </a:moveTo>
                      <a:cubicBezTo>
                        <a:pt x="1118002" y="394503"/>
                        <a:pt x="1120913" y="397281"/>
                        <a:pt x="1120913" y="401171"/>
                      </a:cubicBezTo>
                      <a:cubicBezTo>
                        <a:pt x="1120913" y="405060"/>
                        <a:pt x="1118002" y="408394"/>
                        <a:pt x="1114605" y="408394"/>
                      </a:cubicBezTo>
                      <a:cubicBezTo>
                        <a:pt x="1111208" y="408394"/>
                        <a:pt x="1108297" y="405060"/>
                        <a:pt x="1108297" y="401171"/>
                      </a:cubicBezTo>
                      <a:cubicBezTo>
                        <a:pt x="1108297" y="397281"/>
                        <a:pt x="1111208" y="394503"/>
                        <a:pt x="1114605" y="394503"/>
                      </a:cubicBezTo>
                      <a:close/>
                      <a:moveTo>
                        <a:pt x="1095195" y="394503"/>
                      </a:moveTo>
                      <a:cubicBezTo>
                        <a:pt x="1098592" y="394503"/>
                        <a:pt x="1101503" y="397281"/>
                        <a:pt x="1101503" y="401171"/>
                      </a:cubicBezTo>
                      <a:cubicBezTo>
                        <a:pt x="1101503" y="405060"/>
                        <a:pt x="1098592" y="408394"/>
                        <a:pt x="1095195" y="408394"/>
                      </a:cubicBezTo>
                      <a:cubicBezTo>
                        <a:pt x="1091799" y="408394"/>
                        <a:pt x="1089372" y="405060"/>
                        <a:pt x="1089372" y="401171"/>
                      </a:cubicBezTo>
                      <a:cubicBezTo>
                        <a:pt x="1089372" y="397281"/>
                        <a:pt x="1091799" y="394503"/>
                        <a:pt x="1095195" y="394503"/>
                      </a:cubicBezTo>
                      <a:close/>
                      <a:moveTo>
                        <a:pt x="1057346" y="394503"/>
                      </a:moveTo>
                      <a:cubicBezTo>
                        <a:pt x="1060743" y="394503"/>
                        <a:pt x="1063169" y="397281"/>
                        <a:pt x="1063169" y="401171"/>
                      </a:cubicBezTo>
                      <a:cubicBezTo>
                        <a:pt x="1063169" y="405060"/>
                        <a:pt x="1060743" y="408394"/>
                        <a:pt x="1057346" y="408394"/>
                      </a:cubicBezTo>
                      <a:cubicBezTo>
                        <a:pt x="1053950" y="408394"/>
                        <a:pt x="1051038" y="405060"/>
                        <a:pt x="1051038" y="401171"/>
                      </a:cubicBezTo>
                      <a:cubicBezTo>
                        <a:pt x="1051038" y="397281"/>
                        <a:pt x="1053950" y="394503"/>
                        <a:pt x="1057346" y="394503"/>
                      </a:cubicBezTo>
                      <a:close/>
                      <a:moveTo>
                        <a:pt x="1037936" y="394503"/>
                      </a:moveTo>
                      <a:cubicBezTo>
                        <a:pt x="1041333" y="394503"/>
                        <a:pt x="1044245" y="397281"/>
                        <a:pt x="1044245" y="401171"/>
                      </a:cubicBezTo>
                      <a:cubicBezTo>
                        <a:pt x="1044245" y="405060"/>
                        <a:pt x="1041333" y="408394"/>
                        <a:pt x="1037936" y="408394"/>
                      </a:cubicBezTo>
                      <a:cubicBezTo>
                        <a:pt x="1034540" y="408394"/>
                        <a:pt x="1031628" y="405060"/>
                        <a:pt x="1031628" y="401171"/>
                      </a:cubicBezTo>
                      <a:cubicBezTo>
                        <a:pt x="1031628" y="397281"/>
                        <a:pt x="1034540" y="394503"/>
                        <a:pt x="1037936" y="394503"/>
                      </a:cubicBezTo>
                      <a:close/>
                      <a:moveTo>
                        <a:pt x="1019012" y="394503"/>
                      </a:moveTo>
                      <a:cubicBezTo>
                        <a:pt x="1022409" y="394503"/>
                        <a:pt x="1024835" y="397281"/>
                        <a:pt x="1024835" y="401171"/>
                      </a:cubicBezTo>
                      <a:cubicBezTo>
                        <a:pt x="1024835" y="405060"/>
                        <a:pt x="1022409" y="408394"/>
                        <a:pt x="1019012" y="408394"/>
                      </a:cubicBezTo>
                      <a:cubicBezTo>
                        <a:pt x="1015615" y="408394"/>
                        <a:pt x="1012704" y="405060"/>
                        <a:pt x="1012704" y="401171"/>
                      </a:cubicBezTo>
                      <a:cubicBezTo>
                        <a:pt x="1012704" y="397281"/>
                        <a:pt x="1015615" y="394503"/>
                        <a:pt x="1019012" y="394503"/>
                      </a:cubicBezTo>
                      <a:close/>
                      <a:moveTo>
                        <a:pt x="999602" y="394503"/>
                      </a:moveTo>
                      <a:cubicBezTo>
                        <a:pt x="1002999" y="394503"/>
                        <a:pt x="1005910" y="397281"/>
                        <a:pt x="1005910" y="401171"/>
                      </a:cubicBezTo>
                      <a:cubicBezTo>
                        <a:pt x="1005910" y="405060"/>
                        <a:pt x="1002999" y="408394"/>
                        <a:pt x="999602" y="408394"/>
                      </a:cubicBezTo>
                      <a:cubicBezTo>
                        <a:pt x="996206" y="408394"/>
                        <a:pt x="993779" y="405060"/>
                        <a:pt x="993779" y="401171"/>
                      </a:cubicBezTo>
                      <a:cubicBezTo>
                        <a:pt x="993779" y="397281"/>
                        <a:pt x="996206" y="394503"/>
                        <a:pt x="999602" y="394503"/>
                      </a:cubicBezTo>
                      <a:close/>
                      <a:moveTo>
                        <a:pt x="980678" y="394503"/>
                      </a:moveTo>
                      <a:cubicBezTo>
                        <a:pt x="984074" y="394503"/>
                        <a:pt x="986986" y="397281"/>
                        <a:pt x="986986" y="401171"/>
                      </a:cubicBezTo>
                      <a:cubicBezTo>
                        <a:pt x="986986" y="405060"/>
                        <a:pt x="984074" y="408394"/>
                        <a:pt x="980678" y="408394"/>
                      </a:cubicBezTo>
                      <a:cubicBezTo>
                        <a:pt x="977281" y="408394"/>
                        <a:pt x="974370" y="405060"/>
                        <a:pt x="974370" y="401171"/>
                      </a:cubicBezTo>
                      <a:cubicBezTo>
                        <a:pt x="974370" y="397281"/>
                        <a:pt x="977281" y="394503"/>
                        <a:pt x="980678" y="394503"/>
                      </a:cubicBezTo>
                      <a:close/>
                      <a:moveTo>
                        <a:pt x="961268" y="394503"/>
                      </a:moveTo>
                      <a:cubicBezTo>
                        <a:pt x="964665" y="394503"/>
                        <a:pt x="967576" y="397281"/>
                        <a:pt x="967576" y="401171"/>
                      </a:cubicBezTo>
                      <a:cubicBezTo>
                        <a:pt x="967576" y="405060"/>
                        <a:pt x="964665" y="408394"/>
                        <a:pt x="961268" y="408394"/>
                      </a:cubicBezTo>
                      <a:cubicBezTo>
                        <a:pt x="957871" y="408394"/>
                        <a:pt x="955445" y="405060"/>
                        <a:pt x="955445" y="401171"/>
                      </a:cubicBezTo>
                      <a:cubicBezTo>
                        <a:pt x="955445" y="397281"/>
                        <a:pt x="957871" y="394503"/>
                        <a:pt x="961268" y="394503"/>
                      </a:cubicBezTo>
                      <a:close/>
                      <a:moveTo>
                        <a:pt x="942343" y="394503"/>
                      </a:moveTo>
                      <a:cubicBezTo>
                        <a:pt x="945740" y="394503"/>
                        <a:pt x="948652" y="397281"/>
                        <a:pt x="948652" y="401171"/>
                      </a:cubicBezTo>
                      <a:cubicBezTo>
                        <a:pt x="948652" y="405060"/>
                        <a:pt x="945740" y="408394"/>
                        <a:pt x="942343" y="408394"/>
                      </a:cubicBezTo>
                      <a:cubicBezTo>
                        <a:pt x="938947" y="408394"/>
                        <a:pt x="936035" y="405060"/>
                        <a:pt x="936035" y="401171"/>
                      </a:cubicBezTo>
                      <a:cubicBezTo>
                        <a:pt x="936035" y="397281"/>
                        <a:pt x="938947" y="394503"/>
                        <a:pt x="942343" y="394503"/>
                      </a:cubicBezTo>
                      <a:close/>
                      <a:moveTo>
                        <a:pt x="808416" y="394503"/>
                      </a:moveTo>
                      <a:cubicBezTo>
                        <a:pt x="811813" y="394503"/>
                        <a:pt x="814724" y="397281"/>
                        <a:pt x="814724" y="401171"/>
                      </a:cubicBezTo>
                      <a:cubicBezTo>
                        <a:pt x="814724" y="405060"/>
                        <a:pt x="811813" y="408394"/>
                        <a:pt x="808416" y="408394"/>
                      </a:cubicBezTo>
                      <a:cubicBezTo>
                        <a:pt x="805020" y="408394"/>
                        <a:pt x="802108" y="405060"/>
                        <a:pt x="802108" y="401171"/>
                      </a:cubicBezTo>
                      <a:cubicBezTo>
                        <a:pt x="802108" y="397281"/>
                        <a:pt x="805020" y="394503"/>
                        <a:pt x="808416" y="394503"/>
                      </a:cubicBezTo>
                      <a:close/>
                      <a:moveTo>
                        <a:pt x="789492" y="394503"/>
                      </a:moveTo>
                      <a:cubicBezTo>
                        <a:pt x="792888" y="394503"/>
                        <a:pt x="795315" y="397281"/>
                        <a:pt x="795315" y="401171"/>
                      </a:cubicBezTo>
                      <a:cubicBezTo>
                        <a:pt x="795315" y="405060"/>
                        <a:pt x="792888" y="408394"/>
                        <a:pt x="789492" y="408394"/>
                      </a:cubicBezTo>
                      <a:cubicBezTo>
                        <a:pt x="786095" y="408394"/>
                        <a:pt x="783184" y="405060"/>
                        <a:pt x="783184" y="401171"/>
                      </a:cubicBezTo>
                      <a:cubicBezTo>
                        <a:pt x="783184" y="397281"/>
                        <a:pt x="786095" y="394503"/>
                        <a:pt x="789492" y="394503"/>
                      </a:cubicBezTo>
                      <a:close/>
                      <a:moveTo>
                        <a:pt x="426044" y="394503"/>
                      </a:moveTo>
                      <a:cubicBezTo>
                        <a:pt x="429441" y="394503"/>
                        <a:pt x="431867" y="397281"/>
                        <a:pt x="431867" y="401171"/>
                      </a:cubicBezTo>
                      <a:cubicBezTo>
                        <a:pt x="431867" y="405060"/>
                        <a:pt x="429441" y="408394"/>
                        <a:pt x="426044" y="408394"/>
                      </a:cubicBezTo>
                      <a:cubicBezTo>
                        <a:pt x="422647" y="408394"/>
                        <a:pt x="419736" y="405060"/>
                        <a:pt x="419736" y="401171"/>
                      </a:cubicBezTo>
                      <a:cubicBezTo>
                        <a:pt x="419736" y="397281"/>
                        <a:pt x="422647" y="394503"/>
                        <a:pt x="426044" y="394503"/>
                      </a:cubicBezTo>
                      <a:close/>
                      <a:moveTo>
                        <a:pt x="406634" y="394503"/>
                      </a:moveTo>
                      <a:cubicBezTo>
                        <a:pt x="410031" y="394503"/>
                        <a:pt x="412943" y="397281"/>
                        <a:pt x="412943" y="401171"/>
                      </a:cubicBezTo>
                      <a:cubicBezTo>
                        <a:pt x="412943" y="405060"/>
                        <a:pt x="410031" y="408394"/>
                        <a:pt x="406634" y="408394"/>
                      </a:cubicBezTo>
                      <a:cubicBezTo>
                        <a:pt x="403238" y="408394"/>
                        <a:pt x="400326" y="405060"/>
                        <a:pt x="400326" y="401171"/>
                      </a:cubicBezTo>
                      <a:cubicBezTo>
                        <a:pt x="400326" y="397281"/>
                        <a:pt x="403238" y="394503"/>
                        <a:pt x="406634" y="394503"/>
                      </a:cubicBezTo>
                      <a:close/>
                      <a:moveTo>
                        <a:pt x="387710" y="394503"/>
                      </a:moveTo>
                      <a:cubicBezTo>
                        <a:pt x="391107" y="394503"/>
                        <a:pt x="393533" y="397281"/>
                        <a:pt x="393533" y="401171"/>
                      </a:cubicBezTo>
                      <a:cubicBezTo>
                        <a:pt x="393533" y="405060"/>
                        <a:pt x="391107" y="408394"/>
                        <a:pt x="387710" y="408394"/>
                      </a:cubicBezTo>
                      <a:cubicBezTo>
                        <a:pt x="384313" y="408394"/>
                        <a:pt x="381402" y="405060"/>
                        <a:pt x="381402" y="401171"/>
                      </a:cubicBezTo>
                      <a:cubicBezTo>
                        <a:pt x="381402" y="397281"/>
                        <a:pt x="384313" y="394503"/>
                        <a:pt x="387710" y="394503"/>
                      </a:cubicBezTo>
                      <a:close/>
                      <a:moveTo>
                        <a:pt x="368300" y="394503"/>
                      </a:moveTo>
                      <a:cubicBezTo>
                        <a:pt x="371697" y="394503"/>
                        <a:pt x="374608" y="397281"/>
                        <a:pt x="374608" y="401171"/>
                      </a:cubicBezTo>
                      <a:cubicBezTo>
                        <a:pt x="374608" y="405060"/>
                        <a:pt x="371697" y="408394"/>
                        <a:pt x="368300" y="408394"/>
                      </a:cubicBezTo>
                      <a:cubicBezTo>
                        <a:pt x="364903" y="408394"/>
                        <a:pt x="362477" y="405060"/>
                        <a:pt x="362477" y="401171"/>
                      </a:cubicBezTo>
                      <a:cubicBezTo>
                        <a:pt x="362477" y="397281"/>
                        <a:pt x="364903" y="394503"/>
                        <a:pt x="368300" y="394503"/>
                      </a:cubicBezTo>
                      <a:close/>
                      <a:moveTo>
                        <a:pt x="349376" y="394503"/>
                      </a:moveTo>
                      <a:cubicBezTo>
                        <a:pt x="352772" y="394503"/>
                        <a:pt x="355684" y="397281"/>
                        <a:pt x="355684" y="401171"/>
                      </a:cubicBezTo>
                      <a:cubicBezTo>
                        <a:pt x="355684" y="405060"/>
                        <a:pt x="352772" y="408394"/>
                        <a:pt x="349376" y="408394"/>
                      </a:cubicBezTo>
                      <a:cubicBezTo>
                        <a:pt x="345979" y="408394"/>
                        <a:pt x="343068" y="405060"/>
                        <a:pt x="343068" y="401171"/>
                      </a:cubicBezTo>
                      <a:cubicBezTo>
                        <a:pt x="343068" y="397281"/>
                        <a:pt x="345979" y="394503"/>
                        <a:pt x="349376" y="394503"/>
                      </a:cubicBezTo>
                      <a:close/>
                      <a:moveTo>
                        <a:pt x="329966" y="394503"/>
                      </a:moveTo>
                      <a:cubicBezTo>
                        <a:pt x="333363" y="394503"/>
                        <a:pt x="336274" y="397281"/>
                        <a:pt x="336274" y="401171"/>
                      </a:cubicBezTo>
                      <a:cubicBezTo>
                        <a:pt x="336274" y="405060"/>
                        <a:pt x="333363" y="408394"/>
                        <a:pt x="329966" y="408394"/>
                      </a:cubicBezTo>
                      <a:cubicBezTo>
                        <a:pt x="326569" y="408394"/>
                        <a:pt x="324143" y="405060"/>
                        <a:pt x="324143" y="401171"/>
                      </a:cubicBezTo>
                      <a:cubicBezTo>
                        <a:pt x="324143" y="397281"/>
                        <a:pt x="326569" y="394503"/>
                        <a:pt x="329966" y="394503"/>
                      </a:cubicBezTo>
                      <a:close/>
                      <a:moveTo>
                        <a:pt x="311041" y="394503"/>
                      </a:moveTo>
                      <a:cubicBezTo>
                        <a:pt x="314438" y="394503"/>
                        <a:pt x="317350" y="397281"/>
                        <a:pt x="317350" y="401171"/>
                      </a:cubicBezTo>
                      <a:cubicBezTo>
                        <a:pt x="317350" y="405060"/>
                        <a:pt x="314438" y="408394"/>
                        <a:pt x="311041" y="408394"/>
                      </a:cubicBezTo>
                      <a:cubicBezTo>
                        <a:pt x="307645" y="408394"/>
                        <a:pt x="304733" y="405060"/>
                        <a:pt x="304733" y="401171"/>
                      </a:cubicBezTo>
                      <a:cubicBezTo>
                        <a:pt x="304733" y="397281"/>
                        <a:pt x="307645" y="394503"/>
                        <a:pt x="311041" y="394503"/>
                      </a:cubicBezTo>
                      <a:close/>
                      <a:moveTo>
                        <a:pt x="292117" y="394503"/>
                      </a:moveTo>
                      <a:cubicBezTo>
                        <a:pt x="295514" y="394503"/>
                        <a:pt x="297940" y="397281"/>
                        <a:pt x="297940" y="401171"/>
                      </a:cubicBezTo>
                      <a:cubicBezTo>
                        <a:pt x="297940" y="405060"/>
                        <a:pt x="295514" y="408394"/>
                        <a:pt x="292117" y="408394"/>
                      </a:cubicBezTo>
                      <a:cubicBezTo>
                        <a:pt x="288720" y="408394"/>
                        <a:pt x="285809" y="405060"/>
                        <a:pt x="285809" y="401171"/>
                      </a:cubicBezTo>
                      <a:cubicBezTo>
                        <a:pt x="285809" y="397281"/>
                        <a:pt x="288720" y="394503"/>
                        <a:pt x="292117" y="394503"/>
                      </a:cubicBezTo>
                      <a:close/>
                      <a:moveTo>
                        <a:pt x="272707" y="394503"/>
                      </a:moveTo>
                      <a:cubicBezTo>
                        <a:pt x="276104" y="394503"/>
                        <a:pt x="279015" y="397281"/>
                        <a:pt x="279015" y="401171"/>
                      </a:cubicBezTo>
                      <a:cubicBezTo>
                        <a:pt x="279015" y="405060"/>
                        <a:pt x="276104" y="408394"/>
                        <a:pt x="272707" y="408394"/>
                      </a:cubicBezTo>
                      <a:cubicBezTo>
                        <a:pt x="269310" y="408394"/>
                        <a:pt x="266399" y="405060"/>
                        <a:pt x="266399" y="401171"/>
                      </a:cubicBezTo>
                      <a:cubicBezTo>
                        <a:pt x="266399" y="397281"/>
                        <a:pt x="269310" y="394503"/>
                        <a:pt x="272707" y="394503"/>
                      </a:cubicBezTo>
                      <a:close/>
                      <a:moveTo>
                        <a:pt x="253783" y="394503"/>
                      </a:moveTo>
                      <a:cubicBezTo>
                        <a:pt x="257179" y="394503"/>
                        <a:pt x="259606" y="397281"/>
                        <a:pt x="259606" y="401171"/>
                      </a:cubicBezTo>
                      <a:cubicBezTo>
                        <a:pt x="259606" y="405060"/>
                        <a:pt x="257179" y="408394"/>
                        <a:pt x="253783" y="408394"/>
                      </a:cubicBezTo>
                      <a:cubicBezTo>
                        <a:pt x="250386" y="408394"/>
                        <a:pt x="247475" y="405060"/>
                        <a:pt x="247475" y="401171"/>
                      </a:cubicBezTo>
                      <a:cubicBezTo>
                        <a:pt x="247475" y="397281"/>
                        <a:pt x="250386" y="394503"/>
                        <a:pt x="253783" y="394503"/>
                      </a:cubicBezTo>
                      <a:close/>
                      <a:moveTo>
                        <a:pt x="234373" y="394503"/>
                      </a:moveTo>
                      <a:cubicBezTo>
                        <a:pt x="237770" y="394503"/>
                        <a:pt x="240681" y="397281"/>
                        <a:pt x="240681" y="401171"/>
                      </a:cubicBezTo>
                      <a:cubicBezTo>
                        <a:pt x="240681" y="405060"/>
                        <a:pt x="237770" y="408394"/>
                        <a:pt x="234373" y="408394"/>
                      </a:cubicBezTo>
                      <a:cubicBezTo>
                        <a:pt x="230976" y="408394"/>
                        <a:pt x="228550" y="405060"/>
                        <a:pt x="228550" y="401171"/>
                      </a:cubicBezTo>
                      <a:cubicBezTo>
                        <a:pt x="228550" y="397281"/>
                        <a:pt x="230976" y="394503"/>
                        <a:pt x="234373" y="394503"/>
                      </a:cubicBezTo>
                      <a:close/>
                      <a:moveTo>
                        <a:pt x="885085" y="375611"/>
                      </a:moveTo>
                      <a:cubicBezTo>
                        <a:pt x="886540" y="375611"/>
                        <a:pt x="887996" y="377278"/>
                        <a:pt x="887996" y="379501"/>
                      </a:cubicBezTo>
                      <a:cubicBezTo>
                        <a:pt x="887996" y="381168"/>
                        <a:pt x="886540" y="382835"/>
                        <a:pt x="885085" y="382835"/>
                      </a:cubicBezTo>
                      <a:cubicBezTo>
                        <a:pt x="883144" y="382835"/>
                        <a:pt x="881688" y="381168"/>
                        <a:pt x="881688" y="379501"/>
                      </a:cubicBezTo>
                      <a:cubicBezTo>
                        <a:pt x="881688" y="377278"/>
                        <a:pt x="883144" y="375611"/>
                        <a:pt x="885085" y="375611"/>
                      </a:cubicBezTo>
                      <a:close/>
                      <a:moveTo>
                        <a:pt x="1207545" y="375316"/>
                      </a:moveTo>
                      <a:lnTo>
                        <a:pt x="1208499" y="384779"/>
                      </a:lnTo>
                      <a:lnTo>
                        <a:pt x="1203890" y="379501"/>
                      </a:lnTo>
                      <a:close/>
                      <a:moveTo>
                        <a:pt x="1191273" y="372278"/>
                      </a:moveTo>
                      <a:cubicBezTo>
                        <a:pt x="1194670" y="372278"/>
                        <a:pt x="1197096" y="375611"/>
                        <a:pt x="1197096" y="379501"/>
                      </a:cubicBezTo>
                      <a:cubicBezTo>
                        <a:pt x="1197096" y="383390"/>
                        <a:pt x="1194670" y="386724"/>
                        <a:pt x="1191273" y="386724"/>
                      </a:cubicBezTo>
                      <a:cubicBezTo>
                        <a:pt x="1187392" y="386724"/>
                        <a:pt x="1184965" y="383390"/>
                        <a:pt x="1184965" y="379501"/>
                      </a:cubicBezTo>
                      <a:cubicBezTo>
                        <a:pt x="1184965" y="375611"/>
                        <a:pt x="1187392" y="372278"/>
                        <a:pt x="1191273" y="372278"/>
                      </a:cubicBezTo>
                      <a:close/>
                      <a:moveTo>
                        <a:pt x="1171864" y="372278"/>
                      </a:moveTo>
                      <a:cubicBezTo>
                        <a:pt x="1175260" y="372278"/>
                        <a:pt x="1178172" y="375611"/>
                        <a:pt x="1178172" y="379501"/>
                      </a:cubicBezTo>
                      <a:cubicBezTo>
                        <a:pt x="1178172" y="383390"/>
                        <a:pt x="1175260" y="386724"/>
                        <a:pt x="1171864" y="386724"/>
                      </a:cubicBezTo>
                      <a:cubicBezTo>
                        <a:pt x="1168467" y="386724"/>
                        <a:pt x="1165556" y="383390"/>
                        <a:pt x="1165556" y="379501"/>
                      </a:cubicBezTo>
                      <a:cubicBezTo>
                        <a:pt x="1165556" y="375611"/>
                        <a:pt x="1168467" y="372278"/>
                        <a:pt x="1171864" y="372278"/>
                      </a:cubicBezTo>
                      <a:close/>
                      <a:moveTo>
                        <a:pt x="1152939" y="372278"/>
                      </a:moveTo>
                      <a:cubicBezTo>
                        <a:pt x="1156336" y="372278"/>
                        <a:pt x="1158762" y="375611"/>
                        <a:pt x="1158762" y="379501"/>
                      </a:cubicBezTo>
                      <a:cubicBezTo>
                        <a:pt x="1158762" y="383390"/>
                        <a:pt x="1156336" y="386724"/>
                        <a:pt x="1152939" y="386724"/>
                      </a:cubicBezTo>
                      <a:cubicBezTo>
                        <a:pt x="1149543" y="386724"/>
                        <a:pt x="1146631" y="383390"/>
                        <a:pt x="1146631" y="379501"/>
                      </a:cubicBezTo>
                      <a:cubicBezTo>
                        <a:pt x="1146631" y="375611"/>
                        <a:pt x="1149543" y="372278"/>
                        <a:pt x="1152939" y="372278"/>
                      </a:cubicBezTo>
                      <a:close/>
                      <a:moveTo>
                        <a:pt x="1133529" y="372278"/>
                      </a:moveTo>
                      <a:cubicBezTo>
                        <a:pt x="1136926" y="372278"/>
                        <a:pt x="1139838" y="375611"/>
                        <a:pt x="1139838" y="379501"/>
                      </a:cubicBezTo>
                      <a:cubicBezTo>
                        <a:pt x="1139838" y="383390"/>
                        <a:pt x="1136926" y="386724"/>
                        <a:pt x="1133529" y="386724"/>
                      </a:cubicBezTo>
                      <a:cubicBezTo>
                        <a:pt x="1130133" y="386724"/>
                        <a:pt x="1127221" y="383390"/>
                        <a:pt x="1127221" y="379501"/>
                      </a:cubicBezTo>
                      <a:cubicBezTo>
                        <a:pt x="1127221" y="375611"/>
                        <a:pt x="1130133" y="372278"/>
                        <a:pt x="1133529" y="372278"/>
                      </a:cubicBezTo>
                      <a:close/>
                      <a:moveTo>
                        <a:pt x="1114605" y="372278"/>
                      </a:moveTo>
                      <a:cubicBezTo>
                        <a:pt x="1118002" y="372278"/>
                        <a:pt x="1120913" y="375611"/>
                        <a:pt x="1120913" y="379501"/>
                      </a:cubicBezTo>
                      <a:cubicBezTo>
                        <a:pt x="1120913" y="383390"/>
                        <a:pt x="1118002" y="386724"/>
                        <a:pt x="1114605" y="386724"/>
                      </a:cubicBezTo>
                      <a:cubicBezTo>
                        <a:pt x="1111208" y="386724"/>
                        <a:pt x="1108297" y="383390"/>
                        <a:pt x="1108297" y="379501"/>
                      </a:cubicBezTo>
                      <a:cubicBezTo>
                        <a:pt x="1108297" y="375611"/>
                        <a:pt x="1111208" y="372278"/>
                        <a:pt x="1114605" y="372278"/>
                      </a:cubicBezTo>
                      <a:close/>
                      <a:moveTo>
                        <a:pt x="1095195" y="372278"/>
                      </a:moveTo>
                      <a:cubicBezTo>
                        <a:pt x="1098592" y="372278"/>
                        <a:pt x="1101503" y="375611"/>
                        <a:pt x="1101503" y="379501"/>
                      </a:cubicBezTo>
                      <a:cubicBezTo>
                        <a:pt x="1101503" y="383390"/>
                        <a:pt x="1098592" y="386724"/>
                        <a:pt x="1095195" y="386724"/>
                      </a:cubicBezTo>
                      <a:cubicBezTo>
                        <a:pt x="1091799" y="386724"/>
                        <a:pt x="1089372" y="383390"/>
                        <a:pt x="1089372" y="379501"/>
                      </a:cubicBezTo>
                      <a:cubicBezTo>
                        <a:pt x="1089372" y="375611"/>
                        <a:pt x="1091799" y="372278"/>
                        <a:pt x="1095195" y="372278"/>
                      </a:cubicBezTo>
                      <a:close/>
                      <a:moveTo>
                        <a:pt x="1057346" y="372278"/>
                      </a:moveTo>
                      <a:cubicBezTo>
                        <a:pt x="1060743" y="372278"/>
                        <a:pt x="1063169" y="375611"/>
                        <a:pt x="1063169" y="379501"/>
                      </a:cubicBezTo>
                      <a:cubicBezTo>
                        <a:pt x="1063169" y="383390"/>
                        <a:pt x="1060743" y="386724"/>
                        <a:pt x="1057346" y="386724"/>
                      </a:cubicBezTo>
                      <a:cubicBezTo>
                        <a:pt x="1053950" y="386724"/>
                        <a:pt x="1051038" y="383390"/>
                        <a:pt x="1051038" y="379501"/>
                      </a:cubicBezTo>
                      <a:cubicBezTo>
                        <a:pt x="1051038" y="375611"/>
                        <a:pt x="1053950" y="372278"/>
                        <a:pt x="1057346" y="372278"/>
                      </a:cubicBezTo>
                      <a:close/>
                      <a:moveTo>
                        <a:pt x="1037936" y="372278"/>
                      </a:moveTo>
                      <a:cubicBezTo>
                        <a:pt x="1041333" y="372278"/>
                        <a:pt x="1044245" y="375611"/>
                        <a:pt x="1044245" y="379501"/>
                      </a:cubicBezTo>
                      <a:cubicBezTo>
                        <a:pt x="1044245" y="383390"/>
                        <a:pt x="1041333" y="386724"/>
                        <a:pt x="1037936" y="386724"/>
                      </a:cubicBezTo>
                      <a:cubicBezTo>
                        <a:pt x="1034540" y="386724"/>
                        <a:pt x="1031628" y="383390"/>
                        <a:pt x="1031628" y="379501"/>
                      </a:cubicBezTo>
                      <a:cubicBezTo>
                        <a:pt x="1031628" y="375611"/>
                        <a:pt x="1034540" y="372278"/>
                        <a:pt x="1037936" y="372278"/>
                      </a:cubicBezTo>
                      <a:close/>
                      <a:moveTo>
                        <a:pt x="999602" y="372278"/>
                      </a:moveTo>
                      <a:cubicBezTo>
                        <a:pt x="1002999" y="372278"/>
                        <a:pt x="1005910" y="375611"/>
                        <a:pt x="1005910" y="379501"/>
                      </a:cubicBezTo>
                      <a:cubicBezTo>
                        <a:pt x="1005910" y="383390"/>
                        <a:pt x="1002999" y="386724"/>
                        <a:pt x="999602" y="386724"/>
                      </a:cubicBezTo>
                      <a:cubicBezTo>
                        <a:pt x="996206" y="386724"/>
                        <a:pt x="993779" y="383390"/>
                        <a:pt x="993779" y="379501"/>
                      </a:cubicBezTo>
                      <a:cubicBezTo>
                        <a:pt x="993779" y="375611"/>
                        <a:pt x="996206" y="372278"/>
                        <a:pt x="999602" y="372278"/>
                      </a:cubicBezTo>
                      <a:close/>
                      <a:moveTo>
                        <a:pt x="980678" y="372278"/>
                      </a:moveTo>
                      <a:cubicBezTo>
                        <a:pt x="984074" y="372278"/>
                        <a:pt x="986986" y="375611"/>
                        <a:pt x="986986" y="379501"/>
                      </a:cubicBezTo>
                      <a:cubicBezTo>
                        <a:pt x="986986" y="383390"/>
                        <a:pt x="984074" y="386724"/>
                        <a:pt x="980678" y="386724"/>
                      </a:cubicBezTo>
                      <a:cubicBezTo>
                        <a:pt x="977281" y="386724"/>
                        <a:pt x="974370" y="383390"/>
                        <a:pt x="974370" y="379501"/>
                      </a:cubicBezTo>
                      <a:cubicBezTo>
                        <a:pt x="974370" y="375611"/>
                        <a:pt x="977281" y="372278"/>
                        <a:pt x="980678" y="372278"/>
                      </a:cubicBezTo>
                      <a:close/>
                      <a:moveTo>
                        <a:pt x="961268" y="372278"/>
                      </a:moveTo>
                      <a:cubicBezTo>
                        <a:pt x="964665" y="372278"/>
                        <a:pt x="967576" y="375611"/>
                        <a:pt x="967576" y="379501"/>
                      </a:cubicBezTo>
                      <a:cubicBezTo>
                        <a:pt x="967576" y="383390"/>
                        <a:pt x="964665" y="386724"/>
                        <a:pt x="961268" y="386724"/>
                      </a:cubicBezTo>
                      <a:cubicBezTo>
                        <a:pt x="957871" y="386724"/>
                        <a:pt x="955445" y="383390"/>
                        <a:pt x="955445" y="379501"/>
                      </a:cubicBezTo>
                      <a:cubicBezTo>
                        <a:pt x="955445" y="375611"/>
                        <a:pt x="957871" y="372278"/>
                        <a:pt x="961268" y="372278"/>
                      </a:cubicBezTo>
                      <a:close/>
                      <a:moveTo>
                        <a:pt x="942343" y="372278"/>
                      </a:moveTo>
                      <a:cubicBezTo>
                        <a:pt x="945740" y="372278"/>
                        <a:pt x="948652" y="375611"/>
                        <a:pt x="948652" y="379501"/>
                      </a:cubicBezTo>
                      <a:cubicBezTo>
                        <a:pt x="948652" y="383390"/>
                        <a:pt x="945740" y="386724"/>
                        <a:pt x="942343" y="386724"/>
                      </a:cubicBezTo>
                      <a:cubicBezTo>
                        <a:pt x="938947" y="386724"/>
                        <a:pt x="936035" y="383390"/>
                        <a:pt x="936035" y="379501"/>
                      </a:cubicBezTo>
                      <a:cubicBezTo>
                        <a:pt x="936035" y="375611"/>
                        <a:pt x="938947" y="372278"/>
                        <a:pt x="942343" y="372278"/>
                      </a:cubicBezTo>
                      <a:close/>
                      <a:moveTo>
                        <a:pt x="923419" y="372278"/>
                      </a:moveTo>
                      <a:cubicBezTo>
                        <a:pt x="926816" y="372278"/>
                        <a:pt x="929242" y="375611"/>
                        <a:pt x="929242" y="379501"/>
                      </a:cubicBezTo>
                      <a:cubicBezTo>
                        <a:pt x="929242" y="383390"/>
                        <a:pt x="926816" y="386724"/>
                        <a:pt x="923419" y="386724"/>
                      </a:cubicBezTo>
                      <a:cubicBezTo>
                        <a:pt x="920022" y="386724"/>
                        <a:pt x="917111" y="383390"/>
                        <a:pt x="917111" y="379501"/>
                      </a:cubicBezTo>
                      <a:cubicBezTo>
                        <a:pt x="917111" y="375611"/>
                        <a:pt x="920022" y="372278"/>
                        <a:pt x="923419" y="372278"/>
                      </a:cubicBezTo>
                      <a:close/>
                      <a:moveTo>
                        <a:pt x="827341" y="372278"/>
                      </a:moveTo>
                      <a:cubicBezTo>
                        <a:pt x="830737" y="372278"/>
                        <a:pt x="833649" y="375611"/>
                        <a:pt x="833649" y="379501"/>
                      </a:cubicBezTo>
                      <a:cubicBezTo>
                        <a:pt x="833649" y="383390"/>
                        <a:pt x="830737" y="386724"/>
                        <a:pt x="827341" y="386724"/>
                      </a:cubicBezTo>
                      <a:cubicBezTo>
                        <a:pt x="823944" y="386724"/>
                        <a:pt x="821518" y="383390"/>
                        <a:pt x="821518" y="379501"/>
                      </a:cubicBezTo>
                      <a:cubicBezTo>
                        <a:pt x="821518" y="375611"/>
                        <a:pt x="823944" y="372278"/>
                        <a:pt x="827341" y="372278"/>
                      </a:cubicBezTo>
                      <a:close/>
                      <a:moveTo>
                        <a:pt x="808416" y="372278"/>
                      </a:moveTo>
                      <a:cubicBezTo>
                        <a:pt x="811813" y="372278"/>
                        <a:pt x="814724" y="375611"/>
                        <a:pt x="814724" y="379501"/>
                      </a:cubicBezTo>
                      <a:cubicBezTo>
                        <a:pt x="814724" y="383390"/>
                        <a:pt x="811813" y="386724"/>
                        <a:pt x="808416" y="386724"/>
                      </a:cubicBezTo>
                      <a:cubicBezTo>
                        <a:pt x="805020" y="386724"/>
                        <a:pt x="802108" y="383390"/>
                        <a:pt x="802108" y="379501"/>
                      </a:cubicBezTo>
                      <a:cubicBezTo>
                        <a:pt x="802108" y="375611"/>
                        <a:pt x="805020" y="372278"/>
                        <a:pt x="808416" y="372278"/>
                      </a:cubicBezTo>
                      <a:close/>
                      <a:moveTo>
                        <a:pt x="789492" y="372278"/>
                      </a:moveTo>
                      <a:cubicBezTo>
                        <a:pt x="792888" y="372278"/>
                        <a:pt x="795315" y="375611"/>
                        <a:pt x="795315" y="379501"/>
                      </a:cubicBezTo>
                      <a:cubicBezTo>
                        <a:pt x="795315" y="383390"/>
                        <a:pt x="792888" y="386724"/>
                        <a:pt x="789492" y="386724"/>
                      </a:cubicBezTo>
                      <a:cubicBezTo>
                        <a:pt x="786095" y="386724"/>
                        <a:pt x="783184" y="383390"/>
                        <a:pt x="783184" y="379501"/>
                      </a:cubicBezTo>
                      <a:cubicBezTo>
                        <a:pt x="783184" y="375611"/>
                        <a:pt x="786095" y="372278"/>
                        <a:pt x="789492" y="372278"/>
                      </a:cubicBezTo>
                      <a:close/>
                      <a:moveTo>
                        <a:pt x="463893" y="372278"/>
                      </a:moveTo>
                      <a:cubicBezTo>
                        <a:pt x="467290" y="372278"/>
                        <a:pt x="470201" y="375611"/>
                        <a:pt x="470201" y="379501"/>
                      </a:cubicBezTo>
                      <a:cubicBezTo>
                        <a:pt x="470201" y="383390"/>
                        <a:pt x="467290" y="386724"/>
                        <a:pt x="463893" y="386724"/>
                      </a:cubicBezTo>
                      <a:cubicBezTo>
                        <a:pt x="460497" y="386724"/>
                        <a:pt x="458070" y="383390"/>
                        <a:pt x="458070" y="379501"/>
                      </a:cubicBezTo>
                      <a:cubicBezTo>
                        <a:pt x="458070" y="375611"/>
                        <a:pt x="460497" y="372278"/>
                        <a:pt x="463893" y="372278"/>
                      </a:cubicBezTo>
                      <a:close/>
                      <a:moveTo>
                        <a:pt x="444969" y="372278"/>
                      </a:moveTo>
                      <a:cubicBezTo>
                        <a:pt x="448365" y="372278"/>
                        <a:pt x="451277" y="375611"/>
                        <a:pt x="451277" y="379501"/>
                      </a:cubicBezTo>
                      <a:cubicBezTo>
                        <a:pt x="451277" y="383390"/>
                        <a:pt x="448365" y="386724"/>
                        <a:pt x="444969" y="386724"/>
                      </a:cubicBezTo>
                      <a:cubicBezTo>
                        <a:pt x="441572" y="386724"/>
                        <a:pt x="438661" y="383390"/>
                        <a:pt x="438661" y="379501"/>
                      </a:cubicBezTo>
                      <a:cubicBezTo>
                        <a:pt x="438661" y="375611"/>
                        <a:pt x="441572" y="372278"/>
                        <a:pt x="444969" y="372278"/>
                      </a:cubicBezTo>
                      <a:close/>
                      <a:moveTo>
                        <a:pt x="426044" y="372278"/>
                      </a:moveTo>
                      <a:cubicBezTo>
                        <a:pt x="429441" y="372278"/>
                        <a:pt x="431867" y="375611"/>
                        <a:pt x="431867" y="379501"/>
                      </a:cubicBezTo>
                      <a:cubicBezTo>
                        <a:pt x="431867" y="383390"/>
                        <a:pt x="429441" y="386724"/>
                        <a:pt x="426044" y="386724"/>
                      </a:cubicBezTo>
                      <a:cubicBezTo>
                        <a:pt x="422647" y="386724"/>
                        <a:pt x="419736" y="383390"/>
                        <a:pt x="419736" y="379501"/>
                      </a:cubicBezTo>
                      <a:cubicBezTo>
                        <a:pt x="419736" y="375611"/>
                        <a:pt x="422647" y="372278"/>
                        <a:pt x="426044" y="372278"/>
                      </a:cubicBezTo>
                      <a:close/>
                      <a:moveTo>
                        <a:pt x="406634" y="372278"/>
                      </a:moveTo>
                      <a:cubicBezTo>
                        <a:pt x="410031" y="372278"/>
                        <a:pt x="412943" y="375611"/>
                        <a:pt x="412943" y="379501"/>
                      </a:cubicBezTo>
                      <a:cubicBezTo>
                        <a:pt x="412943" y="383390"/>
                        <a:pt x="410031" y="386724"/>
                        <a:pt x="406634" y="386724"/>
                      </a:cubicBezTo>
                      <a:cubicBezTo>
                        <a:pt x="403238" y="386724"/>
                        <a:pt x="400326" y="383390"/>
                        <a:pt x="400326" y="379501"/>
                      </a:cubicBezTo>
                      <a:cubicBezTo>
                        <a:pt x="400326" y="375611"/>
                        <a:pt x="403238" y="372278"/>
                        <a:pt x="406634" y="372278"/>
                      </a:cubicBezTo>
                      <a:close/>
                      <a:moveTo>
                        <a:pt x="387710" y="372278"/>
                      </a:moveTo>
                      <a:cubicBezTo>
                        <a:pt x="391107" y="372278"/>
                        <a:pt x="393533" y="375611"/>
                        <a:pt x="393533" y="379501"/>
                      </a:cubicBezTo>
                      <a:cubicBezTo>
                        <a:pt x="393533" y="383390"/>
                        <a:pt x="391107" y="386724"/>
                        <a:pt x="387710" y="386724"/>
                      </a:cubicBezTo>
                      <a:cubicBezTo>
                        <a:pt x="384313" y="386724"/>
                        <a:pt x="381402" y="383390"/>
                        <a:pt x="381402" y="379501"/>
                      </a:cubicBezTo>
                      <a:cubicBezTo>
                        <a:pt x="381402" y="375611"/>
                        <a:pt x="384313" y="372278"/>
                        <a:pt x="387710" y="372278"/>
                      </a:cubicBezTo>
                      <a:close/>
                      <a:moveTo>
                        <a:pt x="368300" y="372278"/>
                      </a:moveTo>
                      <a:cubicBezTo>
                        <a:pt x="371697" y="372278"/>
                        <a:pt x="374608" y="375611"/>
                        <a:pt x="374608" y="379501"/>
                      </a:cubicBezTo>
                      <a:cubicBezTo>
                        <a:pt x="374608" y="383390"/>
                        <a:pt x="371697" y="386724"/>
                        <a:pt x="368300" y="386724"/>
                      </a:cubicBezTo>
                      <a:cubicBezTo>
                        <a:pt x="364903" y="386724"/>
                        <a:pt x="362477" y="383390"/>
                        <a:pt x="362477" y="379501"/>
                      </a:cubicBezTo>
                      <a:cubicBezTo>
                        <a:pt x="362477" y="375611"/>
                        <a:pt x="364903" y="372278"/>
                        <a:pt x="368300" y="372278"/>
                      </a:cubicBezTo>
                      <a:close/>
                      <a:moveTo>
                        <a:pt x="349376" y="372278"/>
                      </a:moveTo>
                      <a:cubicBezTo>
                        <a:pt x="352772" y="372278"/>
                        <a:pt x="355684" y="375611"/>
                        <a:pt x="355684" y="379501"/>
                      </a:cubicBezTo>
                      <a:cubicBezTo>
                        <a:pt x="355684" y="383390"/>
                        <a:pt x="352772" y="386724"/>
                        <a:pt x="349376" y="386724"/>
                      </a:cubicBezTo>
                      <a:cubicBezTo>
                        <a:pt x="345979" y="386724"/>
                        <a:pt x="343068" y="383390"/>
                        <a:pt x="343068" y="379501"/>
                      </a:cubicBezTo>
                      <a:cubicBezTo>
                        <a:pt x="343068" y="375611"/>
                        <a:pt x="345979" y="372278"/>
                        <a:pt x="349376" y="372278"/>
                      </a:cubicBezTo>
                      <a:close/>
                      <a:moveTo>
                        <a:pt x="329966" y="372278"/>
                      </a:moveTo>
                      <a:cubicBezTo>
                        <a:pt x="333363" y="372278"/>
                        <a:pt x="336274" y="375611"/>
                        <a:pt x="336274" y="379501"/>
                      </a:cubicBezTo>
                      <a:cubicBezTo>
                        <a:pt x="336274" y="383390"/>
                        <a:pt x="333363" y="386724"/>
                        <a:pt x="329966" y="386724"/>
                      </a:cubicBezTo>
                      <a:cubicBezTo>
                        <a:pt x="326569" y="386724"/>
                        <a:pt x="324143" y="383390"/>
                        <a:pt x="324143" y="379501"/>
                      </a:cubicBezTo>
                      <a:cubicBezTo>
                        <a:pt x="324143" y="375611"/>
                        <a:pt x="326569" y="372278"/>
                        <a:pt x="329966" y="372278"/>
                      </a:cubicBezTo>
                      <a:close/>
                      <a:moveTo>
                        <a:pt x="311041" y="372278"/>
                      </a:moveTo>
                      <a:cubicBezTo>
                        <a:pt x="314438" y="372278"/>
                        <a:pt x="317350" y="375611"/>
                        <a:pt x="317350" y="379501"/>
                      </a:cubicBezTo>
                      <a:cubicBezTo>
                        <a:pt x="317350" y="383390"/>
                        <a:pt x="314438" y="386724"/>
                        <a:pt x="311041" y="386724"/>
                      </a:cubicBezTo>
                      <a:cubicBezTo>
                        <a:pt x="307645" y="386724"/>
                        <a:pt x="304733" y="383390"/>
                        <a:pt x="304733" y="379501"/>
                      </a:cubicBezTo>
                      <a:cubicBezTo>
                        <a:pt x="304733" y="375611"/>
                        <a:pt x="307645" y="372278"/>
                        <a:pt x="311041" y="372278"/>
                      </a:cubicBezTo>
                      <a:close/>
                      <a:moveTo>
                        <a:pt x="292117" y="372278"/>
                      </a:moveTo>
                      <a:cubicBezTo>
                        <a:pt x="295514" y="372278"/>
                        <a:pt x="297940" y="375611"/>
                        <a:pt x="297940" y="379501"/>
                      </a:cubicBezTo>
                      <a:cubicBezTo>
                        <a:pt x="297940" y="383390"/>
                        <a:pt x="295514" y="386724"/>
                        <a:pt x="292117" y="386724"/>
                      </a:cubicBezTo>
                      <a:cubicBezTo>
                        <a:pt x="288720" y="386724"/>
                        <a:pt x="285809" y="383390"/>
                        <a:pt x="285809" y="379501"/>
                      </a:cubicBezTo>
                      <a:cubicBezTo>
                        <a:pt x="285809" y="375611"/>
                        <a:pt x="288720" y="372278"/>
                        <a:pt x="292117" y="372278"/>
                      </a:cubicBezTo>
                      <a:close/>
                      <a:moveTo>
                        <a:pt x="272707" y="372278"/>
                      </a:moveTo>
                      <a:cubicBezTo>
                        <a:pt x="276104" y="372278"/>
                        <a:pt x="279015" y="375611"/>
                        <a:pt x="279015" y="379501"/>
                      </a:cubicBezTo>
                      <a:cubicBezTo>
                        <a:pt x="279015" y="383390"/>
                        <a:pt x="276104" y="386724"/>
                        <a:pt x="272707" y="386724"/>
                      </a:cubicBezTo>
                      <a:cubicBezTo>
                        <a:pt x="269310" y="386724"/>
                        <a:pt x="266399" y="383390"/>
                        <a:pt x="266399" y="379501"/>
                      </a:cubicBezTo>
                      <a:cubicBezTo>
                        <a:pt x="266399" y="375611"/>
                        <a:pt x="269310" y="372278"/>
                        <a:pt x="272707" y="372278"/>
                      </a:cubicBezTo>
                      <a:close/>
                      <a:moveTo>
                        <a:pt x="253783" y="372278"/>
                      </a:moveTo>
                      <a:cubicBezTo>
                        <a:pt x="257179" y="372278"/>
                        <a:pt x="259606" y="375611"/>
                        <a:pt x="259606" y="379501"/>
                      </a:cubicBezTo>
                      <a:cubicBezTo>
                        <a:pt x="259606" y="383390"/>
                        <a:pt x="257179" y="386724"/>
                        <a:pt x="253783" y="386724"/>
                      </a:cubicBezTo>
                      <a:cubicBezTo>
                        <a:pt x="250386" y="386724"/>
                        <a:pt x="247475" y="383390"/>
                        <a:pt x="247475" y="379501"/>
                      </a:cubicBezTo>
                      <a:cubicBezTo>
                        <a:pt x="247475" y="375611"/>
                        <a:pt x="250386" y="372278"/>
                        <a:pt x="253783" y="372278"/>
                      </a:cubicBezTo>
                      <a:close/>
                      <a:moveTo>
                        <a:pt x="234373" y="372278"/>
                      </a:moveTo>
                      <a:cubicBezTo>
                        <a:pt x="237770" y="372278"/>
                        <a:pt x="240681" y="375611"/>
                        <a:pt x="240681" y="379501"/>
                      </a:cubicBezTo>
                      <a:cubicBezTo>
                        <a:pt x="240681" y="383390"/>
                        <a:pt x="237770" y="386724"/>
                        <a:pt x="234373" y="386724"/>
                      </a:cubicBezTo>
                      <a:cubicBezTo>
                        <a:pt x="230976" y="386724"/>
                        <a:pt x="228550" y="383390"/>
                        <a:pt x="228550" y="379501"/>
                      </a:cubicBezTo>
                      <a:cubicBezTo>
                        <a:pt x="228550" y="375611"/>
                        <a:pt x="230976" y="372278"/>
                        <a:pt x="234373" y="372278"/>
                      </a:cubicBezTo>
                      <a:close/>
                      <a:moveTo>
                        <a:pt x="215448" y="372278"/>
                      </a:moveTo>
                      <a:cubicBezTo>
                        <a:pt x="218845" y="372278"/>
                        <a:pt x="221757" y="375611"/>
                        <a:pt x="221757" y="379501"/>
                      </a:cubicBezTo>
                      <a:cubicBezTo>
                        <a:pt x="221757" y="383390"/>
                        <a:pt x="218845" y="386724"/>
                        <a:pt x="215448" y="386724"/>
                      </a:cubicBezTo>
                      <a:cubicBezTo>
                        <a:pt x="212052" y="386724"/>
                        <a:pt x="209140" y="383390"/>
                        <a:pt x="209140" y="379501"/>
                      </a:cubicBezTo>
                      <a:cubicBezTo>
                        <a:pt x="209140" y="375611"/>
                        <a:pt x="212052" y="372278"/>
                        <a:pt x="215448" y="372278"/>
                      </a:cubicBezTo>
                      <a:close/>
                      <a:moveTo>
                        <a:pt x="1205550" y="355521"/>
                      </a:moveTo>
                      <a:lnTo>
                        <a:pt x="1205966" y="359653"/>
                      </a:lnTo>
                      <a:lnTo>
                        <a:pt x="1203890" y="357275"/>
                      </a:lnTo>
                      <a:close/>
                      <a:moveTo>
                        <a:pt x="1191273" y="350608"/>
                      </a:moveTo>
                      <a:cubicBezTo>
                        <a:pt x="1194670" y="350608"/>
                        <a:pt x="1197096" y="353386"/>
                        <a:pt x="1197096" y="357275"/>
                      </a:cubicBezTo>
                      <a:cubicBezTo>
                        <a:pt x="1197096" y="361721"/>
                        <a:pt x="1194670" y="364499"/>
                        <a:pt x="1191273" y="364499"/>
                      </a:cubicBezTo>
                      <a:cubicBezTo>
                        <a:pt x="1187392" y="364499"/>
                        <a:pt x="1184965" y="361721"/>
                        <a:pt x="1184965" y="357275"/>
                      </a:cubicBezTo>
                      <a:cubicBezTo>
                        <a:pt x="1184965" y="353386"/>
                        <a:pt x="1187392" y="350608"/>
                        <a:pt x="1191273" y="350608"/>
                      </a:cubicBezTo>
                      <a:close/>
                      <a:moveTo>
                        <a:pt x="1171864" y="350608"/>
                      </a:moveTo>
                      <a:cubicBezTo>
                        <a:pt x="1175260" y="350608"/>
                        <a:pt x="1178172" y="353386"/>
                        <a:pt x="1178172" y="357275"/>
                      </a:cubicBezTo>
                      <a:cubicBezTo>
                        <a:pt x="1178172" y="361721"/>
                        <a:pt x="1175260" y="364499"/>
                        <a:pt x="1171864" y="364499"/>
                      </a:cubicBezTo>
                      <a:cubicBezTo>
                        <a:pt x="1168467" y="364499"/>
                        <a:pt x="1165556" y="361721"/>
                        <a:pt x="1165556" y="357275"/>
                      </a:cubicBezTo>
                      <a:cubicBezTo>
                        <a:pt x="1165556" y="353386"/>
                        <a:pt x="1168467" y="350608"/>
                        <a:pt x="1171864" y="350608"/>
                      </a:cubicBezTo>
                      <a:close/>
                      <a:moveTo>
                        <a:pt x="1152939" y="350608"/>
                      </a:moveTo>
                      <a:cubicBezTo>
                        <a:pt x="1156336" y="350608"/>
                        <a:pt x="1158762" y="353386"/>
                        <a:pt x="1158762" y="357275"/>
                      </a:cubicBezTo>
                      <a:cubicBezTo>
                        <a:pt x="1158762" y="361721"/>
                        <a:pt x="1156336" y="364499"/>
                        <a:pt x="1152939" y="364499"/>
                      </a:cubicBezTo>
                      <a:cubicBezTo>
                        <a:pt x="1149543" y="364499"/>
                        <a:pt x="1146631" y="361721"/>
                        <a:pt x="1146631" y="357275"/>
                      </a:cubicBezTo>
                      <a:cubicBezTo>
                        <a:pt x="1146631" y="353386"/>
                        <a:pt x="1149543" y="350608"/>
                        <a:pt x="1152939" y="350608"/>
                      </a:cubicBezTo>
                      <a:close/>
                      <a:moveTo>
                        <a:pt x="1133529" y="350608"/>
                      </a:moveTo>
                      <a:cubicBezTo>
                        <a:pt x="1136926" y="350608"/>
                        <a:pt x="1139838" y="353386"/>
                        <a:pt x="1139838" y="357275"/>
                      </a:cubicBezTo>
                      <a:cubicBezTo>
                        <a:pt x="1139838" y="361721"/>
                        <a:pt x="1136926" y="364499"/>
                        <a:pt x="1133529" y="364499"/>
                      </a:cubicBezTo>
                      <a:cubicBezTo>
                        <a:pt x="1130133" y="364499"/>
                        <a:pt x="1127221" y="361721"/>
                        <a:pt x="1127221" y="357275"/>
                      </a:cubicBezTo>
                      <a:cubicBezTo>
                        <a:pt x="1127221" y="353386"/>
                        <a:pt x="1130133" y="350608"/>
                        <a:pt x="1133529" y="350608"/>
                      </a:cubicBezTo>
                      <a:close/>
                      <a:moveTo>
                        <a:pt x="1114605" y="350608"/>
                      </a:moveTo>
                      <a:cubicBezTo>
                        <a:pt x="1118002" y="350608"/>
                        <a:pt x="1120913" y="353386"/>
                        <a:pt x="1120913" y="357275"/>
                      </a:cubicBezTo>
                      <a:cubicBezTo>
                        <a:pt x="1120913" y="361165"/>
                        <a:pt x="1118002" y="364499"/>
                        <a:pt x="1114605" y="364499"/>
                      </a:cubicBezTo>
                      <a:cubicBezTo>
                        <a:pt x="1111208" y="364499"/>
                        <a:pt x="1108297" y="361165"/>
                        <a:pt x="1108297" y="357275"/>
                      </a:cubicBezTo>
                      <a:cubicBezTo>
                        <a:pt x="1108297" y="353386"/>
                        <a:pt x="1111208" y="350608"/>
                        <a:pt x="1114605" y="350608"/>
                      </a:cubicBezTo>
                      <a:close/>
                      <a:moveTo>
                        <a:pt x="1095195" y="350608"/>
                      </a:moveTo>
                      <a:cubicBezTo>
                        <a:pt x="1098592" y="350608"/>
                        <a:pt x="1101503" y="353386"/>
                        <a:pt x="1101503" y="357275"/>
                      </a:cubicBezTo>
                      <a:cubicBezTo>
                        <a:pt x="1101503" y="361721"/>
                        <a:pt x="1098592" y="364499"/>
                        <a:pt x="1095195" y="364499"/>
                      </a:cubicBezTo>
                      <a:cubicBezTo>
                        <a:pt x="1091799" y="364499"/>
                        <a:pt x="1089372" y="361721"/>
                        <a:pt x="1089372" y="357275"/>
                      </a:cubicBezTo>
                      <a:cubicBezTo>
                        <a:pt x="1089372" y="353386"/>
                        <a:pt x="1091799" y="350608"/>
                        <a:pt x="1095195" y="350608"/>
                      </a:cubicBezTo>
                      <a:close/>
                      <a:moveTo>
                        <a:pt x="1076271" y="350608"/>
                      </a:moveTo>
                      <a:cubicBezTo>
                        <a:pt x="1079667" y="350608"/>
                        <a:pt x="1082579" y="353386"/>
                        <a:pt x="1082579" y="357275"/>
                      </a:cubicBezTo>
                      <a:cubicBezTo>
                        <a:pt x="1082579" y="361165"/>
                        <a:pt x="1079667" y="364499"/>
                        <a:pt x="1076271" y="364499"/>
                      </a:cubicBezTo>
                      <a:cubicBezTo>
                        <a:pt x="1072874" y="364499"/>
                        <a:pt x="1069963" y="361165"/>
                        <a:pt x="1069963" y="357275"/>
                      </a:cubicBezTo>
                      <a:cubicBezTo>
                        <a:pt x="1069963" y="353386"/>
                        <a:pt x="1072874" y="350608"/>
                        <a:pt x="1076271" y="350608"/>
                      </a:cubicBezTo>
                      <a:close/>
                      <a:moveTo>
                        <a:pt x="1037936" y="350608"/>
                      </a:moveTo>
                      <a:cubicBezTo>
                        <a:pt x="1041333" y="350608"/>
                        <a:pt x="1044245" y="353386"/>
                        <a:pt x="1044245" y="357275"/>
                      </a:cubicBezTo>
                      <a:cubicBezTo>
                        <a:pt x="1044245" y="361721"/>
                        <a:pt x="1041333" y="364499"/>
                        <a:pt x="1037936" y="364499"/>
                      </a:cubicBezTo>
                      <a:cubicBezTo>
                        <a:pt x="1034540" y="364499"/>
                        <a:pt x="1031628" y="361721"/>
                        <a:pt x="1031628" y="357275"/>
                      </a:cubicBezTo>
                      <a:cubicBezTo>
                        <a:pt x="1031628" y="353386"/>
                        <a:pt x="1034540" y="350608"/>
                        <a:pt x="1037936" y="350608"/>
                      </a:cubicBezTo>
                      <a:close/>
                      <a:moveTo>
                        <a:pt x="1019012" y="350608"/>
                      </a:moveTo>
                      <a:cubicBezTo>
                        <a:pt x="1022409" y="350608"/>
                        <a:pt x="1024835" y="353386"/>
                        <a:pt x="1024835" y="357275"/>
                      </a:cubicBezTo>
                      <a:cubicBezTo>
                        <a:pt x="1024835" y="361721"/>
                        <a:pt x="1022409" y="364499"/>
                        <a:pt x="1019012" y="364499"/>
                      </a:cubicBezTo>
                      <a:cubicBezTo>
                        <a:pt x="1015615" y="364499"/>
                        <a:pt x="1012704" y="361721"/>
                        <a:pt x="1012704" y="357275"/>
                      </a:cubicBezTo>
                      <a:cubicBezTo>
                        <a:pt x="1012704" y="353386"/>
                        <a:pt x="1015615" y="350608"/>
                        <a:pt x="1019012" y="350608"/>
                      </a:cubicBezTo>
                      <a:close/>
                      <a:moveTo>
                        <a:pt x="961268" y="350608"/>
                      </a:moveTo>
                      <a:cubicBezTo>
                        <a:pt x="964665" y="350608"/>
                        <a:pt x="967576" y="353386"/>
                        <a:pt x="967576" y="357275"/>
                      </a:cubicBezTo>
                      <a:cubicBezTo>
                        <a:pt x="967576" y="361165"/>
                        <a:pt x="964665" y="364499"/>
                        <a:pt x="961268" y="364499"/>
                      </a:cubicBezTo>
                      <a:cubicBezTo>
                        <a:pt x="957871" y="364499"/>
                        <a:pt x="955445" y="361165"/>
                        <a:pt x="955445" y="357275"/>
                      </a:cubicBezTo>
                      <a:cubicBezTo>
                        <a:pt x="955445" y="353386"/>
                        <a:pt x="957871" y="350608"/>
                        <a:pt x="961268" y="350608"/>
                      </a:cubicBezTo>
                      <a:close/>
                      <a:moveTo>
                        <a:pt x="942343" y="350608"/>
                      </a:moveTo>
                      <a:cubicBezTo>
                        <a:pt x="945740" y="350608"/>
                        <a:pt x="948652" y="353386"/>
                        <a:pt x="948652" y="357275"/>
                      </a:cubicBezTo>
                      <a:cubicBezTo>
                        <a:pt x="948652" y="361721"/>
                        <a:pt x="945740" y="364499"/>
                        <a:pt x="942343" y="364499"/>
                      </a:cubicBezTo>
                      <a:cubicBezTo>
                        <a:pt x="938947" y="364499"/>
                        <a:pt x="936035" y="361721"/>
                        <a:pt x="936035" y="357275"/>
                      </a:cubicBezTo>
                      <a:cubicBezTo>
                        <a:pt x="936035" y="353386"/>
                        <a:pt x="938947" y="350608"/>
                        <a:pt x="942343" y="350608"/>
                      </a:cubicBezTo>
                      <a:close/>
                      <a:moveTo>
                        <a:pt x="923419" y="350608"/>
                      </a:moveTo>
                      <a:cubicBezTo>
                        <a:pt x="926816" y="350608"/>
                        <a:pt x="929242" y="353386"/>
                        <a:pt x="929242" y="357275"/>
                      </a:cubicBezTo>
                      <a:cubicBezTo>
                        <a:pt x="929242" y="361721"/>
                        <a:pt x="926816" y="364499"/>
                        <a:pt x="923419" y="364499"/>
                      </a:cubicBezTo>
                      <a:cubicBezTo>
                        <a:pt x="920022" y="364499"/>
                        <a:pt x="917111" y="361721"/>
                        <a:pt x="917111" y="357275"/>
                      </a:cubicBezTo>
                      <a:cubicBezTo>
                        <a:pt x="917111" y="353386"/>
                        <a:pt x="920022" y="350608"/>
                        <a:pt x="923419" y="350608"/>
                      </a:cubicBezTo>
                      <a:close/>
                      <a:moveTo>
                        <a:pt x="904009" y="350608"/>
                      </a:moveTo>
                      <a:cubicBezTo>
                        <a:pt x="907406" y="350608"/>
                        <a:pt x="910317" y="353386"/>
                        <a:pt x="910317" y="357275"/>
                      </a:cubicBezTo>
                      <a:cubicBezTo>
                        <a:pt x="910317" y="361721"/>
                        <a:pt x="907406" y="364499"/>
                        <a:pt x="904009" y="364499"/>
                      </a:cubicBezTo>
                      <a:cubicBezTo>
                        <a:pt x="900613" y="364499"/>
                        <a:pt x="897701" y="361721"/>
                        <a:pt x="897701" y="357275"/>
                      </a:cubicBezTo>
                      <a:cubicBezTo>
                        <a:pt x="897701" y="353386"/>
                        <a:pt x="900613" y="350608"/>
                        <a:pt x="904009" y="350608"/>
                      </a:cubicBezTo>
                      <a:close/>
                      <a:moveTo>
                        <a:pt x="865675" y="350608"/>
                      </a:moveTo>
                      <a:cubicBezTo>
                        <a:pt x="869072" y="350608"/>
                        <a:pt x="871983" y="353386"/>
                        <a:pt x="871983" y="357275"/>
                      </a:cubicBezTo>
                      <a:cubicBezTo>
                        <a:pt x="871983" y="361721"/>
                        <a:pt x="869072" y="364499"/>
                        <a:pt x="865675" y="364499"/>
                      </a:cubicBezTo>
                      <a:cubicBezTo>
                        <a:pt x="862278" y="364499"/>
                        <a:pt x="859852" y="361721"/>
                        <a:pt x="859852" y="357275"/>
                      </a:cubicBezTo>
                      <a:cubicBezTo>
                        <a:pt x="859852" y="353386"/>
                        <a:pt x="862278" y="350608"/>
                        <a:pt x="865675" y="350608"/>
                      </a:cubicBezTo>
                      <a:close/>
                      <a:moveTo>
                        <a:pt x="846750" y="350608"/>
                      </a:moveTo>
                      <a:cubicBezTo>
                        <a:pt x="850147" y="350608"/>
                        <a:pt x="853059" y="353386"/>
                        <a:pt x="853059" y="357275"/>
                      </a:cubicBezTo>
                      <a:cubicBezTo>
                        <a:pt x="853059" y="361721"/>
                        <a:pt x="850147" y="364499"/>
                        <a:pt x="846750" y="364499"/>
                      </a:cubicBezTo>
                      <a:cubicBezTo>
                        <a:pt x="843354" y="364499"/>
                        <a:pt x="840442" y="361721"/>
                        <a:pt x="840442" y="357275"/>
                      </a:cubicBezTo>
                      <a:cubicBezTo>
                        <a:pt x="840442" y="353386"/>
                        <a:pt x="843354" y="350608"/>
                        <a:pt x="846750" y="350608"/>
                      </a:cubicBezTo>
                      <a:close/>
                      <a:moveTo>
                        <a:pt x="827341" y="350608"/>
                      </a:moveTo>
                      <a:cubicBezTo>
                        <a:pt x="830737" y="350608"/>
                        <a:pt x="833649" y="353386"/>
                        <a:pt x="833649" y="357275"/>
                      </a:cubicBezTo>
                      <a:cubicBezTo>
                        <a:pt x="833649" y="361721"/>
                        <a:pt x="830737" y="364499"/>
                        <a:pt x="827341" y="364499"/>
                      </a:cubicBezTo>
                      <a:cubicBezTo>
                        <a:pt x="823944" y="364499"/>
                        <a:pt x="821518" y="361721"/>
                        <a:pt x="821518" y="357275"/>
                      </a:cubicBezTo>
                      <a:cubicBezTo>
                        <a:pt x="821518" y="353386"/>
                        <a:pt x="823944" y="350608"/>
                        <a:pt x="827341" y="350608"/>
                      </a:cubicBezTo>
                      <a:close/>
                      <a:moveTo>
                        <a:pt x="502227" y="350608"/>
                      </a:moveTo>
                      <a:cubicBezTo>
                        <a:pt x="505624" y="350608"/>
                        <a:pt x="508536" y="353386"/>
                        <a:pt x="508536" y="357275"/>
                      </a:cubicBezTo>
                      <a:cubicBezTo>
                        <a:pt x="508536" y="361721"/>
                        <a:pt x="505624" y="364499"/>
                        <a:pt x="502227" y="364499"/>
                      </a:cubicBezTo>
                      <a:cubicBezTo>
                        <a:pt x="498831" y="364499"/>
                        <a:pt x="495919" y="361721"/>
                        <a:pt x="495919" y="357275"/>
                      </a:cubicBezTo>
                      <a:cubicBezTo>
                        <a:pt x="495919" y="353386"/>
                        <a:pt x="498831" y="350608"/>
                        <a:pt x="502227" y="350608"/>
                      </a:cubicBezTo>
                      <a:close/>
                      <a:moveTo>
                        <a:pt x="483303" y="350608"/>
                      </a:moveTo>
                      <a:cubicBezTo>
                        <a:pt x="486700" y="350608"/>
                        <a:pt x="489611" y="353386"/>
                        <a:pt x="489611" y="357275"/>
                      </a:cubicBezTo>
                      <a:cubicBezTo>
                        <a:pt x="489611" y="361721"/>
                        <a:pt x="486700" y="364499"/>
                        <a:pt x="483303" y="364499"/>
                      </a:cubicBezTo>
                      <a:cubicBezTo>
                        <a:pt x="479906" y="364499"/>
                        <a:pt x="476995" y="361721"/>
                        <a:pt x="476995" y="357275"/>
                      </a:cubicBezTo>
                      <a:cubicBezTo>
                        <a:pt x="476995" y="353386"/>
                        <a:pt x="479906" y="350608"/>
                        <a:pt x="483303" y="350608"/>
                      </a:cubicBezTo>
                      <a:close/>
                      <a:moveTo>
                        <a:pt x="463893" y="350608"/>
                      </a:moveTo>
                      <a:cubicBezTo>
                        <a:pt x="467290" y="350608"/>
                        <a:pt x="470201" y="353386"/>
                        <a:pt x="470201" y="357275"/>
                      </a:cubicBezTo>
                      <a:cubicBezTo>
                        <a:pt x="470201" y="361721"/>
                        <a:pt x="467290" y="364499"/>
                        <a:pt x="463893" y="364499"/>
                      </a:cubicBezTo>
                      <a:cubicBezTo>
                        <a:pt x="460497" y="364499"/>
                        <a:pt x="458070" y="361721"/>
                        <a:pt x="458070" y="357275"/>
                      </a:cubicBezTo>
                      <a:cubicBezTo>
                        <a:pt x="458070" y="353386"/>
                        <a:pt x="460497" y="350608"/>
                        <a:pt x="463893" y="350608"/>
                      </a:cubicBezTo>
                      <a:close/>
                      <a:moveTo>
                        <a:pt x="444969" y="350608"/>
                      </a:moveTo>
                      <a:cubicBezTo>
                        <a:pt x="448365" y="350608"/>
                        <a:pt x="451277" y="353386"/>
                        <a:pt x="451277" y="357275"/>
                      </a:cubicBezTo>
                      <a:cubicBezTo>
                        <a:pt x="451277" y="361721"/>
                        <a:pt x="448365" y="364499"/>
                        <a:pt x="444969" y="364499"/>
                      </a:cubicBezTo>
                      <a:cubicBezTo>
                        <a:pt x="441572" y="364499"/>
                        <a:pt x="438661" y="361721"/>
                        <a:pt x="438661" y="357275"/>
                      </a:cubicBezTo>
                      <a:cubicBezTo>
                        <a:pt x="438661" y="353386"/>
                        <a:pt x="441572" y="350608"/>
                        <a:pt x="444969" y="350608"/>
                      </a:cubicBezTo>
                      <a:close/>
                      <a:moveTo>
                        <a:pt x="406634" y="350608"/>
                      </a:moveTo>
                      <a:cubicBezTo>
                        <a:pt x="410031" y="350608"/>
                        <a:pt x="412943" y="353386"/>
                        <a:pt x="412943" y="357275"/>
                      </a:cubicBezTo>
                      <a:cubicBezTo>
                        <a:pt x="412943" y="361721"/>
                        <a:pt x="410031" y="364499"/>
                        <a:pt x="406634" y="364499"/>
                      </a:cubicBezTo>
                      <a:cubicBezTo>
                        <a:pt x="403238" y="364499"/>
                        <a:pt x="400326" y="361721"/>
                        <a:pt x="400326" y="357275"/>
                      </a:cubicBezTo>
                      <a:cubicBezTo>
                        <a:pt x="400326" y="353386"/>
                        <a:pt x="403238" y="350608"/>
                        <a:pt x="406634" y="350608"/>
                      </a:cubicBezTo>
                      <a:close/>
                      <a:moveTo>
                        <a:pt x="387710" y="350608"/>
                      </a:moveTo>
                      <a:cubicBezTo>
                        <a:pt x="391107" y="350608"/>
                        <a:pt x="393533" y="353386"/>
                        <a:pt x="393533" y="357275"/>
                      </a:cubicBezTo>
                      <a:cubicBezTo>
                        <a:pt x="393533" y="361721"/>
                        <a:pt x="391107" y="364499"/>
                        <a:pt x="387710" y="364499"/>
                      </a:cubicBezTo>
                      <a:cubicBezTo>
                        <a:pt x="384313" y="364499"/>
                        <a:pt x="381402" y="361721"/>
                        <a:pt x="381402" y="357275"/>
                      </a:cubicBezTo>
                      <a:cubicBezTo>
                        <a:pt x="381402" y="353386"/>
                        <a:pt x="384313" y="350608"/>
                        <a:pt x="387710" y="350608"/>
                      </a:cubicBezTo>
                      <a:close/>
                      <a:moveTo>
                        <a:pt x="368300" y="350608"/>
                      </a:moveTo>
                      <a:cubicBezTo>
                        <a:pt x="371697" y="350608"/>
                        <a:pt x="374608" y="353386"/>
                        <a:pt x="374608" y="357275"/>
                      </a:cubicBezTo>
                      <a:cubicBezTo>
                        <a:pt x="374608" y="361721"/>
                        <a:pt x="371697" y="364499"/>
                        <a:pt x="368300" y="364499"/>
                      </a:cubicBezTo>
                      <a:cubicBezTo>
                        <a:pt x="364903" y="364499"/>
                        <a:pt x="362477" y="361721"/>
                        <a:pt x="362477" y="357275"/>
                      </a:cubicBezTo>
                      <a:cubicBezTo>
                        <a:pt x="362477" y="353386"/>
                        <a:pt x="364903" y="350608"/>
                        <a:pt x="368300" y="350608"/>
                      </a:cubicBezTo>
                      <a:close/>
                      <a:moveTo>
                        <a:pt x="349376" y="350608"/>
                      </a:moveTo>
                      <a:cubicBezTo>
                        <a:pt x="352772" y="350608"/>
                        <a:pt x="355684" y="353386"/>
                        <a:pt x="355684" y="357275"/>
                      </a:cubicBezTo>
                      <a:cubicBezTo>
                        <a:pt x="355684" y="361721"/>
                        <a:pt x="352772" y="364499"/>
                        <a:pt x="349376" y="364499"/>
                      </a:cubicBezTo>
                      <a:cubicBezTo>
                        <a:pt x="345979" y="364499"/>
                        <a:pt x="343068" y="361721"/>
                        <a:pt x="343068" y="357275"/>
                      </a:cubicBezTo>
                      <a:cubicBezTo>
                        <a:pt x="343068" y="353386"/>
                        <a:pt x="345979" y="350608"/>
                        <a:pt x="349376" y="350608"/>
                      </a:cubicBezTo>
                      <a:close/>
                      <a:moveTo>
                        <a:pt x="329966" y="350608"/>
                      </a:moveTo>
                      <a:cubicBezTo>
                        <a:pt x="333363" y="350608"/>
                        <a:pt x="336274" y="353386"/>
                        <a:pt x="336274" y="357275"/>
                      </a:cubicBezTo>
                      <a:cubicBezTo>
                        <a:pt x="336274" y="361721"/>
                        <a:pt x="333363" y="364499"/>
                        <a:pt x="329966" y="364499"/>
                      </a:cubicBezTo>
                      <a:cubicBezTo>
                        <a:pt x="326569" y="364499"/>
                        <a:pt x="324143" y="361721"/>
                        <a:pt x="324143" y="357275"/>
                      </a:cubicBezTo>
                      <a:cubicBezTo>
                        <a:pt x="324143" y="353386"/>
                        <a:pt x="326569" y="350608"/>
                        <a:pt x="329966" y="350608"/>
                      </a:cubicBezTo>
                      <a:close/>
                      <a:moveTo>
                        <a:pt x="311041" y="350608"/>
                      </a:moveTo>
                      <a:cubicBezTo>
                        <a:pt x="314438" y="350608"/>
                        <a:pt x="317350" y="353386"/>
                        <a:pt x="317350" y="357275"/>
                      </a:cubicBezTo>
                      <a:cubicBezTo>
                        <a:pt x="317350" y="361721"/>
                        <a:pt x="314438" y="364499"/>
                        <a:pt x="311041" y="364499"/>
                      </a:cubicBezTo>
                      <a:cubicBezTo>
                        <a:pt x="307645" y="364499"/>
                        <a:pt x="304733" y="361721"/>
                        <a:pt x="304733" y="357275"/>
                      </a:cubicBezTo>
                      <a:cubicBezTo>
                        <a:pt x="304733" y="353386"/>
                        <a:pt x="307645" y="350608"/>
                        <a:pt x="311041" y="350608"/>
                      </a:cubicBezTo>
                      <a:close/>
                      <a:moveTo>
                        <a:pt x="292117" y="350608"/>
                      </a:moveTo>
                      <a:cubicBezTo>
                        <a:pt x="295514" y="350608"/>
                        <a:pt x="297940" y="353386"/>
                        <a:pt x="297940" y="357275"/>
                      </a:cubicBezTo>
                      <a:cubicBezTo>
                        <a:pt x="297940" y="361721"/>
                        <a:pt x="295514" y="364499"/>
                        <a:pt x="292117" y="364499"/>
                      </a:cubicBezTo>
                      <a:cubicBezTo>
                        <a:pt x="288720" y="364499"/>
                        <a:pt x="285809" y="361721"/>
                        <a:pt x="285809" y="357275"/>
                      </a:cubicBezTo>
                      <a:cubicBezTo>
                        <a:pt x="285809" y="353386"/>
                        <a:pt x="288720" y="350608"/>
                        <a:pt x="292117" y="350608"/>
                      </a:cubicBezTo>
                      <a:close/>
                      <a:moveTo>
                        <a:pt x="272707" y="350608"/>
                      </a:moveTo>
                      <a:cubicBezTo>
                        <a:pt x="276104" y="350608"/>
                        <a:pt x="279015" y="353386"/>
                        <a:pt x="279015" y="357275"/>
                      </a:cubicBezTo>
                      <a:cubicBezTo>
                        <a:pt x="279015" y="361721"/>
                        <a:pt x="276104" y="364499"/>
                        <a:pt x="272707" y="364499"/>
                      </a:cubicBezTo>
                      <a:cubicBezTo>
                        <a:pt x="269310" y="364499"/>
                        <a:pt x="266399" y="361721"/>
                        <a:pt x="266399" y="357275"/>
                      </a:cubicBezTo>
                      <a:cubicBezTo>
                        <a:pt x="266399" y="353386"/>
                        <a:pt x="269310" y="350608"/>
                        <a:pt x="272707" y="350608"/>
                      </a:cubicBezTo>
                      <a:close/>
                      <a:moveTo>
                        <a:pt x="253783" y="350608"/>
                      </a:moveTo>
                      <a:cubicBezTo>
                        <a:pt x="257179" y="350608"/>
                        <a:pt x="259606" y="353386"/>
                        <a:pt x="259606" y="357275"/>
                      </a:cubicBezTo>
                      <a:cubicBezTo>
                        <a:pt x="259606" y="361721"/>
                        <a:pt x="257179" y="364499"/>
                        <a:pt x="253783" y="364499"/>
                      </a:cubicBezTo>
                      <a:cubicBezTo>
                        <a:pt x="250386" y="364499"/>
                        <a:pt x="247475" y="361721"/>
                        <a:pt x="247475" y="357275"/>
                      </a:cubicBezTo>
                      <a:cubicBezTo>
                        <a:pt x="247475" y="353386"/>
                        <a:pt x="250386" y="350608"/>
                        <a:pt x="253783" y="350608"/>
                      </a:cubicBezTo>
                      <a:close/>
                      <a:moveTo>
                        <a:pt x="234373" y="350608"/>
                      </a:moveTo>
                      <a:cubicBezTo>
                        <a:pt x="237770" y="350608"/>
                        <a:pt x="240681" y="353386"/>
                        <a:pt x="240681" y="357275"/>
                      </a:cubicBezTo>
                      <a:cubicBezTo>
                        <a:pt x="240681" y="361721"/>
                        <a:pt x="237770" y="364499"/>
                        <a:pt x="234373" y="364499"/>
                      </a:cubicBezTo>
                      <a:cubicBezTo>
                        <a:pt x="230976" y="364499"/>
                        <a:pt x="228550" y="361721"/>
                        <a:pt x="228550" y="357275"/>
                      </a:cubicBezTo>
                      <a:cubicBezTo>
                        <a:pt x="228550" y="353386"/>
                        <a:pt x="230976" y="350608"/>
                        <a:pt x="234373" y="350608"/>
                      </a:cubicBezTo>
                      <a:close/>
                      <a:moveTo>
                        <a:pt x="215448" y="350608"/>
                      </a:moveTo>
                      <a:cubicBezTo>
                        <a:pt x="218845" y="350608"/>
                        <a:pt x="221757" y="353386"/>
                        <a:pt x="221757" y="357275"/>
                      </a:cubicBezTo>
                      <a:cubicBezTo>
                        <a:pt x="221757" y="361721"/>
                        <a:pt x="218845" y="364499"/>
                        <a:pt x="215448" y="364499"/>
                      </a:cubicBezTo>
                      <a:cubicBezTo>
                        <a:pt x="212052" y="364499"/>
                        <a:pt x="209140" y="361721"/>
                        <a:pt x="209140" y="357275"/>
                      </a:cubicBezTo>
                      <a:cubicBezTo>
                        <a:pt x="209140" y="353386"/>
                        <a:pt x="212052" y="350608"/>
                        <a:pt x="215448" y="350608"/>
                      </a:cubicBezTo>
                      <a:close/>
                      <a:moveTo>
                        <a:pt x="559971" y="330605"/>
                      </a:moveTo>
                      <a:cubicBezTo>
                        <a:pt x="562398" y="330605"/>
                        <a:pt x="564339" y="332827"/>
                        <a:pt x="564339" y="335606"/>
                      </a:cubicBezTo>
                      <a:cubicBezTo>
                        <a:pt x="564339" y="338384"/>
                        <a:pt x="562398" y="340606"/>
                        <a:pt x="559971" y="340606"/>
                      </a:cubicBezTo>
                      <a:cubicBezTo>
                        <a:pt x="557060" y="340606"/>
                        <a:pt x="555119" y="338384"/>
                        <a:pt x="555119" y="335606"/>
                      </a:cubicBezTo>
                      <a:cubicBezTo>
                        <a:pt x="555119" y="332827"/>
                        <a:pt x="557060" y="330605"/>
                        <a:pt x="559971" y="330605"/>
                      </a:cubicBezTo>
                      <a:close/>
                      <a:moveTo>
                        <a:pt x="502227" y="330605"/>
                      </a:moveTo>
                      <a:cubicBezTo>
                        <a:pt x="504654" y="330605"/>
                        <a:pt x="507080" y="332827"/>
                        <a:pt x="507080" y="335606"/>
                      </a:cubicBezTo>
                      <a:cubicBezTo>
                        <a:pt x="507080" y="338384"/>
                        <a:pt x="504654" y="340606"/>
                        <a:pt x="502227" y="340606"/>
                      </a:cubicBezTo>
                      <a:cubicBezTo>
                        <a:pt x="499801" y="340606"/>
                        <a:pt x="497860" y="338384"/>
                        <a:pt x="497860" y="335606"/>
                      </a:cubicBezTo>
                      <a:cubicBezTo>
                        <a:pt x="497860" y="332827"/>
                        <a:pt x="499801" y="330605"/>
                        <a:pt x="502227" y="330605"/>
                      </a:cubicBezTo>
                      <a:close/>
                      <a:moveTo>
                        <a:pt x="1191273" y="328382"/>
                      </a:moveTo>
                      <a:cubicBezTo>
                        <a:pt x="1194670" y="328382"/>
                        <a:pt x="1197096" y="331716"/>
                        <a:pt x="1197096" y="335606"/>
                      </a:cubicBezTo>
                      <a:cubicBezTo>
                        <a:pt x="1197096" y="339495"/>
                        <a:pt x="1194670" y="342829"/>
                        <a:pt x="1191273" y="342829"/>
                      </a:cubicBezTo>
                      <a:cubicBezTo>
                        <a:pt x="1187392" y="342829"/>
                        <a:pt x="1184965" y="339495"/>
                        <a:pt x="1184965" y="335606"/>
                      </a:cubicBezTo>
                      <a:cubicBezTo>
                        <a:pt x="1184965" y="331716"/>
                        <a:pt x="1187392" y="328382"/>
                        <a:pt x="1191273" y="328382"/>
                      </a:cubicBezTo>
                      <a:close/>
                      <a:moveTo>
                        <a:pt x="1171864" y="328382"/>
                      </a:moveTo>
                      <a:cubicBezTo>
                        <a:pt x="1175260" y="328382"/>
                        <a:pt x="1178172" y="331716"/>
                        <a:pt x="1178172" y="335606"/>
                      </a:cubicBezTo>
                      <a:cubicBezTo>
                        <a:pt x="1178172" y="339495"/>
                        <a:pt x="1175260" y="342829"/>
                        <a:pt x="1171864" y="342829"/>
                      </a:cubicBezTo>
                      <a:cubicBezTo>
                        <a:pt x="1168467" y="342829"/>
                        <a:pt x="1165556" y="339495"/>
                        <a:pt x="1165556" y="335606"/>
                      </a:cubicBezTo>
                      <a:cubicBezTo>
                        <a:pt x="1165556" y="331716"/>
                        <a:pt x="1168467" y="328382"/>
                        <a:pt x="1171864" y="328382"/>
                      </a:cubicBezTo>
                      <a:close/>
                      <a:moveTo>
                        <a:pt x="1152939" y="328382"/>
                      </a:moveTo>
                      <a:cubicBezTo>
                        <a:pt x="1156336" y="328382"/>
                        <a:pt x="1158762" y="331716"/>
                        <a:pt x="1158762" y="335606"/>
                      </a:cubicBezTo>
                      <a:cubicBezTo>
                        <a:pt x="1158762" y="339495"/>
                        <a:pt x="1156336" y="342829"/>
                        <a:pt x="1152939" y="342829"/>
                      </a:cubicBezTo>
                      <a:cubicBezTo>
                        <a:pt x="1149543" y="342829"/>
                        <a:pt x="1146631" y="339495"/>
                        <a:pt x="1146631" y="335606"/>
                      </a:cubicBezTo>
                      <a:cubicBezTo>
                        <a:pt x="1146631" y="331716"/>
                        <a:pt x="1149543" y="328382"/>
                        <a:pt x="1152939" y="328382"/>
                      </a:cubicBezTo>
                      <a:close/>
                      <a:moveTo>
                        <a:pt x="1133529" y="328382"/>
                      </a:moveTo>
                      <a:cubicBezTo>
                        <a:pt x="1136926" y="328382"/>
                        <a:pt x="1139838" y="331716"/>
                        <a:pt x="1139838" y="335606"/>
                      </a:cubicBezTo>
                      <a:cubicBezTo>
                        <a:pt x="1139838" y="339495"/>
                        <a:pt x="1136926" y="342829"/>
                        <a:pt x="1133529" y="342829"/>
                      </a:cubicBezTo>
                      <a:cubicBezTo>
                        <a:pt x="1130133" y="342829"/>
                        <a:pt x="1127221" y="339495"/>
                        <a:pt x="1127221" y="335606"/>
                      </a:cubicBezTo>
                      <a:cubicBezTo>
                        <a:pt x="1127221" y="331716"/>
                        <a:pt x="1130133" y="328382"/>
                        <a:pt x="1133529" y="328382"/>
                      </a:cubicBezTo>
                      <a:close/>
                      <a:moveTo>
                        <a:pt x="1114605" y="328382"/>
                      </a:moveTo>
                      <a:cubicBezTo>
                        <a:pt x="1118002" y="328382"/>
                        <a:pt x="1120913" y="331716"/>
                        <a:pt x="1120913" y="335606"/>
                      </a:cubicBezTo>
                      <a:cubicBezTo>
                        <a:pt x="1120913" y="339495"/>
                        <a:pt x="1118002" y="342829"/>
                        <a:pt x="1114605" y="342829"/>
                      </a:cubicBezTo>
                      <a:cubicBezTo>
                        <a:pt x="1111208" y="342829"/>
                        <a:pt x="1108297" y="339495"/>
                        <a:pt x="1108297" y="335606"/>
                      </a:cubicBezTo>
                      <a:cubicBezTo>
                        <a:pt x="1108297" y="331716"/>
                        <a:pt x="1111208" y="328382"/>
                        <a:pt x="1114605" y="328382"/>
                      </a:cubicBezTo>
                      <a:close/>
                      <a:moveTo>
                        <a:pt x="1095195" y="328382"/>
                      </a:moveTo>
                      <a:cubicBezTo>
                        <a:pt x="1098592" y="328382"/>
                        <a:pt x="1101503" y="331716"/>
                        <a:pt x="1101503" y="335606"/>
                      </a:cubicBezTo>
                      <a:cubicBezTo>
                        <a:pt x="1101503" y="339495"/>
                        <a:pt x="1098592" y="342829"/>
                        <a:pt x="1095195" y="342829"/>
                      </a:cubicBezTo>
                      <a:cubicBezTo>
                        <a:pt x="1091799" y="342829"/>
                        <a:pt x="1089372" y="339495"/>
                        <a:pt x="1089372" y="335606"/>
                      </a:cubicBezTo>
                      <a:cubicBezTo>
                        <a:pt x="1089372" y="331716"/>
                        <a:pt x="1091799" y="328382"/>
                        <a:pt x="1095195" y="328382"/>
                      </a:cubicBezTo>
                      <a:close/>
                      <a:moveTo>
                        <a:pt x="1076271" y="328382"/>
                      </a:moveTo>
                      <a:cubicBezTo>
                        <a:pt x="1079667" y="328382"/>
                        <a:pt x="1082579" y="331716"/>
                        <a:pt x="1082579" y="335606"/>
                      </a:cubicBezTo>
                      <a:cubicBezTo>
                        <a:pt x="1082579" y="339495"/>
                        <a:pt x="1079667" y="342829"/>
                        <a:pt x="1076271" y="342829"/>
                      </a:cubicBezTo>
                      <a:cubicBezTo>
                        <a:pt x="1072874" y="342829"/>
                        <a:pt x="1069963" y="339495"/>
                        <a:pt x="1069963" y="335606"/>
                      </a:cubicBezTo>
                      <a:cubicBezTo>
                        <a:pt x="1069963" y="331716"/>
                        <a:pt x="1072874" y="328382"/>
                        <a:pt x="1076271" y="328382"/>
                      </a:cubicBezTo>
                      <a:close/>
                      <a:moveTo>
                        <a:pt x="1057346" y="328382"/>
                      </a:moveTo>
                      <a:cubicBezTo>
                        <a:pt x="1060743" y="328382"/>
                        <a:pt x="1063169" y="331716"/>
                        <a:pt x="1063169" y="335606"/>
                      </a:cubicBezTo>
                      <a:cubicBezTo>
                        <a:pt x="1063169" y="339495"/>
                        <a:pt x="1060743" y="342829"/>
                        <a:pt x="1057346" y="342829"/>
                      </a:cubicBezTo>
                      <a:cubicBezTo>
                        <a:pt x="1053464" y="342829"/>
                        <a:pt x="1051038" y="339495"/>
                        <a:pt x="1051038" y="335606"/>
                      </a:cubicBezTo>
                      <a:cubicBezTo>
                        <a:pt x="1051038" y="331716"/>
                        <a:pt x="1053464" y="328382"/>
                        <a:pt x="1057346" y="328382"/>
                      </a:cubicBezTo>
                      <a:close/>
                      <a:moveTo>
                        <a:pt x="1037936" y="328382"/>
                      </a:moveTo>
                      <a:cubicBezTo>
                        <a:pt x="1041333" y="328382"/>
                        <a:pt x="1044245" y="331716"/>
                        <a:pt x="1044245" y="335606"/>
                      </a:cubicBezTo>
                      <a:cubicBezTo>
                        <a:pt x="1044245" y="339495"/>
                        <a:pt x="1041333" y="342829"/>
                        <a:pt x="1037936" y="342829"/>
                      </a:cubicBezTo>
                      <a:cubicBezTo>
                        <a:pt x="1034540" y="342829"/>
                        <a:pt x="1031628" y="339495"/>
                        <a:pt x="1031628" y="335606"/>
                      </a:cubicBezTo>
                      <a:cubicBezTo>
                        <a:pt x="1031628" y="331716"/>
                        <a:pt x="1034540" y="328382"/>
                        <a:pt x="1037936" y="328382"/>
                      </a:cubicBezTo>
                      <a:close/>
                      <a:moveTo>
                        <a:pt x="1019012" y="328382"/>
                      </a:moveTo>
                      <a:cubicBezTo>
                        <a:pt x="1022409" y="328382"/>
                        <a:pt x="1024835" y="331716"/>
                        <a:pt x="1024835" y="335606"/>
                      </a:cubicBezTo>
                      <a:cubicBezTo>
                        <a:pt x="1024835" y="339495"/>
                        <a:pt x="1022409" y="342829"/>
                        <a:pt x="1019012" y="342829"/>
                      </a:cubicBezTo>
                      <a:cubicBezTo>
                        <a:pt x="1015615" y="342829"/>
                        <a:pt x="1012704" y="339495"/>
                        <a:pt x="1012704" y="335606"/>
                      </a:cubicBezTo>
                      <a:cubicBezTo>
                        <a:pt x="1012704" y="331716"/>
                        <a:pt x="1015615" y="328382"/>
                        <a:pt x="1019012" y="328382"/>
                      </a:cubicBezTo>
                      <a:close/>
                      <a:moveTo>
                        <a:pt x="999602" y="328382"/>
                      </a:moveTo>
                      <a:cubicBezTo>
                        <a:pt x="1002999" y="328382"/>
                        <a:pt x="1005910" y="331716"/>
                        <a:pt x="1005910" y="335606"/>
                      </a:cubicBezTo>
                      <a:cubicBezTo>
                        <a:pt x="1005910" y="339495"/>
                        <a:pt x="1002999" y="342829"/>
                        <a:pt x="999602" y="342829"/>
                      </a:cubicBezTo>
                      <a:cubicBezTo>
                        <a:pt x="996206" y="342829"/>
                        <a:pt x="993779" y="339495"/>
                        <a:pt x="993779" y="335606"/>
                      </a:cubicBezTo>
                      <a:cubicBezTo>
                        <a:pt x="993779" y="331716"/>
                        <a:pt x="996206" y="328382"/>
                        <a:pt x="999602" y="328382"/>
                      </a:cubicBezTo>
                      <a:close/>
                      <a:moveTo>
                        <a:pt x="980678" y="328382"/>
                      </a:moveTo>
                      <a:cubicBezTo>
                        <a:pt x="984074" y="328382"/>
                        <a:pt x="986986" y="331716"/>
                        <a:pt x="986986" y="335606"/>
                      </a:cubicBezTo>
                      <a:cubicBezTo>
                        <a:pt x="986986" y="339495"/>
                        <a:pt x="984074" y="342829"/>
                        <a:pt x="980678" y="342829"/>
                      </a:cubicBezTo>
                      <a:cubicBezTo>
                        <a:pt x="977281" y="342829"/>
                        <a:pt x="974370" y="339495"/>
                        <a:pt x="974370" y="335606"/>
                      </a:cubicBezTo>
                      <a:cubicBezTo>
                        <a:pt x="974370" y="331716"/>
                        <a:pt x="977281" y="328382"/>
                        <a:pt x="980678" y="328382"/>
                      </a:cubicBezTo>
                      <a:close/>
                      <a:moveTo>
                        <a:pt x="961268" y="328382"/>
                      </a:moveTo>
                      <a:cubicBezTo>
                        <a:pt x="964665" y="328382"/>
                        <a:pt x="967576" y="331716"/>
                        <a:pt x="967576" y="335606"/>
                      </a:cubicBezTo>
                      <a:cubicBezTo>
                        <a:pt x="967576" y="339495"/>
                        <a:pt x="964665" y="342829"/>
                        <a:pt x="961268" y="342829"/>
                      </a:cubicBezTo>
                      <a:cubicBezTo>
                        <a:pt x="957871" y="342829"/>
                        <a:pt x="955445" y="339495"/>
                        <a:pt x="955445" y="335606"/>
                      </a:cubicBezTo>
                      <a:cubicBezTo>
                        <a:pt x="955445" y="331716"/>
                        <a:pt x="957871" y="328382"/>
                        <a:pt x="961268" y="328382"/>
                      </a:cubicBezTo>
                      <a:close/>
                      <a:moveTo>
                        <a:pt x="942343" y="328382"/>
                      </a:moveTo>
                      <a:cubicBezTo>
                        <a:pt x="945740" y="328382"/>
                        <a:pt x="948652" y="331716"/>
                        <a:pt x="948652" y="335606"/>
                      </a:cubicBezTo>
                      <a:cubicBezTo>
                        <a:pt x="948652" y="339495"/>
                        <a:pt x="945740" y="342829"/>
                        <a:pt x="942343" y="342829"/>
                      </a:cubicBezTo>
                      <a:cubicBezTo>
                        <a:pt x="938947" y="342829"/>
                        <a:pt x="936035" y="339495"/>
                        <a:pt x="936035" y="335606"/>
                      </a:cubicBezTo>
                      <a:cubicBezTo>
                        <a:pt x="936035" y="331716"/>
                        <a:pt x="938947" y="328382"/>
                        <a:pt x="942343" y="328382"/>
                      </a:cubicBezTo>
                      <a:close/>
                      <a:moveTo>
                        <a:pt x="923419" y="328382"/>
                      </a:moveTo>
                      <a:cubicBezTo>
                        <a:pt x="926816" y="328382"/>
                        <a:pt x="929242" y="331716"/>
                        <a:pt x="929242" y="335606"/>
                      </a:cubicBezTo>
                      <a:cubicBezTo>
                        <a:pt x="929242" y="339495"/>
                        <a:pt x="926816" y="342829"/>
                        <a:pt x="923419" y="342829"/>
                      </a:cubicBezTo>
                      <a:cubicBezTo>
                        <a:pt x="920022" y="342829"/>
                        <a:pt x="917111" y="339495"/>
                        <a:pt x="917111" y="335606"/>
                      </a:cubicBezTo>
                      <a:cubicBezTo>
                        <a:pt x="917111" y="331716"/>
                        <a:pt x="920022" y="328382"/>
                        <a:pt x="923419" y="328382"/>
                      </a:cubicBezTo>
                      <a:close/>
                      <a:moveTo>
                        <a:pt x="904009" y="328382"/>
                      </a:moveTo>
                      <a:cubicBezTo>
                        <a:pt x="907406" y="328382"/>
                        <a:pt x="910317" y="331716"/>
                        <a:pt x="910317" y="335606"/>
                      </a:cubicBezTo>
                      <a:cubicBezTo>
                        <a:pt x="910317" y="339495"/>
                        <a:pt x="907406" y="342829"/>
                        <a:pt x="904009" y="342829"/>
                      </a:cubicBezTo>
                      <a:cubicBezTo>
                        <a:pt x="900613" y="342829"/>
                        <a:pt x="897701" y="339495"/>
                        <a:pt x="897701" y="335606"/>
                      </a:cubicBezTo>
                      <a:cubicBezTo>
                        <a:pt x="897701" y="331716"/>
                        <a:pt x="900613" y="328382"/>
                        <a:pt x="904009" y="328382"/>
                      </a:cubicBezTo>
                      <a:close/>
                      <a:moveTo>
                        <a:pt x="885085" y="328382"/>
                      </a:moveTo>
                      <a:cubicBezTo>
                        <a:pt x="888481" y="328382"/>
                        <a:pt x="890908" y="331716"/>
                        <a:pt x="890908" y="335606"/>
                      </a:cubicBezTo>
                      <a:cubicBezTo>
                        <a:pt x="890908" y="339495"/>
                        <a:pt x="888481" y="342829"/>
                        <a:pt x="885085" y="342829"/>
                      </a:cubicBezTo>
                      <a:cubicBezTo>
                        <a:pt x="881688" y="342829"/>
                        <a:pt x="878777" y="339495"/>
                        <a:pt x="878777" y="335606"/>
                      </a:cubicBezTo>
                      <a:cubicBezTo>
                        <a:pt x="878777" y="331716"/>
                        <a:pt x="881688" y="328382"/>
                        <a:pt x="885085" y="328382"/>
                      </a:cubicBezTo>
                      <a:close/>
                      <a:moveTo>
                        <a:pt x="865675" y="328382"/>
                      </a:moveTo>
                      <a:cubicBezTo>
                        <a:pt x="869072" y="328382"/>
                        <a:pt x="871983" y="331716"/>
                        <a:pt x="871983" y="335606"/>
                      </a:cubicBezTo>
                      <a:cubicBezTo>
                        <a:pt x="871983" y="339495"/>
                        <a:pt x="869072" y="342829"/>
                        <a:pt x="865675" y="342829"/>
                      </a:cubicBezTo>
                      <a:cubicBezTo>
                        <a:pt x="862278" y="342829"/>
                        <a:pt x="859852" y="339495"/>
                        <a:pt x="859852" y="335606"/>
                      </a:cubicBezTo>
                      <a:cubicBezTo>
                        <a:pt x="859852" y="331716"/>
                        <a:pt x="862278" y="328382"/>
                        <a:pt x="865675" y="328382"/>
                      </a:cubicBezTo>
                      <a:close/>
                      <a:moveTo>
                        <a:pt x="846750" y="328382"/>
                      </a:moveTo>
                      <a:cubicBezTo>
                        <a:pt x="850147" y="328382"/>
                        <a:pt x="853059" y="331716"/>
                        <a:pt x="853059" y="335606"/>
                      </a:cubicBezTo>
                      <a:cubicBezTo>
                        <a:pt x="853059" y="339495"/>
                        <a:pt x="850147" y="342829"/>
                        <a:pt x="846750" y="342829"/>
                      </a:cubicBezTo>
                      <a:cubicBezTo>
                        <a:pt x="843354" y="342829"/>
                        <a:pt x="840442" y="339495"/>
                        <a:pt x="840442" y="335606"/>
                      </a:cubicBezTo>
                      <a:cubicBezTo>
                        <a:pt x="840442" y="331716"/>
                        <a:pt x="843354" y="328382"/>
                        <a:pt x="846750" y="328382"/>
                      </a:cubicBezTo>
                      <a:close/>
                      <a:moveTo>
                        <a:pt x="827341" y="328382"/>
                      </a:moveTo>
                      <a:cubicBezTo>
                        <a:pt x="830737" y="328382"/>
                        <a:pt x="833649" y="331716"/>
                        <a:pt x="833649" y="335606"/>
                      </a:cubicBezTo>
                      <a:cubicBezTo>
                        <a:pt x="833649" y="339495"/>
                        <a:pt x="830737" y="342829"/>
                        <a:pt x="827341" y="342829"/>
                      </a:cubicBezTo>
                      <a:cubicBezTo>
                        <a:pt x="823944" y="342829"/>
                        <a:pt x="821518" y="339495"/>
                        <a:pt x="821518" y="335606"/>
                      </a:cubicBezTo>
                      <a:cubicBezTo>
                        <a:pt x="821518" y="331716"/>
                        <a:pt x="823944" y="328382"/>
                        <a:pt x="827341" y="328382"/>
                      </a:cubicBezTo>
                      <a:close/>
                      <a:moveTo>
                        <a:pt x="808416" y="328382"/>
                      </a:moveTo>
                      <a:cubicBezTo>
                        <a:pt x="811813" y="328382"/>
                        <a:pt x="814724" y="331716"/>
                        <a:pt x="814724" y="335606"/>
                      </a:cubicBezTo>
                      <a:cubicBezTo>
                        <a:pt x="814724" y="339495"/>
                        <a:pt x="811813" y="342829"/>
                        <a:pt x="808416" y="342829"/>
                      </a:cubicBezTo>
                      <a:cubicBezTo>
                        <a:pt x="805020" y="342829"/>
                        <a:pt x="802108" y="339495"/>
                        <a:pt x="802108" y="335606"/>
                      </a:cubicBezTo>
                      <a:cubicBezTo>
                        <a:pt x="802108" y="331716"/>
                        <a:pt x="805020" y="328382"/>
                        <a:pt x="808416" y="328382"/>
                      </a:cubicBezTo>
                      <a:close/>
                      <a:moveTo>
                        <a:pt x="540562" y="328382"/>
                      </a:moveTo>
                      <a:cubicBezTo>
                        <a:pt x="543958" y="328382"/>
                        <a:pt x="546870" y="331716"/>
                        <a:pt x="546870" y="335606"/>
                      </a:cubicBezTo>
                      <a:cubicBezTo>
                        <a:pt x="546870" y="339495"/>
                        <a:pt x="543958" y="342829"/>
                        <a:pt x="540562" y="342829"/>
                      </a:cubicBezTo>
                      <a:cubicBezTo>
                        <a:pt x="537165" y="342829"/>
                        <a:pt x="534254" y="339495"/>
                        <a:pt x="534254" y="335606"/>
                      </a:cubicBezTo>
                      <a:cubicBezTo>
                        <a:pt x="534254" y="331716"/>
                        <a:pt x="537165" y="328382"/>
                        <a:pt x="540562" y="328382"/>
                      </a:cubicBezTo>
                      <a:close/>
                      <a:moveTo>
                        <a:pt x="483303" y="328382"/>
                      </a:moveTo>
                      <a:cubicBezTo>
                        <a:pt x="486700" y="328382"/>
                        <a:pt x="489611" y="331716"/>
                        <a:pt x="489611" y="335606"/>
                      </a:cubicBezTo>
                      <a:cubicBezTo>
                        <a:pt x="489611" y="339495"/>
                        <a:pt x="486700" y="342829"/>
                        <a:pt x="483303" y="342829"/>
                      </a:cubicBezTo>
                      <a:cubicBezTo>
                        <a:pt x="479906" y="342829"/>
                        <a:pt x="476995" y="339495"/>
                        <a:pt x="476995" y="335606"/>
                      </a:cubicBezTo>
                      <a:cubicBezTo>
                        <a:pt x="476995" y="331716"/>
                        <a:pt x="479906" y="328382"/>
                        <a:pt x="483303" y="328382"/>
                      </a:cubicBezTo>
                      <a:close/>
                      <a:moveTo>
                        <a:pt x="463893" y="328382"/>
                      </a:moveTo>
                      <a:cubicBezTo>
                        <a:pt x="467290" y="328382"/>
                        <a:pt x="470201" y="331716"/>
                        <a:pt x="470201" y="335606"/>
                      </a:cubicBezTo>
                      <a:cubicBezTo>
                        <a:pt x="470201" y="339495"/>
                        <a:pt x="467290" y="342829"/>
                        <a:pt x="463893" y="342829"/>
                      </a:cubicBezTo>
                      <a:cubicBezTo>
                        <a:pt x="460497" y="342829"/>
                        <a:pt x="458070" y="339495"/>
                        <a:pt x="458070" y="335606"/>
                      </a:cubicBezTo>
                      <a:cubicBezTo>
                        <a:pt x="458070" y="331716"/>
                        <a:pt x="460497" y="328382"/>
                        <a:pt x="463893" y="328382"/>
                      </a:cubicBezTo>
                      <a:close/>
                      <a:moveTo>
                        <a:pt x="444969" y="328382"/>
                      </a:moveTo>
                      <a:cubicBezTo>
                        <a:pt x="448365" y="328382"/>
                        <a:pt x="451277" y="331716"/>
                        <a:pt x="451277" y="335606"/>
                      </a:cubicBezTo>
                      <a:cubicBezTo>
                        <a:pt x="451277" y="339495"/>
                        <a:pt x="448365" y="342829"/>
                        <a:pt x="444969" y="342829"/>
                      </a:cubicBezTo>
                      <a:cubicBezTo>
                        <a:pt x="441572" y="342829"/>
                        <a:pt x="438661" y="339495"/>
                        <a:pt x="438661" y="335606"/>
                      </a:cubicBezTo>
                      <a:cubicBezTo>
                        <a:pt x="438661" y="331716"/>
                        <a:pt x="441572" y="328382"/>
                        <a:pt x="444969" y="328382"/>
                      </a:cubicBezTo>
                      <a:close/>
                      <a:moveTo>
                        <a:pt x="426044" y="328382"/>
                      </a:moveTo>
                      <a:cubicBezTo>
                        <a:pt x="429441" y="328382"/>
                        <a:pt x="431867" y="331716"/>
                        <a:pt x="431867" y="335606"/>
                      </a:cubicBezTo>
                      <a:cubicBezTo>
                        <a:pt x="431867" y="339495"/>
                        <a:pt x="429441" y="342829"/>
                        <a:pt x="426044" y="342829"/>
                      </a:cubicBezTo>
                      <a:cubicBezTo>
                        <a:pt x="422647" y="342829"/>
                        <a:pt x="419736" y="339495"/>
                        <a:pt x="419736" y="335606"/>
                      </a:cubicBezTo>
                      <a:cubicBezTo>
                        <a:pt x="419736" y="331716"/>
                        <a:pt x="422647" y="328382"/>
                        <a:pt x="426044" y="328382"/>
                      </a:cubicBezTo>
                      <a:close/>
                      <a:moveTo>
                        <a:pt x="406634" y="328382"/>
                      </a:moveTo>
                      <a:cubicBezTo>
                        <a:pt x="410031" y="328382"/>
                        <a:pt x="412943" y="331716"/>
                        <a:pt x="412943" y="335606"/>
                      </a:cubicBezTo>
                      <a:cubicBezTo>
                        <a:pt x="412943" y="339495"/>
                        <a:pt x="410031" y="342829"/>
                        <a:pt x="406634" y="342829"/>
                      </a:cubicBezTo>
                      <a:cubicBezTo>
                        <a:pt x="403238" y="342829"/>
                        <a:pt x="400326" y="339495"/>
                        <a:pt x="400326" y="335606"/>
                      </a:cubicBezTo>
                      <a:cubicBezTo>
                        <a:pt x="400326" y="331716"/>
                        <a:pt x="403238" y="328382"/>
                        <a:pt x="406634" y="328382"/>
                      </a:cubicBezTo>
                      <a:close/>
                      <a:moveTo>
                        <a:pt x="368300" y="328382"/>
                      </a:moveTo>
                      <a:cubicBezTo>
                        <a:pt x="371697" y="328382"/>
                        <a:pt x="374608" y="331716"/>
                        <a:pt x="374608" y="335606"/>
                      </a:cubicBezTo>
                      <a:cubicBezTo>
                        <a:pt x="374608" y="339495"/>
                        <a:pt x="371697" y="342829"/>
                        <a:pt x="368300" y="342829"/>
                      </a:cubicBezTo>
                      <a:cubicBezTo>
                        <a:pt x="364903" y="342829"/>
                        <a:pt x="362477" y="339495"/>
                        <a:pt x="362477" y="335606"/>
                      </a:cubicBezTo>
                      <a:cubicBezTo>
                        <a:pt x="362477" y="331716"/>
                        <a:pt x="364903" y="328382"/>
                        <a:pt x="368300" y="328382"/>
                      </a:cubicBezTo>
                      <a:close/>
                      <a:moveTo>
                        <a:pt x="349376" y="328382"/>
                      </a:moveTo>
                      <a:cubicBezTo>
                        <a:pt x="352772" y="328382"/>
                        <a:pt x="355684" y="331716"/>
                        <a:pt x="355684" y="335606"/>
                      </a:cubicBezTo>
                      <a:cubicBezTo>
                        <a:pt x="355684" y="339495"/>
                        <a:pt x="352772" y="342829"/>
                        <a:pt x="349376" y="342829"/>
                      </a:cubicBezTo>
                      <a:cubicBezTo>
                        <a:pt x="345979" y="342829"/>
                        <a:pt x="343068" y="339495"/>
                        <a:pt x="343068" y="335606"/>
                      </a:cubicBezTo>
                      <a:cubicBezTo>
                        <a:pt x="343068" y="331716"/>
                        <a:pt x="345979" y="328382"/>
                        <a:pt x="349376" y="328382"/>
                      </a:cubicBezTo>
                      <a:close/>
                      <a:moveTo>
                        <a:pt x="329966" y="328382"/>
                      </a:moveTo>
                      <a:cubicBezTo>
                        <a:pt x="333363" y="328382"/>
                        <a:pt x="336274" y="331716"/>
                        <a:pt x="336274" y="335606"/>
                      </a:cubicBezTo>
                      <a:cubicBezTo>
                        <a:pt x="336274" y="339495"/>
                        <a:pt x="333363" y="342829"/>
                        <a:pt x="329966" y="342829"/>
                      </a:cubicBezTo>
                      <a:cubicBezTo>
                        <a:pt x="326569" y="342829"/>
                        <a:pt x="324143" y="339495"/>
                        <a:pt x="324143" y="335606"/>
                      </a:cubicBezTo>
                      <a:cubicBezTo>
                        <a:pt x="324143" y="331716"/>
                        <a:pt x="326569" y="328382"/>
                        <a:pt x="329966" y="328382"/>
                      </a:cubicBezTo>
                      <a:close/>
                      <a:moveTo>
                        <a:pt x="311041" y="328382"/>
                      </a:moveTo>
                      <a:cubicBezTo>
                        <a:pt x="314438" y="328382"/>
                        <a:pt x="317350" y="331716"/>
                        <a:pt x="317350" y="335606"/>
                      </a:cubicBezTo>
                      <a:cubicBezTo>
                        <a:pt x="317350" y="339495"/>
                        <a:pt x="314438" y="342829"/>
                        <a:pt x="311041" y="342829"/>
                      </a:cubicBezTo>
                      <a:cubicBezTo>
                        <a:pt x="307645" y="342829"/>
                        <a:pt x="304733" y="339495"/>
                        <a:pt x="304733" y="335606"/>
                      </a:cubicBezTo>
                      <a:cubicBezTo>
                        <a:pt x="304733" y="331716"/>
                        <a:pt x="307645" y="328382"/>
                        <a:pt x="311041" y="328382"/>
                      </a:cubicBezTo>
                      <a:close/>
                      <a:moveTo>
                        <a:pt x="292117" y="328382"/>
                      </a:moveTo>
                      <a:cubicBezTo>
                        <a:pt x="295514" y="328382"/>
                        <a:pt x="297940" y="331716"/>
                        <a:pt x="297940" y="335606"/>
                      </a:cubicBezTo>
                      <a:cubicBezTo>
                        <a:pt x="297940" y="339495"/>
                        <a:pt x="295514" y="342829"/>
                        <a:pt x="292117" y="342829"/>
                      </a:cubicBezTo>
                      <a:cubicBezTo>
                        <a:pt x="288720" y="342829"/>
                        <a:pt x="285809" y="339495"/>
                        <a:pt x="285809" y="335606"/>
                      </a:cubicBezTo>
                      <a:cubicBezTo>
                        <a:pt x="285809" y="331716"/>
                        <a:pt x="288720" y="328382"/>
                        <a:pt x="292117" y="328382"/>
                      </a:cubicBezTo>
                      <a:close/>
                      <a:moveTo>
                        <a:pt x="272707" y="328382"/>
                      </a:moveTo>
                      <a:cubicBezTo>
                        <a:pt x="276104" y="328382"/>
                        <a:pt x="279015" y="331716"/>
                        <a:pt x="279015" y="335606"/>
                      </a:cubicBezTo>
                      <a:cubicBezTo>
                        <a:pt x="279015" y="339495"/>
                        <a:pt x="276104" y="342829"/>
                        <a:pt x="272707" y="342829"/>
                      </a:cubicBezTo>
                      <a:cubicBezTo>
                        <a:pt x="269310" y="342829"/>
                        <a:pt x="266399" y="339495"/>
                        <a:pt x="266399" y="335606"/>
                      </a:cubicBezTo>
                      <a:cubicBezTo>
                        <a:pt x="266399" y="331716"/>
                        <a:pt x="269310" y="328382"/>
                        <a:pt x="272707" y="328382"/>
                      </a:cubicBezTo>
                      <a:close/>
                      <a:moveTo>
                        <a:pt x="253783" y="328382"/>
                      </a:moveTo>
                      <a:cubicBezTo>
                        <a:pt x="257179" y="328382"/>
                        <a:pt x="259606" y="331716"/>
                        <a:pt x="259606" y="335606"/>
                      </a:cubicBezTo>
                      <a:cubicBezTo>
                        <a:pt x="259606" y="339495"/>
                        <a:pt x="257179" y="342829"/>
                        <a:pt x="253783" y="342829"/>
                      </a:cubicBezTo>
                      <a:cubicBezTo>
                        <a:pt x="250386" y="342829"/>
                        <a:pt x="247475" y="339495"/>
                        <a:pt x="247475" y="335606"/>
                      </a:cubicBezTo>
                      <a:cubicBezTo>
                        <a:pt x="247475" y="331716"/>
                        <a:pt x="250386" y="328382"/>
                        <a:pt x="253783" y="328382"/>
                      </a:cubicBezTo>
                      <a:close/>
                      <a:moveTo>
                        <a:pt x="234373" y="328382"/>
                      </a:moveTo>
                      <a:cubicBezTo>
                        <a:pt x="237770" y="328382"/>
                        <a:pt x="240681" y="331716"/>
                        <a:pt x="240681" y="335606"/>
                      </a:cubicBezTo>
                      <a:cubicBezTo>
                        <a:pt x="240681" y="339495"/>
                        <a:pt x="237770" y="342829"/>
                        <a:pt x="234373" y="342829"/>
                      </a:cubicBezTo>
                      <a:cubicBezTo>
                        <a:pt x="230976" y="342829"/>
                        <a:pt x="228550" y="339495"/>
                        <a:pt x="228550" y="335606"/>
                      </a:cubicBezTo>
                      <a:cubicBezTo>
                        <a:pt x="228550" y="331716"/>
                        <a:pt x="230976" y="328382"/>
                        <a:pt x="234373" y="328382"/>
                      </a:cubicBezTo>
                      <a:close/>
                      <a:moveTo>
                        <a:pt x="215448" y="328382"/>
                      </a:moveTo>
                      <a:cubicBezTo>
                        <a:pt x="218845" y="328382"/>
                        <a:pt x="221757" y="331716"/>
                        <a:pt x="221757" y="335606"/>
                      </a:cubicBezTo>
                      <a:cubicBezTo>
                        <a:pt x="221757" y="339495"/>
                        <a:pt x="218845" y="342829"/>
                        <a:pt x="215448" y="342829"/>
                      </a:cubicBezTo>
                      <a:cubicBezTo>
                        <a:pt x="212052" y="342829"/>
                        <a:pt x="209140" y="339495"/>
                        <a:pt x="209140" y="335606"/>
                      </a:cubicBezTo>
                      <a:cubicBezTo>
                        <a:pt x="209140" y="331716"/>
                        <a:pt x="212052" y="328382"/>
                        <a:pt x="215448" y="328382"/>
                      </a:cubicBezTo>
                      <a:close/>
                      <a:moveTo>
                        <a:pt x="1191273" y="306712"/>
                      </a:moveTo>
                      <a:cubicBezTo>
                        <a:pt x="1194670" y="306712"/>
                        <a:pt x="1197096" y="310046"/>
                        <a:pt x="1197096" y="313936"/>
                      </a:cubicBezTo>
                      <a:cubicBezTo>
                        <a:pt x="1197096" y="317825"/>
                        <a:pt x="1194670" y="320603"/>
                        <a:pt x="1191273" y="320603"/>
                      </a:cubicBezTo>
                      <a:cubicBezTo>
                        <a:pt x="1187392" y="320603"/>
                        <a:pt x="1184965" y="317825"/>
                        <a:pt x="1184965" y="313936"/>
                      </a:cubicBezTo>
                      <a:cubicBezTo>
                        <a:pt x="1184965" y="310046"/>
                        <a:pt x="1187392" y="306712"/>
                        <a:pt x="1191273" y="306712"/>
                      </a:cubicBezTo>
                      <a:close/>
                      <a:moveTo>
                        <a:pt x="1171864" y="306712"/>
                      </a:moveTo>
                      <a:cubicBezTo>
                        <a:pt x="1175260" y="306712"/>
                        <a:pt x="1178172" y="310046"/>
                        <a:pt x="1178172" y="313936"/>
                      </a:cubicBezTo>
                      <a:cubicBezTo>
                        <a:pt x="1178172" y="317825"/>
                        <a:pt x="1175260" y="320603"/>
                        <a:pt x="1171864" y="320603"/>
                      </a:cubicBezTo>
                      <a:cubicBezTo>
                        <a:pt x="1168467" y="320603"/>
                        <a:pt x="1165556" y="317825"/>
                        <a:pt x="1165556" y="313936"/>
                      </a:cubicBezTo>
                      <a:cubicBezTo>
                        <a:pt x="1165556" y="310046"/>
                        <a:pt x="1168467" y="306712"/>
                        <a:pt x="1171864" y="306712"/>
                      </a:cubicBezTo>
                      <a:close/>
                      <a:moveTo>
                        <a:pt x="1152939" y="306712"/>
                      </a:moveTo>
                      <a:cubicBezTo>
                        <a:pt x="1156336" y="306712"/>
                        <a:pt x="1158762" y="310046"/>
                        <a:pt x="1158762" y="313936"/>
                      </a:cubicBezTo>
                      <a:cubicBezTo>
                        <a:pt x="1158762" y="317825"/>
                        <a:pt x="1156336" y="320603"/>
                        <a:pt x="1152939" y="320603"/>
                      </a:cubicBezTo>
                      <a:cubicBezTo>
                        <a:pt x="1149543" y="320603"/>
                        <a:pt x="1146631" y="317825"/>
                        <a:pt x="1146631" y="313936"/>
                      </a:cubicBezTo>
                      <a:cubicBezTo>
                        <a:pt x="1146631" y="310046"/>
                        <a:pt x="1149543" y="306712"/>
                        <a:pt x="1152939" y="306712"/>
                      </a:cubicBezTo>
                      <a:close/>
                      <a:moveTo>
                        <a:pt x="1133529" y="306712"/>
                      </a:moveTo>
                      <a:cubicBezTo>
                        <a:pt x="1136926" y="306712"/>
                        <a:pt x="1139838" y="310046"/>
                        <a:pt x="1139838" y="313936"/>
                      </a:cubicBezTo>
                      <a:cubicBezTo>
                        <a:pt x="1139838" y="317825"/>
                        <a:pt x="1136926" y="320603"/>
                        <a:pt x="1133529" y="320603"/>
                      </a:cubicBezTo>
                      <a:cubicBezTo>
                        <a:pt x="1130133" y="320603"/>
                        <a:pt x="1127221" y="317825"/>
                        <a:pt x="1127221" y="313936"/>
                      </a:cubicBezTo>
                      <a:cubicBezTo>
                        <a:pt x="1127221" y="310046"/>
                        <a:pt x="1130133" y="306712"/>
                        <a:pt x="1133529" y="306712"/>
                      </a:cubicBezTo>
                      <a:close/>
                      <a:moveTo>
                        <a:pt x="1114605" y="306712"/>
                      </a:moveTo>
                      <a:cubicBezTo>
                        <a:pt x="1118002" y="306712"/>
                        <a:pt x="1120913" y="310046"/>
                        <a:pt x="1120913" y="313936"/>
                      </a:cubicBezTo>
                      <a:cubicBezTo>
                        <a:pt x="1120913" y="317825"/>
                        <a:pt x="1118002" y="320603"/>
                        <a:pt x="1114605" y="320603"/>
                      </a:cubicBezTo>
                      <a:cubicBezTo>
                        <a:pt x="1111208" y="320603"/>
                        <a:pt x="1108297" y="317825"/>
                        <a:pt x="1108297" y="313936"/>
                      </a:cubicBezTo>
                      <a:cubicBezTo>
                        <a:pt x="1108297" y="310046"/>
                        <a:pt x="1111208" y="306712"/>
                        <a:pt x="1114605" y="306712"/>
                      </a:cubicBezTo>
                      <a:close/>
                      <a:moveTo>
                        <a:pt x="1095195" y="306712"/>
                      </a:moveTo>
                      <a:cubicBezTo>
                        <a:pt x="1098592" y="306712"/>
                        <a:pt x="1101503" y="310046"/>
                        <a:pt x="1101503" y="313936"/>
                      </a:cubicBezTo>
                      <a:cubicBezTo>
                        <a:pt x="1101503" y="317825"/>
                        <a:pt x="1098592" y="320603"/>
                        <a:pt x="1095195" y="320603"/>
                      </a:cubicBezTo>
                      <a:cubicBezTo>
                        <a:pt x="1091799" y="320603"/>
                        <a:pt x="1089372" y="317825"/>
                        <a:pt x="1089372" y="313936"/>
                      </a:cubicBezTo>
                      <a:cubicBezTo>
                        <a:pt x="1089372" y="310046"/>
                        <a:pt x="1091799" y="306712"/>
                        <a:pt x="1095195" y="306712"/>
                      </a:cubicBezTo>
                      <a:close/>
                      <a:moveTo>
                        <a:pt x="1076271" y="306712"/>
                      </a:moveTo>
                      <a:cubicBezTo>
                        <a:pt x="1079667" y="306712"/>
                        <a:pt x="1082579" y="310046"/>
                        <a:pt x="1082579" y="313936"/>
                      </a:cubicBezTo>
                      <a:cubicBezTo>
                        <a:pt x="1082579" y="317825"/>
                        <a:pt x="1079667" y="320603"/>
                        <a:pt x="1076271" y="320603"/>
                      </a:cubicBezTo>
                      <a:cubicBezTo>
                        <a:pt x="1072874" y="320603"/>
                        <a:pt x="1069963" y="317825"/>
                        <a:pt x="1069963" y="313936"/>
                      </a:cubicBezTo>
                      <a:cubicBezTo>
                        <a:pt x="1069963" y="310046"/>
                        <a:pt x="1072874" y="306712"/>
                        <a:pt x="1076271" y="306712"/>
                      </a:cubicBezTo>
                      <a:close/>
                      <a:moveTo>
                        <a:pt x="1057346" y="306712"/>
                      </a:moveTo>
                      <a:cubicBezTo>
                        <a:pt x="1060743" y="306712"/>
                        <a:pt x="1063169" y="310046"/>
                        <a:pt x="1063169" y="313936"/>
                      </a:cubicBezTo>
                      <a:cubicBezTo>
                        <a:pt x="1063169" y="317825"/>
                        <a:pt x="1060743" y="320603"/>
                        <a:pt x="1057346" y="320603"/>
                      </a:cubicBezTo>
                      <a:cubicBezTo>
                        <a:pt x="1053464" y="320603"/>
                        <a:pt x="1051038" y="317825"/>
                        <a:pt x="1051038" y="313936"/>
                      </a:cubicBezTo>
                      <a:cubicBezTo>
                        <a:pt x="1051038" y="310046"/>
                        <a:pt x="1053464" y="306712"/>
                        <a:pt x="1057346" y="306712"/>
                      </a:cubicBezTo>
                      <a:close/>
                      <a:moveTo>
                        <a:pt x="1037936" y="306712"/>
                      </a:moveTo>
                      <a:cubicBezTo>
                        <a:pt x="1041333" y="306712"/>
                        <a:pt x="1044245" y="310046"/>
                        <a:pt x="1044245" y="313936"/>
                      </a:cubicBezTo>
                      <a:cubicBezTo>
                        <a:pt x="1044245" y="317825"/>
                        <a:pt x="1041333" y="320603"/>
                        <a:pt x="1037936" y="320603"/>
                      </a:cubicBezTo>
                      <a:cubicBezTo>
                        <a:pt x="1034540" y="320603"/>
                        <a:pt x="1031628" y="317825"/>
                        <a:pt x="1031628" y="313936"/>
                      </a:cubicBezTo>
                      <a:cubicBezTo>
                        <a:pt x="1031628" y="310046"/>
                        <a:pt x="1034540" y="306712"/>
                        <a:pt x="1037936" y="306712"/>
                      </a:cubicBezTo>
                      <a:close/>
                      <a:moveTo>
                        <a:pt x="1019012" y="306712"/>
                      </a:moveTo>
                      <a:cubicBezTo>
                        <a:pt x="1022409" y="306712"/>
                        <a:pt x="1024835" y="310046"/>
                        <a:pt x="1024835" y="313936"/>
                      </a:cubicBezTo>
                      <a:cubicBezTo>
                        <a:pt x="1024835" y="317825"/>
                        <a:pt x="1022409" y="320603"/>
                        <a:pt x="1019012" y="320603"/>
                      </a:cubicBezTo>
                      <a:cubicBezTo>
                        <a:pt x="1015615" y="320603"/>
                        <a:pt x="1012704" y="317825"/>
                        <a:pt x="1012704" y="313936"/>
                      </a:cubicBezTo>
                      <a:cubicBezTo>
                        <a:pt x="1012704" y="310046"/>
                        <a:pt x="1015615" y="306712"/>
                        <a:pt x="1019012" y="306712"/>
                      </a:cubicBezTo>
                      <a:close/>
                      <a:moveTo>
                        <a:pt x="999602" y="306712"/>
                      </a:moveTo>
                      <a:cubicBezTo>
                        <a:pt x="1002999" y="306712"/>
                        <a:pt x="1005910" y="310046"/>
                        <a:pt x="1005910" y="313936"/>
                      </a:cubicBezTo>
                      <a:cubicBezTo>
                        <a:pt x="1005910" y="317825"/>
                        <a:pt x="1002999" y="320603"/>
                        <a:pt x="999602" y="320603"/>
                      </a:cubicBezTo>
                      <a:cubicBezTo>
                        <a:pt x="996206" y="320603"/>
                        <a:pt x="993779" y="317825"/>
                        <a:pt x="993779" y="313936"/>
                      </a:cubicBezTo>
                      <a:cubicBezTo>
                        <a:pt x="993779" y="310046"/>
                        <a:pt x="996206" y="306712"/>
                        <a:pt x="999602" y="306712"/>
                      </a:cubicBezTo>
                      <a:close/>
                      <a:moveTo>
                        <a:pt x="980678" y="306712"/>
                      </a:moveTo>
                      <a:cubicBezTo>
                        <a:pt x="984074" y="306712"/>
                        <a:pt x="986986" y="310046"/>
                        <a:pt x="986986" y="313936"/>
                      </a:cubicBezTo>
                      <a:cubicBezTo>
                        <a:pt x="986986" y="317825"/>
                        <a:pt x="984074" y="320603"/>
                        <a:pt x="980678" y="320603"/>
                      </a:cubicBezTo>
                      <a:cubicBezTo>
                        <a:pt x="977281" y="320603"/>
                        <a:pt x="974370" y="317825"/>
                        <a:pt x="974370" y="313936"/>
                      </a:cubicBezTo>
                      <a:cubicBezTo>
                        <a:pt x="974370" y="310046"/>
                        <a:pt x="977281" y="306712"/>
                        <a:pt x="980678" y="306712"/>
                      </a:cubicBezTo>
                      <a:close/>
                      <a:moveTo>
                        <a:pt x="961268" y="306712"/>
                      </a:moveTo>
                      <a:cubicBezTo>
                        <a:pt x="964665" y="306712"/>
                        <a:pt x="967576" y="310046"/>
                        <a:pt x="967576" y="313936"/>
                      </a:cubicBezTo>
                      <a:cubicBezTo>
                        <a:pt x="967576" y="317825"/>
                        <a:pt x="964665" y="320603"/>
                        <a:pt x="961268" y="320603"/>
                      </a:cubicBezTo>
                      <a:cubicBezTo>
                        <a:pt x="957871" y="320603"/>
                        <a:pt x="955445" y="317825"/>
                        <a:pt x="955445" y="313936"/>
                      </a:cubicBezTo>
                      <a:cubicBezTo>
                        <a:pt x="955445" y="310046"/>
                        <a:pt x="957871" y="306712"/>
                        <a:pt x="961268" y="306712"/>
                      </a:cubicBezTo>
                      <a:close/>
                      <a:moveTo>
                        <a:pt x="942343" y="306712"/>
                      </a:moveTo>
                      <a:cubicBezTo>
                        <a:pt x="945740" y="306712"/>
                        <a:pt x="948652" y="310046"/>
                        <a:pt x="948652" y="313936"/>
                      </a:cubicBezTo>
                      <a:cubicBezTo>
                        <a:pt x="948652" y="317825"/>
                        <a:pt x="945740" y="320603"/>
                        <a:pt x="942343" y="320603"/>
                      </a:cubicBezTo>
                      <a:cubicBezTo>
                        <a:pt x="938947" y="320603"/>
                        <a:pt x="936035" y="317825"/>
                        <a:pt x="936035" y="313936"/>
                      </a:cubicBezTo>
                      <a:cubicBezTo>
                        <a:pt x="936035" y="310046"/>
                        <a:pt x="938947" y="306712"/>
                        <a:pt x="942343" y="306712"/>
                      </a:cubicBezTo>
                      <a:close/>
                      <a:moveTo>
                        <a:pt x="923419" y="306712"/>
                      </a:moveTo>
                      <a:cubicBezTo>
                        <a:pt x="926816" y="306712"/>
                        <a:pt x="929242" y="310046"/>
                        <a:pt x="929242" y="313936"/>
                      </a:cubicBezTo>
                      <a:cubicBezTo>
                        <a:pt x="929242" y="317825"/>
                        <a:pt x="926816" y="320603"/>
                        <a:pt x="923419" y="320603"/>
                      </a:cubicBezTo>
                      <a:cubicBezTo>
                        <a:pt x="920022" y="320603"/>
                        <a:pt x="917111" y="317825"/>
                        <a:pt x="917111" y="313936"/>
                      </a:cubicBezTo>
                      <a:cubicBezTo>
                        <a:pt x="917111" y="310046"/>
                        <a:pt x="920022" y="306712"/>
                        <a:pt x="923419" y="306712"/>
                      </a:cubicBezTo>
                      <a:close/>
                      <a:moveTo>
                        <a:pt x="904009" y="306712"/>
                      </a:moveTo>
                      <a:cubicBezTo>
                        <a:pt x="907406" y="306712"/>
                        <a:pt x="910317" y="310046"/>
                        <a:pt x="910317" y="313936"/>
                      </a:cubicBezTo>
                      <a:cubicBezTo>
                        <a:pt x="910317" y="317825"/>
                        <a:pt x="907406" y="320603"/>
                        <a:pt x="904009" y="320603"/>
                      </a:cubicBezTo>
                      <a:cubicBezTo>
                        <a:pt x="900613" y="320603"/>
                        <a:pt x="897701" y="317825"/>
                        <a:pt x="897701" y="313936"/>
                      </a:cubicBezTo>
                      <a:cubicBezTo>
                        <a:pt x="897701" y="310046"/>
                        <a:pt x="900613" y="306712"/>
                        <a:pt x="904009" y="306712"/>
                      </a:cubicBezTo>
                      <a:close/>
                      <a:moveTo>
                        <a:pt x="885085" y="306712"/>
                      </a:moveTo>
                      <a:cubicBezTo>
                        <a:pt x="888481" y="306712"/>
                        <a:pt x="890908" y="310046"/>
                        <a:pt x="890908" y="313936"/>
                      </a:cubicBezTo>
                      <a:cubicBezTo>
                        <a:pt x="890908" y="317825"/>
                        <a:pt x="888481" y="320603"/>
                        <a:pt x="885085" y="320603"/>
                      </a:cubicBezTo>
                      <a:cubicBezTo>
                        <a:pt x="881688" y="320603"/>
                        <a:pt x="878777" y="317825"/>
                        <a:pt x="878777" y="313936"/>
                      </a:cubicBezTo>
                      <a:cubicBezTo>
                        <a:pt x="878777" y="310046"/>
                        <a:pt x="881688" y="306712"/>
                        <a:pt x="885085" y="306712"/>
                      </a:cubicBezTo>
                      <a:close/>
                      <a:moveTo>
                        <a:pt x="865675" y="306712"/>
                      </a:moveTo>
                      <a:cubicBezTo>
                        <a:pt x="869072" y="306712"/>
                        <a:pt x="871983" y="310046"/>
                        <a:pt x="871983" y="313936"/>
                      </a:cubicBezTo>
                      <a:cubicBezTo>
                        <a:pt x="871983" y="317825"/>
                        <a:pt x="869072" y="320603"/>
                        <a:pt x="865675" y="320603"/>
                      </a:cubicBezTo>
                      <a:cubicBezTo>
                        <a:pt x="862278" y="320603"/>
                        <a:pt x="859852" y="317825"/>
                        <a:pt x="859852" y="313936"/>
                      </a:cubicBezTo>
                      <a:cubicBezTo>
                        <a:pt x="859852" y="310046"/>
                        <a:pt x="862278" y="306712"/>
                        <a:pt x="865675" y="306712"/>
                      </a:cubicBezTo>
                      <a:close/>
                      <a:moveTo>
                        <a:pt x="846750" y="306712"/>
                      </a:moveTo>
                      <a:cubicBezTo>
                        <a:pt x="850147" y="306712"/>
                        <a:pt x="853059" y="310046"/>
                        <a:pt x="853059" y="313936"/>
                      </a:cubicBezTo>
                      <a:cubicBezTo>
                        <a:pt x="853059" y="317825"/>
                        <a:pt x="850147" y="320603"/>
                        <a:pt x="846750" y="320603"/>
                      </a:cubicBezTo>
                      <a:cubicBezTo>
                        <a:pt x="843354" y="320603"/>
                        <a:pt x="840442" y="317825"/>
                        <a:pt x="840442" y="313936"/>
                      </a:cubicBezTo>
                      <a:cubicBezTo>
                        <a:pt x="840442" y="310046"/>
                        <a:pt x="843354" y="306712"/>
                        <a:pt x="846750" y="306712"/>
                      </a:cubicBezTo>
                      <a:close/>
                      <a:moveTo>
                        <a:pt x="808416" y="306712"/>
                      </a:moveTo>
                      <a:cubicBezTo>
                        <a:pt x="811813" y="306712"/>
                        <a:pt x="814724" y="310046"/>
                        <a:pt x="814724" y="313936"/>
                      </a:cubicBezTo>
                      <a:cubicBezTo>
                        <a:pt x="814724" y="317825"/>
                        <a:pt x="811813" y="320603"/>
                        <a:pt x="808416" y="320603"/>
                      </a:cubicBezTo>
                      <a:cubicBezTo>
                        <a:pt x="805020" y="320603"/>
                        <a:pt x="802108" y="317825"/>
                        <a:pt x="802108" y="313936"/>
                      </a:cubicBezTo>
                      <a:cubicBezTo>
                        <a:pt x="802108" y="310046"/>
                        <a:pt x="805020" y="306712"/>
                        <a:pt x="808416" y="306712"/>
                      </a:cubicBezTo>
                      <a:close/>
                      <a:moveTo>
                        <a:pt x="521637" y="306712"/>
                      </a:moveTo>
                      <a:cubicBezTo>
                        <a:pt x="525034" y="306712"/>
                        <a:pt x="527460" y="310046"/>
                        <a:pt x="527460" y="313936"/>
                      </a:cubicBezTo>
                      <a:cubicBezTo>
                        <a:pt x="527460" y="317825"/>
                        <a:pt x="525034" y="320603"/>
                        <a:pt x="521637" y="320603"/>
                      </a:cubicBezTo>
                      <a:cubicBezTo>
                        <a:pt x="518241" y="320603"/>
                        <a:pt x="515329" y="317825"/>
                        <a:pt x="515329" y="313936"/>
                      </a:cubicBezTo>
                      <a:cubicBezTo>
                        <a:pt x="515329" y="310046"/>
                        <a:pt x="518241" y="306712"/>
                        <a:pt x="521637" y="306712"/>
                      </a:cubicBezTo>
                      <a:close/>
                      <a:moveTo>
                        <a:pt x="502227" y="306712"/>
                      </a:moveTo>
                      <a:cubicBezTo>
                        <a:pt x="505624" y="306712"/>
                        <a:pt x="508536" y="310046"/>
                        <a:pt x="508536" y="313936"/>
                      </a:cubicBezTo>
                      <a:cubicBezTo>
                        <a:pt x="508536" y="317825"/>
                        <a:pt x="505624" y="320603"/>
                        <a:pt x="502227" y="320603"/>
                      </a:cubicBezTo>
                      <a:cubicBezTo>
                        <a:pt x="498831" y="320603"/>
                        <a:pt x="495919" y="317825"/>
                        <a:pt x="495919" y="313936"/>
                      </a:cubicBezTo>
                      <a:cubicBezTo>
                        <a:pt x="495919" y="310046"/>
                        <a:pt x="498831" y="306712"/>
                        <a:pt x="502227" y="306712"/>
                      </a:cubicBezTo>
                      <a:close/>
                      <a:moveTo>
                        <a:pt x="483303" y="306712"/>
                      </a:moveTo>
                      <a:cubicBezTo>
                        <a:pt x="486700" y="306712"/>
                        <a:pt x="489611" y="310046"/>
                        <a:pt x="489611" y="313936"/>
                      </a:cubicBezTo>
                      <a:cubicBezTo>
                        <a:pt x="489611" y="317825"/>
                        <a:pt x="486700" y="320603"/>
                        <a:pt x="483303" y="320603"/>
                      </a:cubicBezTo>
                      <a:cubicBezTo>
                        <a:pt x="479906" y="320603"/>
                        <a:pt x="476995" y="317825"/>
                        <a:pt x="476995" y="313936"/>
                      </a:cubicBezTo>
                      <a:cubicBezTo>
                        <a:pt x="476995" y="310046"/>
                        <a:pt x="479906" y="306712"/>
                        <a:pt x="483303" y="306712"/>
                      </a:cubicBezTo>
                      <a:close/>
                      <a:moveTo>
                        <a:pt x="463893" y="306712"/>
                      </a:moveTo>
                      <a:cubicBezTo>
                        <a:pt x="467290" y="306712"/>
                        <a:pt x="470201" y="310046"/>
                        <a:pt x="470201" y="313936"/>
                      </a:cubicBezTo>
                      <a:cubicBezTo>
                        <a:pt x="470201" y="317825"/>
                        <a:pt x="467290" y="320603"/>
                        <a:pt x="463893" y="320603"/>
                      </a:cubicBezTo>
                      <a:cubicBezTo>
                        <a:pt x="460497" y="320603"/>
                        <a:pt x="458070" y="317825"/>
                        <a:pt x="458070" y="313936"/>
                      </a:cubicBezTo>
                      <a:cubicBezTo>
                        <a:pt x="458070" y="310046"/>
                        <a:pt x="460497" y="306712"/>
                        <a:pt x="463893" y="306712"/>
                      </a:cubicBezTo>
                      <a:close/>
                      <a:moveTo>
                        <a:pt x="444969" y="306712"/>
                      </a:moveTo>
                      <a:cubicBezTo>
                        <a:pt x="448365" y="306712"/>
                        <a:pt x="451277" y="310046"/>
                        <a:pt x="451277" y="313936"/>
                      </a:cubicBezTo>
                      <a:cubicBezTo>
                        <a:pt x="451277" y="317825"/>
                        <a:pt x="448365" y="320603"/>
                        <a:pt x="444969" y="320603"/>
                      </a:cubicBezTo>
                      <a:cubicBezTo>
                        <a:pt x="441572" y="320603"/>
                        <a:pt x="438661" y="317825"/>
                        <a:pt x="438661" y="313936"/>
                      </a:cubicBezTo>
                      <a:cubicBezTo>
                        <a:pt x="438661" y="310046"/>
                        <a:pt x="441572" y="306712"/>
                        <a:pt x="444969" y="306712"/>
                      </a:cubicBezTo>
                      <a:close/>
                      <a:moveTo>
                        <a:pt x="426044" y="306712"/>
                      </a:moveTo>
                      <a:cubicBezTo>
                        <a:pt x="429441" y="306712"/>
                        <a:pt x="431867" y="310046"/>
                        <a:pt x="431867" y="313936"/>
                      </a:cubicBezTo>
                      <a:cubicBezTo>
                        <a:pt x="431867" y="317825"/>
                        <a:pt x="429441" y="320603"/>
                        <a:pt x="426044" y="320603"/>
                      </a:cubicBezTo>
                      <a:cubicBezTo>
                        <a:pt x="422647" y="320603"/>
                        <a:pt x="419736" y="317825"/>
                        <a:pt x="419736" y="313936"/>
                      </a:cubicBezTo>
                      <a:cubicBezTo>
                        <a:pt x="419736" y="310046"/>
                        <a:pt x="422647" y="306712"/>
                        <a:pt x="426044" y="306712"/>
                      </a:cubicBezTo>
                      <a:close/>
                      <a:moveTo>
                        <a:pt x="406634" y="306712"/>
                      </a:moveTo>
                      <a:cubicBezTo>
                        <a:pt x="410031" y="306712"/>
                        <a:pt x="412943" y="310046"/>
                        <a:pt x="412943" y="313936"/>
                      </a:cubicBezTo>
                      <a:cubicBezTo>
                        <a:pt x="412943" y="317825"/>
                        <a:pt x="410031" y="320603"/>
                        <a:pt x="406634" y="320603"/>
                      </a:cubicBezTo>
                      <a:cubicBezTo>
                        <a:pt x="403238" y="320603"/>
                        <a:pt x="400326" y="317825"/>
                        <a:pt x="400326" y="313936"/>
                      </a:cubicBezTo>
                      <a:cubicBezTo>
                        <a:pt x="400326" y="310046"/>
                        <a:pt x="403238" y="306712"/>
                        <a:pt x="406634" y="306712"/>
                      </a:cubicBezTo>
                      <a:close/>
                      <a:moveTo>
                        <a:pt x="387710" y="306712"/>
                      </a:moveTo>
                      <a:cubicBezTo>
                        <a:pt x="391107" y="306712"/>
                        <a:pt x="393533" y="310046"/>
                        <a:pt x="393533" y="313936"/>
                      </a:cubicBezTo>
                      <a:cubicBezTo>
                        <a:pt x="393533" y="317825"/>
                        <a:pt x="391107" y="320603"/>
                        <a:pt x="387710" y="320603"/>
                      </a:cubicBezTo>
                      <a:cubicBezTo>
                        <a:pt x="384313" y="320603"/>
                        <a:pt x="381402" y="317825"/>
                        <a:pt x="381402" y="313936"/>
                      </a:cubicBezTo>
                      <a:cubicBezTo>
                        <a:pt x="381402" y="310046"/>
                        <a:pt x="384313" y="306712"/>
                        <a:pt x="387710" y="306712"/>
                      </a:cubicBezTo>
                      <a:close/>
                      <a:moveTo>
                        <a:pt x="368300" y="306712"/>
                      </a:moveTo>
                      <a:cubicBezTo>
                        <a:pt x="371697" y="306712"/>
                        <a:pt x="374608" y="310046"/>
                        <a:pt x="374608" y="313936"/>
                      </a:cubicBezTo>
                      <a:cubicBezTo>
                        <a:pt x="374608" y="317825"/>
                        <a:pt x="371697" y="320603"/>
                        <a:pt x="368300" y="320603"/>
                      </a:cubicBezTo>
                      <a:cubicBezTo>
                        <a:pt x="364903" y="320603"/>
                        <a:pt x="362477" y="317825"/>
                        <a:pt x="362477" y="313936"/>
                      </a:cubicBezTo>
                      <a:cubicBezTo>
                        <a:pt x="362477" y="310046"/>
                        <a:pt x="364903" y="306712"/>
                        <a:pt x="368300" y="306712"/>
                      </a:cubicBezTo>
                      <a:close/>
                      <a:moveTo>
                        <a:pt x="349376" y="306712"/>
                      </a:moveTo>
                      <a:cubicBezTo>
                        <a:pt x="352772" y="306712"/>
                        <a:pt x="355684" y="310046"/>
                        <a:pt x="355684" y="313936"/>
                      </a:cubicBezTo>
                      <a:cubicBezTo>
                        <a:pt x="355684" y="317825"/>
                        <a:pt x="352772" y="320603"/>
                        <a:pt x="349376" y="320603"/>
                      </a:cubicBezTo>
                      <a:cubicBezTo>
                        <a:pt x="345979" y="320603"/>
                        <a:pt x="343068" y="317825"/>
                        <a:pt x="343068" y="313936"/>
                      </a:cubicBezTo>
                      <a:cubicBezTo>
                        <a:pt x="343068" y="310046"/>
                        <a:pt x="345979" y="306712"/>
                        <a:pt x="349376" y="306712"/>
                      </a:cubicBezTo>
                      <a:close/>
                      <a:moveTo>
                        <a:pt x="329966" y="306712"/>
                      </a:moveTo>
                      <a:cubicBezTo>
                        <a:pt x="333363" y="306712"/>
                        <a:pt x="336274" y="310046"/>
                        <a:pt x="336274" y="313936"/>
                      </a:cubicBezTo>
                      <a:cubicBezTo>
                        <a:pt x="336274" y="317825"/>
                        <a:pt x="333363" y="320603"/>
                        <a:pt x="329966" y="320603"/>
                      </a:cubicBezTo>
                      <a:cubicBezTo>
                        <a:pt x="326569" y="320603"/>
                        <a:pt x="324143" y="317825"/>
                        <a:pt x="324143" y="313936"/>
                      </a:cubicBezTo>
                      <a:cubicBezTo>
                        <a:pt x="324143" y="310046"/>
                        <a:pt x="326569" y="306712"/>
                        <a:pt x="329966" y="306712"/>
                      </a:cubicBezTo>
                      <a:close/>
                      <a:moveTo>
                        <a:pt x="311041" y="306712"/>
                      </a:moveTo>
                      <a:cubicBezTo>
                        <a:pt x="314438" y="306712"/>
                        <a:pt x="317350" y="310046"/>
                        <a:pt x="317350" y="313936"/>
                      </a:cubicBezTo>
                      <a:cubicBezTo>
                        <a:pt x="317350" y="317825"/>
                        <a:pt x="314438" y="320603"/>
                        <a:pt x="311041" y="320603"/>
                      </a:cubicBezTo>
                      <a:cubicBezTo>
                        <a:pt x="307645" y="320603"/>
                        <a:pt x="304733" y="317825"/>
                        <a:pt x="304733" y="313936"/>
                      </a:cubicBezTo>
                      <a:cubicBezTo>
                        <a:pt x="304733" y="310046"/>
                        <a:pt x="307645" y="306712"/>
                        <a:pt x="311041" y="306712"/>
                      </a:cubicBezTo>
                      <a:close/>
                      <a:moveTo>
                        <a:pt x="292117" y="306712"/>
                      </a:moveTo>
                      <a:cubicBezTo>
                        <a:pt x="295514" y="306712"/>
                        <a:pt x="297940" y="310046"/>
                        <a:pt x="297940" y="313936"/>
                      </a:cubicBezTo>
                      <a:cubicBezTo>
                        <a:pt x="297940" y="317825"/>
                        <a:pt x="295514" y="320603"/>
                        <a:pt x="292117" y="320603"/>
                      </a:cubicBezTo>
                      <a:cubicBezTo>
                        <a:pt x="288720" y="320603"/>
                        <a:pt x="285809" y="317825"/>
                        <a:pt x="285809" y="313936"/>
                      </a:cubicBezTo>
                      <a:cubicBezTo>
                        <a:pt x="285809" y="310046"/>
                        <a:pt x="288720" y="306712"/>
                        <a:pt x="292117" y="306712"/>
                      </a:cubicBezTo>
                      <a:close/>
                      <a:moveTo>
                        <a:pt x="272707" y="306712"/>
                      </a:moveTo>
                      <a:cubicBezTo>
                        <a:pt x="276104" y="306712"/>
                        <a:pt x="279015" y="310046"/>
                        <a:pt x="279015" y="313936"/>
                      </a:cubicBezTo>
                      <a:cubicBezTo>
                        <a:pt x="279015" y="317825"/>
                        <a:pt x="276104" y="320603"/>
                        <a:pt x="272707" y="320603"/>
                      </a:cubicBezTo>
                      <a:cubicBezTo>
                        <a:pt x="269310" y="320603"/>
                        <a:pt x="266399" y="317825"/>
                        <a:pt x="266399" y="313936"/>
                      </a:cubicBezTo>
                      <a:cubicBezTo>
                        <a:pt x="266399" y="310046"/>
                        <a:pt x="269310" y="306712"/>
                        <a:pt x="272707" y="306712"/>
                      </a:cubicBezTo>
                      <a:close/>
                      <a:moveTo>
                        <a:pt x="253783" y="306712"/>
                      </a:moveTo>
                      <a:cubicBezTo>
                        <a:pt x="257179" y="306712"/>
                        <a:pt x="259606" y="310046"/>
                        <a:pt x="259606" y="313936"/>
                      </a:cubicBezTo>
                      <a:cubicBezTo>
                        <a:pt x="259606" y="317825"/>
                        <a:pt x="257179" y="320603"/>
                        <a:pt x="253783" y="320603"/>
                      </a:cubicBezTo>
                      <a:cubicBezTo>
                        <a:pt x="250386" y="320603"/>
                        <a:pt x="247475" y="317825"/>
                        <a:pt x="247475" y="313936"/>
                      </a:cubicBezTo>
                      <a:cubicBezTo>
                        <a:pt x="247475" y="310046"/>
                        <a:pt x="250386" y="306712"/>
                        <a:pt x="253783" y="306712"/>
                      </a:cubicBezTo>
                      <a:close/>
                      <a:moveTo>
                        <a:pt x="234373" y="306712"/>
                      </a:moveTo>
                      <a:cubicBezTo>
                        <a:pt x="237770" y="306712"/>
                        <a:pt x="240681" y="310046"/>
                        <a:pt x="240681" y="313936"/>
                      </a:cubicBezTo>
                      <a:cubicBezTo>
                        <a:pt x="240681" y="317825"/>
                        <a:pt x="237770" y="320603"/>
                        <a:pt x="234373" y="320603"/>
                      </a:cubicBezTo>
                      <a:cubicBezTo>
                        <a:pt x="230976" y="320603"/>
                        <a:pt x="228550" y="317825"/>
                        <a:pt x="228550" y="313936"/>
                      </a:cubicBezTo>
                      <a:cubicBezTo>
                        <a:pt x="228550" y="310046"/>
                        <a:pt x="230976" y="306712"/>
                        <a:pt x="234373" y="306712"/>
                      </a:cubicBezTo>
                      <a:close/>
                      <a:moveTo>
                        <a:pt x="215448" y="306712"/>
                      </a:moveTo>
                      <a:cubicBezTo>
                        <a:pt x="218845" y="306712"/>
                        <a:pt x="221757" y="310046"/>
                        <a:pt x="221757" y="313936"/>
                      </a:cubicBezTo>
                      <a:cubicBezTo>
                        <a:pt x="221757" y="317825"/>
                        <a:pt x="218845" y="320603"/>
                        <a:pt x="215448" y="320603"/>
                      </a:cubicBezTo>
                      <a:cubicBezTo>
                        <a:pt x="212052" y="320603"/>
                        <a:pt x="209140" y="317825"/>
                        <a:pt x="209140" y="313936"/>
                      </a:cubicBezTo>
                      <a:cubicBezTo>
                        <a:pt x="209140" y="310046"/>
                        <a:pt x="212052" y="306712"/>
                        <a:pt x="215448" y="306712"/>
                      </a:cubicBezTo>
                      <a:close/>
                      <a:moveTo>
                        <a:pt x="808416" y="285042"/>
                      </a:moveTo>
                      <a:cubicBezTo>
                        <a:pt x="811813" y="285042"/>
                        <a:pt x="814239" y="288376"/>
                        <a:pt x="814239" y="291710"/>
                      </a:cubicBezTo>
                      <a:cubicBezTo>
                        <a:pt x="814239" y="295600"/>
                        <a:pt x="811813" y="298378"/>
                        <a:pt x="808416" y="298378"/>
                      </a:cubicBezTo>
                      <a:cubicBezTo>
                        <a:pt x="805020" y="298378"/>
                        <a:pt x="802593" y="295600"/>
                        <a:pt x="802593" y="291710"/>
                      </a:cubicBezTo>
                      <a:cubicBezTo>
                        <a:pt x="802593" y="288376"/>
                        <a:pt x="805020" y="285042"/>
                        <a:pt x="808416" y="285042"/>
                      </a:cubicBezTo>
                      <a:close/>
                      <a:moveTo>
                        <a:pt x="1191273" y="284487"/>
                      </a:moveTo>
                      <a:cubicBezTo>
                        <a:pt x="1194670" y="284487"/>
                        <a:pt x="1197096" y="287821"/>
                        <a:pt x="1197096" y="291710"/>
                      </a:cubicBezTo>
                      <a:cubicBezTo>
                        <a:pt x="1197096" y="295600"/>
                        <a:pt x="1194670" y="298933"/>
                        <a:pt x="1191273" y="298933"/>
                      </a:cubicBezTo>
                      <a:cubicBezTo>
                        <a:pt x="1187392" y="298933"/>
                        <a:pt x="1184965" y="295600"/>
                        <a:pt x="1184965" y="291710"/>
                      </a:cubicBezTo>
                      <a:cubicBezTo>
                        <a:pt x="1184965" y="287821"/>
                        <a:pt x="1187392" y="284487"/>
                        <a:pt x="1191273" y="284487"/>
                      </a:cubicBezTo>
                      <a:close/>
                      <a:moveTo>
                        <a:pt x="1171864" y="284487"/>
                      </a:moveTo>
                      <a:cubicBezTo>
                        <a:pt x="1175260" y="284487"/>
                        <a:pt x="1178172" y="287821"/>
                        <a:pt x="1178172" y="291710"/>
                      </a:cubicBezTo>
                      <a:cubicBezTo>
                        <a:pt x="1178172" y="295600"/>
                        <a:pt x="1175260" y="298933"/>
                        <a:pt x="1171864" y="298933"/>
                      </a:cubicBezTo>
                      <a:cubicBezTo>
                        <a:pt x="1168467" y="298933"/>
                        <a:pt x="1165556" y="295600"/>
                        <a:pt x="1165556" y="291710"/>
                      </a:cubicBezTo>
                      <a:cubicBezTo>
                        <a:pt x="1165556" y="287821"/>
                        <a:pt x="1168467" y="284487"/>
                        <a:pt x="1171864" y="284487"/>
                      </a:cubicBezTo>
                      <a:close/>
                      <a:moveTo>
                        <a:pt x="1152939" y="284487"/>
                      </a:moveTo>
                      <a:cubicBezTo>
                        <a:pt x="1156336" y="284487"/>
                        <a:pt x="1158762" y="287821"/>
                        <a:pt x="1158762" y="291710"/>
                      </a:cubicBezTo>
                      <a:cubicBezTo>
                        <a:pt x="1158762" y="295600"/>
                        <a:pt x="1156336" y="298933"/>
                        <a:pt x="1152939" y="298933"/>
                      </a:cubicBezTo>
                      <a:cubicBezTo>
                        <a:pt x="1149543" y="298933"/>
                        <a:pt x="1146631" y="295600"/>
                        <a:pt x="1146631" y="291710"/>
                      </a:cubicBezTo>
                      <a:cubicBezTo>
                        <a:pt x="1146631" y="287821"/>
                        <a:pt x="1149543" y="284487"/>
                        <a:pt x="1152939" y="284487"/>
                      </a:cubicBezTo>
                      <a:close/>
                      <a:moveTo>
                        <a:pt x="1133529" y="284487"/>
                      </a:moveTo>
                      <a:cubicBezTo>
                        <a:pt x="1136926" y="284487"/>
                        <a:pt x="1139838" y="287821"/>
                        <a:pt x="1139838" y="291710"/>
                      </a:cubicBezTo>
                      <a:cubicBezTo>
                        <a:pt x="1139838" y="295600"/>
                        <a:pt x="1136926" y="298933"/>
                        <a:pt x="1133529" y="298933"/>
                      </a:cubicBezTo>
                      <a:cubicBezTo>
                        <a:pt x="1130133" y="298933"/>
                        <a:pt x="1127221" y="295600"/>
                        <a:pt x="1127221" y="291710"/>
                      </a:cubicBezTo>
                      <a:cubicBezTo>
                        <a:pt x="1127221" y="287821"/>
                        <a:pt x="1130133" y="284487"/>
                        <a:pt x="1133529" y="284487"/>
                      </a:cubicBezTo>
                      <a:close/>
                      <a:moveTo>
                        <a:pt x="1114605" y="284487"/>
                      </a:moveTo>
                      <a:cubicBezTo>
                        <a:pt x="1118002" y="284487"/>
                        <a:pt x="1120913" y="287821"/>
                        <a:pt x="1120913" y="291710"/>
                      </a:cubicBezTo>
                      <a:cubicBezTo>
                        <a:pt x="1120913" y="295600"/>
                        <a:pt x="1118002" y="298933"/>
                        <a:pt x="1114605" y="298933"/>
                      </a:cubicBezTo>
                      <a:cubicBezTo>
                        <a:pt x="1111208" y="298933"/>
                        <a:pt x="1108297" y="295600"/>
                        <a:pt x="1108297" y="291710"/>
                      </a:cubicBezTo>
                      <a:cubicBezTo>
                        <a:pt x="1108297" y="287821"/>
                        <a:pt x="1111208" y="284487"/>
                        <a:pt x="1114605" y="284487"/>
                      </a:cubicBezTo>
                      <a:close/>
                      <a:moveTo>
                        <a:pt x="1095195" y="284487"/>
                      </a:moveTo>
                      <a:cubicBezTo>
                        <a:pt x="1098592" y="284487"/>
                        <a:pt x="1101503" y="287821"/>
                        <a:pt x="1101503" y="291710"/>
                      </a:cubicBezTo>
                      <a:cubicBezTo>
                        <a:pt x="1101503" y="295600"/>
                        <a:pt x="1098592" y="298933"/>
                        <a:pt x="1095195" y="298933"/>
                      </a:cubicBezTo>
                      <a:cubicBezTo>
                        <a:pt x="1091799" y="298933"/>
                        <a:pt x="1089372" y="295600"/>
                        <a:pt x="1089372" y="291710"/>
                      </a:cubicBezTo>
                      <a:cubicBezTo>
                        <a:pt x="1089372" y="287821"/>
                        <a:pt x="1091799" y="284487"/>
                        <a:pt x="1095195" y="284487"/>
                      </a:cubicBezTo>
                      <a:close/>
                      <a:moveTo>
                        <a:pt x="1076271" y="284487"/>
                      </a:moveTo>
                      <a:cubicBezTo>
                        <a:pt x="1079667" y="284487"/>
                        <a:pt x="1082579" y="287821"/>
                        <a:pt x="1082579" y="291710"/>
                      </a:cubicBezTo>
                      <a:cubicBezTo>
                        <a:pt x="1082579" y="295600"/>
                        <a:pt x="1079667" y="298933"/>
                        <a:pt x="1076271" y="298933"/>
                      </a:cubicBezTo>
                      <a:cubicBezTo>
                        <a:pt x="1072874" y="298933"/>
                        <a:pt x="1069963" y="295600"/>
                        <a:pt x="1069963" y="291710"/>
                      </a:cubicBezTo>
                      <a:cubicBezTo>
                        <a:pt x="1069963" y="287821"/>
                        <a:pt x="1072874" y="284487"/>
                        <a:pt x="1076271" y="284487"/>
                      </a:cubicBezTo>
                      <a:close/>
                      <a:moveTo>
                        <a:pt x="1057346" y="284487"/>
                      </a:moveTo>
                      <a:cubicBezTo>
                        <a:pt x="1060743" y="284487"/>
                        <a:pt x="1063169" y="287821"/>
                        <a:pt x="1063169" y="291710"/>
                      </a:cubicBezTo>
                      <a:cubicBezTo>
                        <a:pt x="1063169" y="295600"/>
                        <a:pt x="1060743" y="298933"/>
                        <a:pt x="1057346" y="298933"/>
                      </a:cubicBezTo>
                      <a:cubicBezTo>
                        <a:pt x="1053464" y="298933"/>
                        <a:pt x="1051038" y="295600"/>
                        <a:pt x="1051038" y="291710"/>
                      </a:cubicBezTo>
                      <a:cubicBezTo>
                        <a:pt x="1051038" y="287821"/>
                        <a:pt x="1053464" y="284487"/>
                        <a:pt x="1057346" y="284487"/>
                      </a:cubicBezTo>
                      <a:close/>
                      <a:moveTo>
                        <a:pt x="1037936" y="284487"/>
                      </a:moveTo>
                      <a:cubicBezTo>
                        <a:pt x="1041333" y="284487"/>
                        <a:pt x="1044245" y="287821"/>
                        <a:pt x="1044245" y="291710"/>
                      </a:cubicBezTo>
                      <a:cubicBezTo>
                        <a:pt x="1044245" y="295600"/>
                        <a:pt x="1041333" y="298933"/>
                        <a:pt x="1037936" y="298933"/>
                      </a:cubicBezTo>
                      <a:cubicBezTo>
                        <a:pt x="1034540" y="298933"/>
                        <a:pt x="1031628" y="295600"/>
                        <a:pt x="1031628" y="291710"/>
                      </a:cubicBezTo>
                      <a:cubicBezTo>
                        <a:pt x="1031628" y="287821"/>
                        <a:pt x="1034540" y="284487"/>
                        <a:pt x="1037936" y="284487"/>
                      </a:cubicBezTo>
                      <a:close/>
                      <a:moveTo>
                        <a:pt x="1019012" y="284487"/>
                      </a:moveTo>
                      <a:cubicBezTo>
                        <a:pt x="1022409" y="284487"/>
                        <a:pt x="1024835" y="287821"/>
                        <a:pt x="1024835" y="291710"/>
                      </a:cubicBezTo>
                      <a:cubicBezTo>
                        <a:pt x="1024835" y="295600"/>
                        <a:pt x="1022409" y="298933"/>
                        <a:pt x="1019012" y="298933"/>
                      </a:cubicBezTo>
                      <a:cubicBezTo>
                        <a:pt x="1015615" y="298933"/>
                        <a:pt x="1012704" y="295600"/>
                        <a:pt x="1012704" y="291710"/>
                      </a:cubicBezTo>
                      <a:cubicBezTo>
                        <a:pt x="1012704" y="287821"/>
                        <a:pt x="1015615" y="284487"/>
                        <a:pt x="1019012" y="284487"/>
                      </a:cubicBezTo>
                      <a:close/>
                      <a:moveTo>
                        <a:pt x="999602" y="284487"/>
                      </a:moveTo>
                      <a:cubicBezTo>
                        <a:pt x="1002999" y="284487"/>
                        <a:pt x="1005910" y="287821"/>
                        <a:pt x="1005910" y="291710"/>
                      </a:cubicBezTo>
                      <a:cubicBezTo>
                        <a:pt x="1005910" y="295600"/>
                        <a:pt x="1002999" y="298933"/>
                        <a:pt x="999602" y="298933"/>
                      </a:cubicBezTo>
                      <a:cubicBezTo>
                        <a:pt x="996206" y="298933"/>
                        <a:pt x="993779" y="295600"/>
                        <a:pt x="993779" y="291710"/>
                      </a:cubicBezTo>
                      <a:cubicBezTo>
                        <a:pt x="993779" y="287821"/>
                        <a:pt x="996206" y="284487"/>
                        <a:pt x="999602" y="284487"/>
                      </a:cubicBezTo>
                      <a:close/>
                      <a:moveTo>
                        <a:pt x="980678" y="284487"/>
                      </a:moveTo>
                      <a:cubicBezTo>
                        <a:pt x="984074" y="284487"/>
                        <a:pt x="986986" y="287821"/>
                        <a:pt x="986986" y="291710"/>
                      </a:cubicBezTo>
                      <a:cubicBezTo>
                        <a:pt x="986986" y="295600"/>
                        <a:pt x="984074" y="298933"/>
                        <a:pt x="980678" y="298933"/>
                      </a:cubicBezTo>
                      <a:cubicBezTo>
                        <a:pt x="977281" y="298933"/>
                        <a:pt x="974370" y="295600"/>
                        <a:pt x="974370" y="291710"/>
                      </a:cubicBezTo>
                      <a:cubicBezTo>
                        <a:pt x="974370" y="287821"/>
                        <a:pt x="977281" y="284487"/>
                        <a:pt x="980678" y="284487"/>
                      </a:cubicBezTo>
                      <a:close/>
                      <a:moveTo>
                        <a:pt x="961268" y="284487"/>
                      </a:moveTo>
                      <a:cubicBezTo>
                        <a:pt x="964665" y="284487"/>
                        <a:pt x="967576" y="287821"/>
                        <a:pt x="967576" y="291710"/>
                      </a:cubicBezTo>
                      <a:cubicBezTo>
                        <a:pt x="967576" y="295600"/>
                        <a:pt x="964665" y="298933"/>
                        <a:pt x="961268" y="298933"/>
                      </a:cubicBezTo>
                      <a:cubicBezTo>
                        <a:pt x="957871" y="298933"/>
                        <a:pt x="955445" y="295600"/>
                        <a:pt x="955445" y="291710"/>
                      </a:cubicBezTo>
                      <a:cubicBezTo>
                        <a:pt x="955445" y="287821"/>
                        <a:pt x="957871" y="284487"/>
                        <a:pt x="961268" y="284487"/>
                      </a:cubicBezTo>
                      <a:close/>
                      <a:moveTo>
                        <a:pt x="942343" y="284487"/>
                      </a:moveTo>
                      <a:cubicBezTo>
                        <a:pt x="945740" y="284487"/>
                        <a:pt x="948652" y="287821"/>
                        <a:pt x="948652" y="291710"/>
                      </a:cubicBezTo>
                      <a:cubicBezTo>
                        <a:pt x="948652" y="295600"/>
                        <a:pt x="945740" y="298933"/>
                        <a:pt x="942343" y="298933"/>
                      </a:cubicBezTo>
                      <a:cubicBezTo>
                        <a:pt x="938947" y="298933"/>
                        <a:pt x="936035" y="295600"/>
                        <a:pt x="936035" y="291710"/>
                      </a:cubicBezTo>
                      <a:cubicBezTo>
                        <a:pt x="936035" y="287821"/>
                        <a:pt x="938947" y="284487"/>
                        <a:pt x="942343" y="284487"/>
                      </a:cubicBezTo>
                      <a:close/>
                      <a:moveTo>
                        <a:pt x="923419" y="284487"/>
                      </a:moveTo>
                      <a:cubicBezTo>
                        <a:pt x="926816" y="284487"/>
                        <a:pt x="929242" y="287821"/>
                        <a:pt x="929242" y="291710"/>
                      </a:cubicBezTo>
                      <a:cubicBezTo>
                        <a:pt x="929242" y="295600"/>
                        <a:pt x="926816" y="298933"/>
                        <a:pt x="923419" y="298933"/>
                      </a:cubicBezTo>
                      <a:cubicBezTo>
                        <a:pt x="920022" y="298933"/>
                        <a:pt x="917111" y="295600"/>
                        <a:pt x="917111" y="291710"/>
                      </a:cubicBezTo>
                      <a:cubicBezTo>
                        <a:pt x="917111" y="287821"/>
                        <a:pt x="920022" y="284487"/>
                        <a:pt x="923419" y="284487"/>
                      </a:cubicBezTo>
                      <a:close/>
                      <a:moveTo>
                        <a:pt x="904009" y="284487"/>
                      </a:moveTo>
                      <a:cubicBezTo>
                        <a:pt x="907406" y="284487"/>
                        <a:pt x="910317" y="287821"/>
                        <a:pt x="910317" y="291710"/>
                      </a:cubicBezTo>
                      <a:cubicBezTo>
                        <a:pt x="910317" y="295600"/>
                        <a:pt x="907406" y="298933"/>
                        <a:pt x="904009" y="298933"/>
                      </a:cubicBezTo>
                      <a:cubicBezTo>
                        <a:pt x="900613" y="298933"/>
                        <a:pt x="897701" y="295600"/>
                        <a:pt x="897701" y="291710"/>
                      </a:cubicBezTo>
                      <a:cubicBezTo>
                        <a:pt x="897701" y="287821"/>
                        <a:pt x="900613" y="284487"/>
                        <a:pt x="904009" y="284487"/>
                      </a:cubicBezTo>
                      <a:close/>
                      <a:moveTo>
                        <a:pt x="885085" y="284487"/>
                      </a:moveTo>
                      <a:cubicBezTo>
                        <a:pt x="888481" y="284487"/>
                        <a:pt x="890908" y="287821"/>
                        <a:pt x="890908" y="291710"/>
                      </a:cubicBezTo>
                      <a:cubicBezTo>
                        <a:pt x="890908" y="295600"/>
                        <a:pt x="888481" y="298933"/>
                        <a:pt x="885085" y="298933"/>
                      </a:cubicBezTo>
                      <a:cubicBezTo>
                        <a:pt x="881688" y="298933"/>
                        <a:pt x="878777" y="295600"/>
                        <a:pt x="878777" y="291710"/>
                      </a:cubicBezTo>
                      <a:cubicBezTo>
                        <a:pt x="878777" y="287821"/>
                        <a:pt x="881688" y="284487"/>
                        <a:pt x="885085" y="284487"/>
                      </a:cubicBezTo>
                      <a:close/>
                      <a:moveTo>
                        <a:pt x="865675" y="284487"/>
                      </a:moveTo>
                      <a:cubicBezTo>
                        <a:pt x="869072" y="284487"/>
                        <a:pt x="871983" y="287821"/>
                        <a:pt x="871983" y="291710"/>
                      </a:cubicBezTo>
                      <a:cubicBezTo>
                        <a:pt x="871983" y="295600"/>
                        <a:pt x="869072" y="298933"/>
                        <a:pt x="865675" y="298933"/>
                      </a:cubicBezTo>
                      <a:cubicBezTo>
                        <a:pt x="862278" y="298933"/>
                        <a:pt x="859852" y="295600"/>
                        <a:pt x="859852" y="291710"/>
                      </a:cubicBezTo>
                      <a:cubicBezTo>
                        <a:pt x="859852" y="287821"/>
                        <a:pt x="862278" y="284487"/>
                        <a:pt x="865675" y="284487"/>
                      </a:cubicBezTo>
                      <a:close/>
                      <a:moveTo>
                        <a:pt x="789492" y="284487"/>
                      </a:moveTo>
                      <a:cubicBezTo>
                        <a:pt x="792888" y="284487"/>
                        <a:pt x="795315" y="287821"/>
                        <a:pt x="795315" y="291710"/>
                      </a:cubicBezTo>
                      <a:cubicBezTo>
                        <a:pt x="795315" y="295600"/>
                        <a:pt x="792888" y="298933"/>
                        <a:pt x="789492" y="298933"/>
                      </a:cubicBezTo>
                      <a:cubicBezTo>
                        <a:pt x="786095" y="298933"/>
                        <a:pt x="783184" y="295600"/>
                        <a:pt x="783184" y="291710"/>
                      </a:cubicBezTo>
                      <a:cubicBezTo>
                        <a:pt x="783184" y="287821"/>
                        <a:pt x="786095" y="284487"/>
                        <a:pt x="789492" y="284487"/>
                      </a:cubicBezTo>
                      <a:close/>
                      <a:moveTo>
                        <a:pt x="521637" y="284487"/>
                      </a:moveTo>
                      <a:cubicBezTo>
                        <a:pt x="525034" y="284487"/>
                        <a:pt x="527460" y="287821"/>
                        <a:pt x="527460" y="291710"/>
                      </a:cubicBezTo>
                      <a:cubicBezTo>
                        <a:pt x="527460" y="295600"/>
                        <a:pt x="525034" y="298933"/>
                        <a:pt x="521637" y="298933"/>
                      </a:cubicBezTo>
                      <a:cubicBezTo>
                        <a:pt x="518241" y="298933"/>
                        <a:pt x="515329" y="295600"/>
                        <a:pt x="515329" y="291710"/>
                      </a:cubicBezTo>
                      <a:cubicBezTo>
                        <a:pt x="515329" y="287821"/>
                        <a:pt x="518241" y="284487"/>
                        <a:pt x="521637" y="284487"/>
                      </a:cubicBezTo>
                      <a:close/>
                      <a:moveTo>
                        <a:pt x="502227" y="284487"/>
                      </a:moveTo>
                      <a:cubicBezTo>
                        <a:pt x="505624" y="284487"/>
                        <a:pt x="508536" y="287821"/>
                        <a:pt x="508536" y="291710"/>
                      </a:cubicBezTo>
                      <a:cubicBezTo>
                        <a:pt x="508536" y="295600"/>
                        <a:pt x="505624" y="298933"/>
                        <a:pt x="502227" y="298933"/>
                      </a:cubicBezTo>
                      <a:cubicBezTo>
                        <a:pt x="498831" y="298933"/>
                        <a:pt x="495919" y="295600"/>
                        <a:pt x="495919" y="291710"/>
                      </a:cubicBezTo>
                      <a:cubicBezTo>
                        <a:pt x="495919" y="287821"/>
                        <a:pt x="498831" y="284487"/>
                        <a:pt x="502227" y="284487"/>
                      </a:cubicBezTo>
                      <a:close/>
                      <a:moveTo>
                        <a:pt x="483303" y="284487"/>
                      </a:moveTo>
                      <a:cubicBezTo>
                        <a:pt x="486700" y="284487"/>
                        <a:pt x="489611" y="287821"/>
                        <a:pt x="489611" y="291710"/>
                      </a:cubicBezTo>
                      <a:cubicBezTo>
                        <a:pt x="489611" y="295600"/>
                        <a:pt x="486700" y="298933"/>
                        <a:pt x="483303" y="298933"/>
                      </a:cubicBezTo>
                      <a:cubicBezTo>
                        <a:pt x="479906" y="298933"/>
                        <a:pt x="476995" y="295600"/>
                        <a:pt x="476995" y="291710"/>
                      </a:cubicBezTo>
                      <a:cubicBezTo>
                        <a:pt x="476995" y="287821"/>
                        <a:pt x="479906" y="284487"/>
                        <a:pt x="483303" y="284487"/>
                      </a:cubicBezTo>
                      <a:close/>
                      <a:moveTo>
                        <a:pt x="463893" y="284487"/>
                      </a:moveTo>
                      <a:cubicBezTo>
                        <a:pt x="467290" y="284487"/>
                        <a:pt x="470201" y="287821"/>
                        <a:pt x="470201" y="291710"/>
                      </a:cubicBezTo>
                      <a:cubicBezTo>
                        <a:pt x="470201" y="295600"/>
                        <a:pt x="467290" y="298933"/>
                        <a:pt x="463893" y="298933"/>
                      </a:cubicBezTo>
                      <a:cubicBezTo>
                        <a:pt x="460497" y="298933"/>
                        <a:pt x="458070" y="295600"/>
                        <a:pt x="458070" y="291710"/>
                      </a:cubicBezTo>
                      <a:cubicBezTo>
                        <a:pt x="458070" y="287821"/>
                        <a:pt x="460497" y="284487"/>
                        <a:pt x="463893" y="284487"/>
                      </a:cubicBezTo>
                      <a:close/>
                      <a:moveTo>
                        <a:pt x="444969" y="284487"/>
                      </a:moveTo>
                      <a:cubicBezTo>
                        <a:pt x="448365" y="284487"/>
                        <a:pt x="451277" y="287821"/>
                        <a:pt x="451277" y="291710"/>
                      </a:cubicBezTo>
                      <a:cubicBezTo>
                        <a:pt x="451277" y="295600"/>
                        <a:pt x="448365" y="298933"/>
                        <a:pt x="444969" y="298933"/>
                      </a:cubicBezTo>
                      <a:cubicBezTo>
                        <a:pt x="441572" y="298933"/>
                        <a:pt x="438661" y="295600"/>
                        <a:pt x="438661" y="291710"/>
                      </a:cubicBezTo>
                      <a:cubicBezTo>
                        <a:pt x="438661" y="287821"/>
                        <a:pt x="441572" y="284487"/>
                        <a:pt x="444969" y="284487"/>
                      </a:cubicBezTo>
                      <a:close/>
                      <a:moveTo>
                        <a:pt x="406634" y="284487"/>
                      </a:moveTo>
                      <a:cubicBezTo>
                        <a:pt x="410031" y="284487"/>
                        <a:pt x="412943" y="287821"/>
                        <a:pt x="412943" y="291710"/>
                      </a:cubicBezTo>
                      <a:cubicBezTo>
                        <a:pt x="412943" y="295600"/>
                        <a:pt x="410031" y="298933"/>
                        <a:pt x="406634" y="298933"/>
                      </a:cubicBezTo>
                      <a:cubicBezTo>
                        <a:pt x="403238" y="298933"/>
                        <a:pt x="400326" y="295600"/>
                        <a:pt x="400326" y="291710"/>
                      </a:cubicBezTo>
                      <a:cubicBezTo>
                        <a:pt x="400326" y="287821"/>
                        <a:pt x="403238" y="284487"/>
                        <a:pt x="406634" y="284487"/>
                      </a:cubicBezTo>
                      <a:close/>
                      <a:moveTo>
                        <a:pt x="387710" y="284487"/>
                      </a:moveTo>
                      <a:cubicBezTo>
                        <a:pt x="391107" y="284487"/>
                        <a:pt x="393533" y="287821"/>
                        <a:pt x="393533" y="291710"/>
                      </a:cubicBezTo>
                      <a:cubicBezTo>
                        <a:pt x="393533" y="295600"/>
                        <a:pt x="391107" y="298933"/>
                        <a:pt x="387710" y="298933"/>
                      </a:cubicBezTo>
                      <a:cubicBezTo>
                        <a:pt x="384313" y="298933"/>
                        <a:pt x="381402" y="295600"/>
                        <a:pt x="381402" y="291710"/>
                      </a:cubicBezTo>
                      <a:cubicBezTo>
                        <a:pt x="381402" y="287821"/>
                        <a:pt x="384313" y="284487"/>
                        <a:pt x="387710" y="284487"/>
                      </a:cubicBezTo>
                      <a:close/>
                      <a:moveTo>
                        <a:pt x="368300" y="284487"/>
                      </a:moveTo>
                      <a:cubicBezTo>
                        <a:pt x="371697" y="284487"/>
                        <a:pt x="374608" y="287821"/>
                        <a:pt x="374608" y="291710"/>
                      </a:cubicBezTo>
                      <a:cubicBezTo>
                        <a:pt x="374608" y="295600"/>
                        <a:pt x="371697" y="298933"/>
                        <a:pt x="368300" y="298933"/>
                      </a:cubicBezTo>
                      <a:cubicBezTo>
                        <a:pt x="364903" y="298933"/>
                        <a:pt x="362477" y="295600"/>
                        <a:pt x="362477" y="291710"/>
                      </a:cubicBezTo>
                      <a:cubicBezTo>
                        <a:pt x="362477" y="287821"/>
                        <a:pt x="364903" y="284487"/>
                        <a:pt x="368300" y="284487"/>
                      </a:cubicBezTo>
                      <a:close/>
                      <a:moveTo>
                        <a:pt x="349376" y="284487"/>
                      </a:moveTo>
                      <a:cubicBezTo>
                        <a:pt x="352772" y="284487"/>
                        <a:pt x="355684" y="287821"/>
                        <a:pt x="355684" y="291710"/>
                      </a:cubicBezTo>
                      <a:cubicBezTo>
                        <a:pt x="355684" y="295600"/>
                        <a:pt x="352772" y="298933"/>
                        <a:pt x="349376" y="298933"/>
                      </a:cubicBezTo>
                      <a:cubicBezTo>
                        <a:pt x="345979" y="298933"/>
                        <a:pt x="343068" y="295600"/>
                        <a:pt x="343068" y="291710"/>
                      </a:cubicBezTo>
                      <a:cubicBezTo>
                        <a:pt x="343068" y="287821"/>
                        <a:pt x="345979" y="284487"/>
                        <a:pt x="349376" y="284487"/>
                      </a:cubicBezTo>
                      <a:close/>
                      <a:moveTo>
                        <a:pt x="329966" y="284487"/>
                      </a:moveTo>
                      <a:cubicBezTo>
                        <a:pt x="333363" y="284487"/>
                        <a:pt x="336274" y="287821"/>
                        <a:pt x="336274" y="291710"/>
                      </a:cubicBezTo>
                      <a:cubicBezTo>
                        <a:pt x="336274" y="295600"/>
                        <a:pt x="333363" y="298933"/>
                        <a:pt x="329966" y="298933"/>
                      </a:cubicBezTo>
                      <a:cubicBezTo>
                        <a:pt x="326569" y="298933"/>
                        <a:pt x="324143" y="295600"/>
                        <a:pt x="324143" y="291710"/>
                      </a:cubicBezTo>
                      <a:cubicBezTo>
                        <a:pt x="324143" y="287821"/>
                        <a:pt x="326569" y="284487"/>
                        <a:pt x="329966" y="284487"/>
                      </a:cubicBezTo>
                      <a:close/>
                      <a:moveTo>
                        <a:pt x="311041" y="284487"/>
                      </a:moveTo>
                      <a:cubicBezTo>
                        <a:pt x="314438" y="284487"/>
                        <a:pt x="317350" y="287821"/>
                        <a:pt x="317350" y="291710"/>
                      </a:cubicBezTo>
                      <a:cubicBezTo>
                        <a:pt x="317350" y="295600"/>
                        <a:pt x="314438" y="298933"/>
                        <a:pt x="311041" y="298933"/>
                      </a:cubicBezTo>
                      <a:cubicBezTo>
                        <a:pt x="307645" y="298933"/>
                        <a:pt x="304733" y="295600"/>
                        <a:pt x="304733" y="291710"/>
                      </a:cubicBezTo>
                      <a:cubicBezTo>
                        <a:pt x="304733" y="287821"/>
                        <a:pt x="307645" y="284487"/>
                        <a:pt x="311041" y="284487"/>
                      </a:cubicBezTo>
                      <a:close/>
                      <a:moveTo>
                        <a:pt x="292117" y="284487"/>
                      </a:moveTo>
                      <a:cubicBezTo>
                        <a:pt x="295514" y="284487"/>
                        <a:pt x="297940" y="287821"/>
                        <a:pt x="297940" y="291710"/>
                      </a:cubicBezTo>
                      <a:cubicBezTo>
                        <a:pt x="297940" y="295600"/>
                        <a:pt x="295514" y="298933"/>
                        <a:pt x="292117" y="298933"/>
                      </a:cubicBezTo>
                      <a:cubicBezTo>
                        <a:pt x="288720" y="298933"/>
                        <a:pt x="285809" y="295600"/>
                        <a:pt x="285809" y="291710"/>
                      </a:cubicBezTo>
                      <a:cubicBezTo>
                        <a:pt x="285809" y="287821"/>
                        <a:pt x="288720" y="284487"/>
                        <a:pt x="292117" y="284487"/>
                      </a:cubicBezTo>
                      <a:close/>
                      <a:moveTo>
                        <a:pt x="272707" y="284487"/>
                      </a:moveTo>
                      <a:cubicBezTo>
                        <a:pt x="276104" y="284487"/>
                        <a:pt x="279015" y="287821"/>
                        <a:pt x="279015" y="291710"/>
                      </a:cubicBezTo>
                      <a:cubicBezTo>
                        <a:pt x="279015" y="295600"/>
                        <a:pt x="276104" y="298933"/>
                        <a:pt x="272707" y="298933"/>
                      </a:cubicBezTo>
                      <a:cubicBezTo>
                        <a:pt x="269310" y="298933"/>
                        <a:pt x="266399" y="295600"/>
                        <a:pt x="266399" y="291710"/>
                      </a:cubicBezTo>
                      <a:cubicBezTo>
                        <a:pt x="266399" y="287821"/>
                        <a:pt x="269310" y="284487"/>
                        <a:pt x="272707" y="284487"/>
                      </a:cubicBezTo>
                      <a:close/>
                      <a:moveTo>
                        <a:pt x="253783" y="284487"/>
                      </a:moveTo>
                      <a:cubicBezTo>
                        <a:pt x="257179" y="284487"/>
                        <a:pt x="259606" y="287821"/>
                        <a:pt x="259606" y="291710"/>
                      </a:cubicBezTo>
                      <a:cubicBezTo>
                        <a:pt x="259606" y="295600"/>
                        <a:pt x="257179" y="298933"/>
                        <a:pt x="253783" y="298933"/>
                      </a:cubicBezTo>
                      <a:cubicBezTo>
                        <a:pt x="250386" y="298933"/>
                        <a:pt x="247475" y="295600"/>
                        <a:pt x="247475" y="291710"/>
                      </a:cubicBezTo>
                      <a:cubicBezTo>
                        <a:pt x="247475" y="287821"/>
                        <a:pt x="250386" y="284487"/>
                        <a:pt x="253783" y="284487"/>
                      </a:cubicBezTo>
                      <a:close/>
                      <a:moveTo>
                        <a:pt x="234373" y="284487"/>
                      </a:moveTo>
                      <a:cubicBezTo>
                        <a:pt x="237770" y="284487"/>
                        <a:pt x="240681" y="287821"/>
                        <a:pt x="240681" y="291710"/>
                      </a:cubicBezTo>
                      <a:cubicBezTo>
                        <a:pt x="240681" y="295600"/>
                        <a:pt x="237770" y="298933"/>
                        <a:pt x="234373" y="298933"/>
                      </a:cubicBezTo>
                      <a:cubicBezTo>
                        <a:pt x="230976" y="298933"/>
                        <a:pt x="228550" y="295600"/>
                        <a:pt x="228550" y="291710"/>
                      </a:cubicBezTo>
                      <a:cubicBezTo>
                        <a:pt x="228550" y="287821"/>
                        <a:pt x="230976" y="284487"/>
                        <a:pt x="234373" y="284487"/>
                      </a:cubicBezTo>
                      <a:close/>
                      <a:moveTo>
                        <a:pt x="215448" y="284487"/>
                      </a:moveTo>
                      <a:cubicBezTo>
                        <a:pt x="218845" y="284487"/>
                        <a:pt x="221757" y="287821"/>
                        <a:pt x="221757" y="291710"/>
                      </a:cubicBezTo>
                      <a:cubicBezTo>
                        <a:pt x="221757" y="295600"/>
                        <a:pt x="218845" y="298933"/>
                        <a:pt x="215448" y="298933"/>
                      </a:cubicBezTo>
                      <a:cubicBezTo>
                        <a:pt x="212052" y="298933"/>
                        <a:pt x="209140" y="295600"/>
                        <a:pt x="209140" y="291710"/>
                      </a:cubicBezTo>
                      <a:cubicBezTo>
                        <a:pt x="209140" y="287821"/>
                        <a:pt x="212052" y="284487"/>
                        <a:pt x="215448" y="284487"/>
                      </a:cubicBezTo>
                      <a:close/>
                      <a:moveTo>
                        <a:pt x="196039" y="284487"/>
                      </a:moveTo>
                      <a:cubicBezTo>
                        <a:pt x="199435" y="284487"/>
                        <a:pt x="202347" y="287821"/>
                        <a:pt x="202347" y="291710"/>
                      </a:cubicBezTo>
                      <a:cubicBezTo>
                        <a:pt x="202347" y="295600"/>
                        <a:pt x="199435" y="298933"/>
                        <a:pt x="196039" y="298933"/>
                      </a:cubicBezTo>
                      <a:cubicBezTo>
                        <a:pt x="192642" y="298933"/>
                        <a:pt x="190216" y="295600"/>
                        <a:pt x="190216" y="291710"/>
                      </a:cubicBezTo>
                      <a:cubicBezTo>
                        <a:pt x="190216" y="287821"/>
                        <a:pt x="192642" y="284487"/>
                        <a:pt x="196039" y="284487"/>
                      </a:cubicBezTo>
                      <a:close/>
                      <a:moveTo>
                        <a:pt x="808416" y="265595"/>
                      </a:moveTo>
                      <a:cubicBezTo>
                        <a:pt x="810357" y="265595"/>
                        <a:pt x="811813" y="267818"/>
                        <a:pt x="811813" y="270040"/>
                      </a:cubicBezTo>
                      <a:cubicBezTo>
                        <a:pt x="811813" y="272263"/>
                        <a:pt x="810357" y="273930"/>
                        <a:pt x="808416" y="273930"/>
                      </a:cubicBezTo>
                      <a:cubicBezTo>
                        <a:pt x="806475" y="273930"/>
                        <a:pt x="805020" y="272263"/>
                        <a:pt x="805020" y="270040"/>
                      </a:cubicBezTo>
                      <a:cubicBezTo>
                        <a:pt x="805020" y="267818"/>
                        <a:pt x="806475" y="265595"/>
                        <a:pt x="808416" y="265595"/>
                      </a:cubicBezTo>
                      <a:close/>
                      <a:moveTo>
                        <a:pt x="43187" y="265595"/>
                      </a:moveTo>
                      <a:cubicBezTo>
                        <a:pt x="45128" y="265595"/>
                        <a:pt x="46584" y="267818"/>
                        <a:pt x="46584" y="270040"/>
                      </a:cubicBezTo>
                      <a:cubicBezTo>
                        <a:pt x="46584" y="272263"/>
                        <a:pt x="45128" y="273930"/>
                        <a:pt x="43187" y="273930"/>
                      </a:cubicBezTo>
                      <a:cubicBezTo>
                        <a:pt x="41246" y="273930"/>
                        <a:pt x="39790" y="272263"/>
                        <a:pt x="39790" y="270040"/>
                      </a:cubicBezTo>
                      <a:cubicBezTo>
                        <a:pt x="39790" y="267818"/>
                        <a:pt x="41246" y="265595"/>
                        <a:pt x="43187" y="265595"/>
                      </a:cubicBezTo>
                      <a:close/>
                      <a:moveTo>
                        <a:pt x="158190" y="264484"/>
                      </a:moveTo>
                      <a:cubicBezTo>
                        <a:pt x="160616" y="264484"/>
                        <a:pt x="163042" y="266706"/>
                        <a:pt x="163042" y="270040"/>
                      </a:cubicBezTo>
                      <a:cubicBezTo>
                        <a:pt x="163042" y="272818"/>
                        <a:pt x="160616" y="275597"/>
                        <a:pt x="158190" y="275597"/>
                      </a:cubicBezTo>
                      <a:cubicBezTo>
                        <a:pt x="155278" y="275597"/>
                        <a:pt x="153337" y="272818"/>
                        <a:pt x="153337" y="270040"/>
                      </a:cubicBezTo>
                      <a:cubicBezTo>
                        <a:pt x="153337" y="266706"/>
                        <a:pt x="155278" y="264484"/>
                        <a:pt x="158190" y="264484"/>
                      </a:cubicBezTo>
                      <a:close/>
                      <a:moveTo>
                        <a:pt x="1190788" y="262817"/>
                      </a:moveTo>
                      <a:lnTo>
                        <a:pt x="1196911" y="269828"/>
                      </a:lnTo>
                      <a:lnTo>
                        <a:pt x="1196949" y="270208"/>
                      </a:lnTo>
                      <a:lnTo>
                        <a:pt x="1190788" y="277264"/>
                      </a:lnTo>
                      <a:cubicBezTo>
                        <a:pt x="1187392" y="277264"/>
                        <a:pt x="1184965" y="273930"/>
                        <a:pt x="1184965" y="270040"/>
                      </a:cubicBezTo>
                      <a:cubicBezTo>
                        <a:pt x="1184965" y="266151"/>
                        <a:pt x="1187392" y="262817"/>
                        <a:pt x="1190788" y="262817"/>
                      </a:cubicBezTo>
                      <a:close/>
                      <a:moveTo>
                        <a:pt x="1171864" y="262817"/>
                      </a:moveTo>
                      <a:cubicBezTo>
                        <a:pt x="1175260" y="262817"/>
                        <a:pt x="1178172" y="266151"/>
                        <a:pt x="1178172" y="270040"/>
                      </a:cubicBezTo>
                      <a:cubicBezTo>
                        <a:pt x="1178172" y="273930"/>
                        <a:pt x="1175260" y="277264"/>
                        <a:pt x="1171864" y="277264"/>
                      </a:cubicBezTo>
                      <a:cubicBezTo>
                        <a:pt x="1168467" y="277264"/>
                        <a:pt x="1165556" y="273930"/>
                        <a:pt x="1165556" y="270040"/>
                      </a:cubicBezTo>
                      <a:cubicBezTo>
                        <a:pt x="1165556" y="266151"/>
                        <a:pt x="1168467" y="262817"/>
                        <a:pt x="1171864" y="262817"/>
                      </a:cubicBezTo>
                      <a:close/>
                      <a:moveTo>
                        <a:pt x="1152939" y="262817"/>
                      </a:moveTo>
                      <a:cubicBezTo>
                        <a:pt x="1156336" y="262817"/>
                        <a:pt x="1158762" y="266151"/>
                        <a:pt x="1158762" y="270040"/>
                      </a:cubicBezTo>
                      <a:cubicBezTo>
                        <a:pt x="1158762" y="273930"/>
                        <a:pt x="1156336" y="277264"/>
                        <a:pt x="1152939" y="277264"/>
                      </a:cubicBezTo>
                      <a:cubicBezTo>
                        <a:pt x="1149543" y="277264"/>
                        <a:pt x="1146631" y="273930"/>
                        <a:pt x="1146631" y="270040"/>
                      </a:cubicBezTo>
                      <a:cubicBezTo>
                        <a:pt x="1146631" y="266151"/>
                        <a:pt x="1149543" y="262817"/>
                        <a:pt x="1152939" y="262817"/>
                      </a:cubicBezTo>
                      <a:close/>
                      <a:moveTo>
                        <a:pt x="1133529" y="262817"/>
                      </a:moveTo>
                      <a:cubicBezTo>
                        <a:pt x="1136926" y="262817"/>
                        <a:pt x="1139838" y="266151"/>
                        <a:pt x="1139838" y="270040"/>
                      </a:cubicBezTo>
                      <a:cubicBezTo>
                        <a:pt x="1139838" y="273930"/>
                        <a:pt x="1136926" y="277264"/>
                        <a:pt x="1133529" y="277264"/>
                      </a:cubicBezTo>
                      <a:cubicBezTo>
                        <a:pt x="1130133" y="277264"/>
                        <a:pt x="1127221" y="273930"/>
                        <a:pt x="1127221" y="270040"/>
                      </a:cubicBezTo>
                      <a:cubicBezTo>
                        <a:pt x="1127221" y="266151"/>
                        <a:pt x="1130133" y="262817"/>
                        <a:pt x="1133529" y="262817"/>
                      </a:cubicBezTo>
                      <a:close/>
                      <a:moveTo>
                        <a:pt x="1114605" y="262817"/>
                      </a:moveTo>
                      <a:cubicBezTo>
                        <a:pt x="1118002" y="262817"/>
                        <a:pt x="1120913" y="266151"/>
                        <a:pt x="1120913" y="270040"/>
                      </a:cubicBezTo>
                      <a:cubicBezTo>
                        <a:pt x="1120913" y="273930"/>
                        <a:pt x="1118002" y="277264"/>
                        <a:pt x="1114605" y="277264"/>
                      </a:cubicBezTo>
                      <a:cubicBezTo>
                        <a:pt x="1111208" y="277264"/>
                        <a:pt x="1108297" y="273930"/>
                        <a:pt x="1108297" y="270040"/>
                      </a:cubicBezTo>
                      <a:cubicBezTo>
                        <a:pt x="1108297" y="266151"/>
                        <a:pt x="1111208" y="262817"/>
                        <a:pt x="1114605" y="262817"/>
                      </a:cubicBezTo>
                      <a:close/>
                      <a:moveTo>
                        <a:pt x="1095195" y="262817"/>
                      </a:moveTo>
                      <a:cubicBezTo>
                        <a:pt x="1098592" y="262817"/>
                        <a:pt x="1101503" y="266151"/>
                        <a:pt x="1101503" y="270040"/>
                      </a:cubicBezTo>
                      <a:cubicBezTo>
                        <a:pt x="1101503" y="273930"/>
                        <a:pt x="1098592" y="277264"/>
                        <a:pt x="1095195" y="277264"/>
                      </a:cubicBezTo>
                      <a:cubicBezTo>
                        <a:pt x="1091799" y="277264"/>
                        <a:pt x="1089372" y="273930"/>
                        <a:pt x="1089372" y="270040"/>
                      </a:cubicBezTo>
                      <a:cubicBezTo>
                        <a:pt x="1089372" y="266151"/>
                        <a:pt x="1091799" y="262817"/>
                        <a:pt x="1095195" y="262817"/>
                      </a:cubicBezTo>
                      <a:close/>
                      <a:moveTo>
                        <a:pt x="1076271" y="262817"/>
                      </a:moveTo>
                      <a:cubicBezTo>
                        <a:pt x="1079667" y="262817"/>
                        <a:pt x="1082579" y="266151"/>
                        <a:pt x="1082579" y="270040"/>
                      </a:cubicBezTo>
                      <a:cubicBezTo>
                        <a:pt x="1082579" y="273930"/>
                        <a:pt x="1079667" y="277264"/>
                        <a:pt x="1076271" y="277264"/>
                      </a:cubicBezTo>
                      <a:cubicBezTo>
                        <a:pt x="1072874" y="277264"/>
                        <a:pt x="1069963" y="273930"/>
                        <a:pt x="1069963" y="270040"/>
                      </a:cubicBezTo>
                      <a:cubicBezTo>
                        <a:pt x="1069963" y="266151"/>
                        <a:pt x="1072874" y="262817"/>
                        <a:pt x="1076271" y="262817"/>
                      </a:cubicBezTo>
                      <a:close/>
                      <a:moveTo>
                        <a:pt x="1057346" y="262817"/>
                      </a:moveTo>
                      <a:cubicBezTo>
                        <a:pt x="1060743" y="262817"/>
                        <a:pt x="1063169" y="266151"/>
                        <a:pt x="1063169" y="270040"/>
                      </a:cubicBezTo>
                      <a:cubicBezTo>
                        <a:pt x="1063169" y="273930"/>
                        <a:pt x="1060743" y="277264"/>
                        <a:pt x="1057346" y="277264"/>
                      </a:cubicBezTo>
                      <a:cubicBezTo>
                        <a:pt x="1053464" y="277264"/>
                        <a:pt x="1051038" y="273930"/>
                        <a:pt x="1051038" y="270040"/>
                      </a:cubicBezTo>
                      <a:cubicBezTo>
                        <a:pt x="1051038" y="266151"/>
                        <a:pt x="1053464" y="262817"/>
                        <a:pt x="1057346" y="262817"/>
                      </a:cubicBezTo>
                      <a:close/>
                      <a:moveTo>
                        <a:pt x="1037936" y="262817"/>
                      </a:moveTo>
                      <a:cubicBezTo>
                        <a:pt x="1041333" y="262817"/>
                        <a:pt x="1044245" y="266151"/>
                        <a:pt x="1044245" y="270040"/>
                      </a:cubicBezTo>
                      <a:cubicBezTo>
                        <a:pt x="1044245" y="273930"/>
                        <a:pt x="1041333" y="277264"/>
                        <a:pt x="1037936" y="277264"/>
                      </a:cubicBezTo>
                      <a:cubicBezTo>
                        <a:pt x="1034540" y="277264"/>
                        <a:pt x="1031628" y="273930"/>
                        <a:pt x="1031628" y="270040"/>
                      </a:cubicBezTo>
                      <a:cubicBezTo>
                        <a:pt x="1031628" y="266151"/>
                        <a:pt x="1034540" y="262817"/>
                        <a:pt x="1037936" y="262817"/>
                      </a:cubicBezTo>
                      <a:close/>
                      <a:moveTo>
                        <a:pt x="1019012" y="262817"/>
                      </a:moveTo>
                      <a:cubicBezTo>
                        <a:pt x="1022409" y="262817"/>
                        <a:pt x="1024835" y="266151"/>
                        <a:pt x="1024835" y="270040"/>
                      </a:cubicBezTo>
                      <a:cubicBezTo>
                        <a:pt x="1024835" y="273930"/>
                        <a:pt x="1022409" y="277264"/>
                        <a:pt x="1019012" y="277264"/>
                      </a:cubicBezTo>
                      <a:cubicBezTo>
                        <a:pt x="1015615" y="277264"/>
                        <a:pt x="1012704" y="273930"/>
                        <a:pt x="1012704" y="270040"/>
                      </a:cubicBezTo>
                      <a:cubicBezTo>
                        <a:pt x="1012704" y="266151"/>
                        <a:pt x="1015615" y="262817"/>
                        <a:pt x="1019012" y="262817"/>
                      </a:cubicBezTo>
                      <a:close/>
                      <a:moveTo>
                        <a:pt x="999602" y="262817"/>
                      </a:moveTo>
                      <a:cubicBezTo>
                        <a:pt x="1002999" y="262817"/>
                        <a:pt x="1005910" y="266151"/>
                        <a:pt x="1005910" y="270040"/>
                      </a:cubicBezTo>
                      <a:cubicBezTo>
                        <a:pt x="1005910" y="273930"/>
                        <a:pt x="1002999" y="277264"/>
                        <a:pt x="999602" y="277264"/>
                      </a:cubicBezTo>
                      <a:cubicBezTo>
                        <a:pt x="996206" y="277264"/>
                        <a:pt x="993779" y="273930"/>
                        <a:pt x="993779" y="270040"/>
                      </a:cubicBezTo>
                      <a:cubicBezTo>
                        <a:pt x="993779" y="266151"/>
                        <a:pt x="996206" y="262817"/>
                        <a:pt x="999602" y="262817"/>
                      </a:cubicBezTo>
                      <a:close/>
                      <a:moveTo>
                        <a:pt x="980678" y="262817"/>
                      </a:moveTo>
                      <a:cubicBezTo>
                        <a:pt x="984074" y="262817"/>
                        <a:pt x="986986" y="266151"/>
                        <a:pt x="986986" y="270040"/>
                      </a:cubicBezTo>
                      <a:cubicBezTo>
                        <a:pt x="986986" y="273930"/>
                        <a:pt x="984074" y="277264"/>
                        <a:pt x="980678" y="277264"/>
                      </a:cubicBezTo>
                      <a:cubicBezTo>
                        <a:pt x="977281" y="277264"/>
                        <a:pt x="974370" y="273930"/>
                        <a:pt x="974370" y="270040"/>
                      </a:cubicBezTo>
                      <a:cubicBezTo>
                        <a:pt x="974370" y="266151"/>
                        <a:pt x="977281" y="262817"/>
                        <a:pt x="980678" y="262817"/>
                      </a:cubicBezTo>
                      <a:close/>
                      <a:moveTo>
                        <a:pt x="961268" y="262817"/>
                      </a:moveTo>
                      <a:cubicBezTo>
                        <a:pt x="964665" y="262817"/>
                        <a:pt x="967576" y="266151"/>
                        <a:pt x="967576" y="270040"/>
                      </a:cubicBezTo>
                      <a:cubicBezTo>
                        <a:pt x="967576" y="273930"/>
                        <a:pt x="964665" y="277264"/>
                        <a:pt x="961268" y="277264"/>
                      </a:cubicBezTo>
                      <a:cubicBezTo>
                        <a:pt x="957871" y="277264"/>
                        <a:pt x="955445" y="273930"/>
                        <a:pt x="955445" y="270040"/>
                      </a:cubicBezTo>
                      <a:cubicBezTo>
                        <a:pt x="955445" y="266151"/>
                        <a:pt x="957871" y="262817"/>
                        <a:pt x="961268" y="262817"/>
                      </a:cubicBezTo>
                      <a:close/>
                      <a:moveTo>
                        <a:pt x="942343" y="262817"/>
                      </a:moveTo>
                      <a:cubicBezTo>
                        <a:pt x="945740" y="262817"/>
                        <a:pt x="948652" y="266151"/>
                        <a:pt x="948652" y="270040"/>
                      </a:cubicBezTo>
                      <a:cubicBezTo>
                        <a:pt x="948652" y="273930"/>
                        <a:pt x="945740" y="277264"/>
                        <a:pt x="942343" y="277264"/>
                      </a:cubicBezTo>
                      <a:cubicBezTo>
                        <a:pt x="938947" y="277264"/>
                        <a:pt x="936035" y="273930"/>
                        <a:pt x="936035" y="270040"/>
                      </a:cubicBezTo>
                      <a:cubicBezTo>
                        <a:pt x="936035" y="266151"/>
                        <a:pt x="938947" y="262817"/>
                        <a:pt x="942343" y="262817"/>
                      </a:cubicBezTo>
                      <a:close/>
                      <a:moveTo>
                        <a:pt x="904009" y="262817"/>
                      </a:moveTo>
                      <a:cubicBezTo>
                        <a:pt x="907406" y="262817"/>
                        <a:pt x="910317" y="266151"/>
                        <a:pt x="910317" y="270040"/>
                      </a:cubicBezTo>
                      <a:cubicBezTo>
                        <a:pt x="910317" y="273930"/>
                        <a:pt x="907406" y="276708"/>
                        <a:pt x="904009" y="276708"/>
                      </a:cubicBezTo>
                      <a:cubicBezTo>
                        <a:pt x="900613" y="276708"/>
                        <a:pt x="897701" y="273930"/>
                        <a:pt x="897701" y="270040"/>
                      </a:cubicBezTo>
                      <a:cubicBezTo>
                        <a:pt x="897701" y="266151"/>
                        <a:pt x="900613" y="262817"/>
                        <a:pt x="904009" y="262817"/>
                      </a:cubicBezTo>
                      <a:close/>
                      <a:moveTo>
                        <a:pt x="865675" y="262817"/>
                      </a:moveTo>
                      <a:cubicBezTo>
                        <a:pt x="869072" y="262817"/>
                        <a:pt x="871983" y="266151"/>
                        <a:pt x="871983" y="270040"/>
                      </a:cubicBezTo>
                      <a:cubicBezTo>
                        <a:pt x="871983" y="273930"/>
                        <a:pt x="869072" y="277264"/>
                        <a:pt x="865675" y="277264"/>
                      </a:cubicBezTo>
                      <a:cubicBezTo>
                        <a:pt x="862278" y="277264"/>
                        <a:pt x="859852" y="273930"/>
                        <a:pt x="859852" y="270040"/>
                      </a:cubicBezTo>
                      <a:cubicBezTo>
                        <a:pt x="859852" y="266151"/>
                        <a:pt x="862278" y="262817"/>
                        <a:pt x="865675" y="262817"/>
                      </a:cubicBezTo>
                      <a:close/>
                      <a:moveTo>
                        <a:pt x="502227" y="262817"/>
                      </a:moveTo>
                      <a:cubicBezTo>
                        <a:pt x="505624" y="262817"/>
                        <a:pt x="508536" y="266151"/>
                        <a:pt x="508536" y="270040"/>
                      </a:cubicBezTo>
                      <a:cubicBezTo>
                        <a:pt x="508536" y="273930"/>
                        <a:pt x="505624" y="277264"/>
                        <a:pt x="502227" y="277264"/>
                      </a:cubicBezTo>
                      <a:cubicBezTo>
                        <a:pt x="498831" y="277264"/>
                        <a:pt x="495919" y="273930"/>
                        <a:pt x="495919" y="270040"/>
                      </a:cubicBezTo>
                      <a:cubicBezTo>
                        <a:pt x="495919" y="266151"/>
                        <a:pt x="498831" y="262817"/>
                        <a:pt x="502227" y="262817"/>
                      </a:cubicBezTo>
                      <a:close/>
                      <a:moveTo>
                        <a:pt x="483303" y="262817"/>
                      </a:moveTo>
                      <a:cubicBezTo>
                        <a:pt x="486700" y="262817"/>
                        <a:pt x="489611" y="266151"/>
                        <a:pt x="489611" y="270040"/>
                      </a:cubicBezTo>
                      <a:cubicBezTo>
                        <a:pt x="489611" y="273930"/>
                        <a:pt x="486700" y="277264"/>
                        <a:pt x="483303" y="277264"/>
                      </a:cubicBezTo>
                      <a:cubicBezTo>
                        <a:pt x="479906" y="277264"/>
                        <a:pt x="476995" y="273930"/>
                        <a:pt x="476995" y="270040"/>
                      </a:cubicBezTo>
                      <a:cubicBezTo>
                        <a:pt x="476995" y="266151"/>
                        <a:pt x="479906" y="262817"/>
                        <a:pt x="483303" y="262817"/>
                      </a:cubicBezTo>
                      <a:close/>
                      <a:moveTo>
                        <a:pt x="463893" y="262817"/>
                      </a:moveTo>
                      <a:cubicBezTo>
                        <a:pt x="467290" y="262817"/>
                        <a:pt x="470201" y="266151"/>
                        <a:pt x="470201" y="270040"/>
                      </a:cubicBezTo>
                      <a:cubicBezTo>
                        <a:pt x="470201" y="273930"/>
                        <a:pt x="467290" y="277264"/>
                        <a:pt x="463893" y="277264"/>
                      </a:cubicBezTo>
                      <a:cubicBezTo>
                        <a:pt x="460497" y="277264"/>
                        <a:pt x="458070" y="273930"/>
                        <a:pt x="458070" y="270040"/>
                      </a:cubicBezTo>
                      <a:cubicBezTo>
                        <a:pt x="458070" y="266151"/>
                        <a:pt x="460497" y="262817"/>
                        <a:pt x="463893" y="262817"/>
                      </a:cubicBezTo>
                      <a:close/>
                      <a:moveTo>
                        <a:pt x="387710" y="262817"/>
                      </a:moveTo>
                      <a:cubicBezTo>
                        <a:pt x="391107" y="262817"/>
                        <a:pt x="393533" y="266151"/>
                        <a:pt x="393533" y="270040"/>
                      </a:cubicBezTo>
                      <a:cubicBezTo>
                        <a:pt x="393533" y="273930"/>
                        <a:pt x="391107" y="277264"/>
                        <a:pt x="387710" y="277264"/>
                      </a:cubicBezTo>
                      <a:cubicBezTo>
                        <a:pt x="384313" y="277264"/>
                        <a:pt x="381402" y="273930"/>
                        <a:pt x="381402" y="270040"/>
                      </a:cubicBezTo>
                      <a:cubicBezTo>
                        <a:pt x="381402" y="266151"/>
                        <a:pt x="384313" y="262817"/>
                        <a:pt x="387710" y="262817"/>
                      </a:cubicBezTo>
                      <a:close/>
                      <a:moveTo>
                        <a:pt x="368300" y="262817"/>
                      </a:moveTo>
                      <a:cubicBezTo>
                        <a:pt x="371697" y="262817"/>
                        <a:pt x="374608" y="266151"/>
                        <a:pt x="374608" y="270040"/>
                      </a:cubicBezTo>
                      <a:cubicBezTo>
                        <a:pt x="374608" y="273930"/>
                        <a:pt x="371697" y="277264"/>
                        <a:pt x="368300" y="277264"/>
                      </a:cubicBezTo>
                      <a:cubicBezTo>
                        <a:pt x="364903" y="277264"/>
                        <a:pt x="362477" y="273930"/>
                        <a:pt x="362477" y="270040"/>
                      </a:cubicBezTo>
                      <a:cubicBezTo>
                        <a:pt x="362477" y="266151"/>
                        <a:pt x="364903" y="262817"/>
                        <a:pt x="368300" y="262817"/>
                      </a:cubicBezTo>
                      <a:close/>
                      <a:moveTo>
                        <a:pt x="349376" y="262817"/>
                      </a:moveTo>
                      <a:cubicBezTo>
                        <a:pt x="352772" y="262817"/>
                        <a:pt x="355684" y="266151"/>
                        <a:pt x="355684" y="270040"/>
                      </a:cubicBezTo>
                      <a:cubicBezTo>
                        <a:pt x="355684" y="273930"/>
                        <a:pt x="352772" y="277264"/>
                        <a:pt x="349376" y="277264"/>
                      </a:cubicBezTo>
                      <a:cubicBezTo>
                        <a:pt x="345979" y="277264"/>
                        <a:pt x="343068" y="273930"/>
                        <a:pt x="343068" y="270040"/>
                      </a:cubicBezTo>
                      <a:cubicBezTo>
                        <a:pt x="343068" y="266151"/>
                        <a:pt x="345979" y="262817"/>
                        <a:pt x="349376" y="262817"/>
                      </a:cubicBezTo>
                      <a:close/>
                      <a:moveTo>
                        <a:pt x="329966" y="262817"/>
                      </a:moveTo>
                      <a:cubicBezTo>
                        <a:pt x="333363" y="262817"/>
                        <a:pt x="336274" y="266151"/>
                        <a:pt x="336274" y="270040"/>
                      </a:cubicBezTo>
                      <a:cubicBezTo>
                        <a:pt x="336274" y="273930"/>
                        <a:pt x="333363" y="277264"/>
                        <a:pt x="329966" y="277264"/>
                      </a:cubicBezTo>
                      <a:cubicBezTo>
                        <a:pt x="326569" y="277264"/>
                        <a:pt x="324143" y="273930"/>
                        <a:pt x="324143" y="270040"/>
                      </a:cubicBezTo>
                      <a:cubicBezTo>
                        <a:pt x="324143" y="266151"/>
                        <a:pt x="326569" y="262817"/>
                        <a:pt x="329966" y="262817"/>
                      </a:cubicBezTo>
                      <a:close/>
                      <a:moveTo>
                        <a:pt x="311041" y="262817"/>
                      </a:moveTo>
                      <a:cubicBezTo>
                        <a:pt x="314438" y="262817"/>
                        <a:pt x="317350" y="266151"/>
                        <a:pt x="317350" y="270040"/>
                      </a:cubicBezTo>
                      <a:cubicBezTo>
                        <a:pt x="317350" y="273930"/>
                        <a:pt x="314438" y="277264"/>
                        <a:pt x="311041" y="277264"/>
                      </a:cubicBezTo>
                      <a:cubicBezTo>
                        <a:pt x="307645" y="277264"/>
                        <a:pt x="304733" y="273930"/>
                        <a:pt x="304733" y="270040"/>
                      </a:cubicBezTo>
                      <a:cubicBezTo>
                        <a:pt x="304733" y="266151"/>
                        <a:pt x="307645" y="262817"/>
                        <a:pt x="311041" y="262817"/>
                      </a:cubicBezTo>
                      <a:close/>
                      <a:moveTo>
                        <a:pt x="292117" y="262817"/>
                      </a:moveTo>
                      <a:cubicBezTo>
                        <a:pt x="295514" y="262817"/>
                        <a:pt x="297940" y="266151"/>
                        <a:pt x="297940" y="270040"/>
                      </a:cubicBezTo>
                      <a:cubicBezTo>
                        <a:pt x="297940" y="273930"/>
                        <a:pt x="295514" y="277264"/>
                        <a:pt x="292117" y="277264"/>
                      </a:cubicBezTo>
                      <a:cubicBezTo>
                        <a:pt x="288720" y="277264"/>
                        <a:pt x="285809" y="273930"/>
                        <a:pt x="285809" y="270040"/>
                      </a:cubicBezTo>
                      <a:cubicBezTo>
                        <a:pt x="285809" y="266151"/>
                        <a:pt x="288720" y="262817"/>
                        <a:pt x="292117" y="262817"/>
                      </a:cubicBezTo>
                      <a:close/>
                      <a:moveTo>
                        <a:pt x="272707" y="262817"/>
                      </a:moveTo>
                      <a:cubicBezTo>
                        <a:pt x="276104" y="262817"/>
                        <a:pt x="279015" y="266151"/>
                        <a:pt x="279015" y="270040"/>
                      </a:cubicBezTo>
                      <a:cubicBezTo>
                        <a:pt x="279015" y="273930"/>
                        <a:pt x="276104" y="277264"/>
                        <a:pt x="272707" y="277264"/>
                      </a:cubicBezTo>
                      <a:cubicBezTo>
                        <a:pt x="269310" y="277264"/>
                        <a:pt x="266399" y="273930"/>
                        <a:pt x="266399" y="270040"/>
                      </a:cubicBezTo>
                      <a:cubicBezTo>
                        <a:pt x="266399" y="266151"/>
                        <a:pt x="269310" y="262817"/>
                        <a:pt x="272707" y="262817"/>
                      </a:cubicBezTo>
                      <a:close/>
                      <a:moveTo>
                        <a:pt x="253783" y="262817"/>
                      </a:moveTo>
                      <a:cubicBezTo>
                        <a:pt x="257179" y="262817"/>
                        <a:pt x="259606" y="266151"/>
                        <a:pt x="259606" y="270040"/>
                      </a:cubicBezTo>
                      <a:cubicBezTo>
                        <a:pt x="259606" y="273930"/>
                        <a:pt x="257179" y="277264"/>
                        <a:pt x="253783" y="277264"/>
                      </a:cubicBezTo>
                      <a:cubicBezTo>
                        <a:pt x="250386" y="277264"/>
                        <a:pt x="247475" y="273930"/>
                        <a:pt x="247475" y="270040"/>
                      </a:cubicBezTo>
                      <a:cubicBezTo>
                        <a:pt x="247475" y="266151"/>
                        <a:pt x="250386" y="262817"/>
                        <a:pt x="253783" y="262817"/>
                      </a:cubicBezTo>
                      <a:close/>
                      <a:moveTo>
                        <a:pt x="234373" y="262817"/>
                      </a:moveTo>
                      <a:cubicBezTo>
                        <a:pt x="237770" y="262817"/>
                        <a:pt x="240681" y="266151"/>
                        <a:pt x="240681" y="270040"/>
                      </a:cubicBezTo>
                      <a:cubicBezTo>
                        <a:pt x="240681" y="273930"/>
                        <a:pt x="237770" y="277264"/>
                        <a:pt x="234373" y="277264"/>
                      </a:cubicBezTo>
                      <a:cubicBezTo>
                        <a:pt x="230976" y="277264"/>
                        <a:pt x="228550" y="273930"/>
                        <a:pt x="228550" y="270040"/>
                      </a:cubicBezTo>
                      <a:cubicBezTo>
                        <a:pt x="228550" y="266151"/>
                        <a:pt x="230976" y="262817"/>
                        <a:pt x="234373" y="262817"/>
                      </a:cubicBezTo>
                      <a:close/>
                      <a:moveTo>
                        <a:pt x="215448" y="262817"/>
                      </a:moveTo>
                      <a:cubicBezTo>
                        <a:pt x="218845" y="262817"/>
                        <a:pt x="221757" y="266151"/>
                        <a:pt x="221757" y="270040"/>
                      </a:cubicBezTo>
                      <a:cubicBezTo>
                        <a:pt x="221757" y="273930"/>
                        <a:pt x="218845" y="277264"/>
                        <a:pt x="215448" y="277264"/>
                      </a:cubicBezTo>
                      <a:cubicBezTo>
                        <a:pt x="212052" y="277264"/>
                        <a:pt x="209140" y="273930"/>
                        <a:pt x="209140" y="270040"/>
                      </a:cubicBezTo>
                      <a:cubicBezTo>
                        <a:pt x="209140" y="266151"/>
                        <a:pt x="212052" y="262817"/>
                        <a:pt x="215448" y="262817"/>
                      </a:cubicBezTo>
                      <a:close/>
                      <a:moveTo>
                        <a:pt x="196039" y="262817"/>
                      </a:moveTo>
                      <a:cubicBezTo>
                        <a:pt x="199435" y="262817"/>
                        <a:pt x="202347" y="266151"/>
                        <a:pt x="202347" y="270040"/>
                      </a:cubicBezTo>
                      <a:cubicBezTo>
                        <a:pt x="202347" y="273930"/>
                        <a:pt x="199435" y="277264"/>
                        <a:pt x="196039" y="277264"/>
                      </a:cubicBezTo>
                      <a:cubicBezTo>
                        <a:pt x="192642" y="277264"/>
                        <a:pt x="190216" y="273930"/>
                        <a:pt x="190216" y="270040"/>
                      </a:cubicBezTo>
                      <a:cubicBezTo>
                        <a:pt x="190216" y="266151"/>
                        <a:pt x="192642" y="262817"/>
                        <a:pt x="196039" y="262817"/>
                      </a:cubicBezTo>
                      <a:close/>
                      <a:moveTo>
                        <a:pt x="177114" y="262817"/>
                      </a:moveTo>
                      <a:cubicBezTo>
                        <a:pt x="180511" y="262817"/>
                        <a:pt x="183422" y="266151"/>
                        <a:pt x="183422" y="270040"/>
                      </a:cubicBezTo>
                      <a:cubicBezTo>
                        <a:pt x="183422" y="273930"/>
                        <a:pt x="180511" y="277264"/>
                        <a:pt x="177114" y="277264"/>
                      </a:cubicBezTo>
                      <a:cubicBezTo>
                        <a:pt x="173717" y="277264"/>
                        <a:pt x="170806" y="273930"/>
                        <a:pt x="170806" y="270040"/>
                      </a:cubicBezTo>
                      <a:cubicBezTo>
                        <a:pt x="170806" y="266151"/>
                        <a:pt x="173717" y="262817"/>
                        <a:pt x="177114" y="262817"/>
                      </a:cubicBezTo>
                      <a:close/>
                      <a:moveTo>
                        <a:pt x="1190788" y="241147"/>
                      </a:moveTo>
                      <a:lnTo>
                        <a:pt x="1191185" y="241566"/>
                      </a:lnTo>
                      <a:lnTo>
                        <a:pt x="1194166" y="251170"/>
                      </a:lnTo>
                      <a:lnTo>
                        <a:pt x="1190788" y="255038"/>
                      </a:lnTo>
                      <a:cubicBezTo>
                        <a:pt x="1187392" y="255038"/>
                        <a:pt x="1184965" y="251704"/>
                        <a:pt x="1184965" y="247815"/>
                      </a:cubicBezTo>
                      <a:cubicBezTo>
                        <a:pt x="1184965" y="243925"/>
                        <a:pt x="1187392" y="241147"/>
                        <a:pt x="1190788" y="241147"/>
                      </a:cubicBezTo>
                      <a:close/>
                      <a:moveTo>
                        <a:pt x="1171864" y="241147"/>
                      </a:moveTo>
                      <a:cubicBezTo>
                        <a:pt x="1175260" y="241147"/>
                        <a:pt x="1178172" y="243925"/>
                        <a:pt x="1178172" y="247815"/>
                      </a:cubicBezTo>
                      <a:cubicBezTo>
                        <a:pt x="1178172" y="251704"/>
                        <a:pt x="1175260" y="255038"/>
                        <a:pt x="1171864" y="255038"/>
                      </a:cubicBezTo>
                      <a:cubicBezTo>
                        <a:pt x="1168467" y="255038"/>
                        <a:pt x="1165556" y="251704"/>
                        <a:pt x="1165556" y="247815"/>
                      </a:cubicBezTo>
                      <a:cubicBezTo>
                        <a:pt x="1165556" y="243925"/>
                        <a:pt x="1168467" y="241147"/>
                        <a:pt x="1171864" y="241147"/>
                      </a:cubicBezTo>
                      <a:close/>
                      <a:moveTo>
                        <a:pt x="1152939" y="241147"/>
                      </a:moveTo>
                      <a:cubicBezTo>
                        <a:pt x="1156336" y="241147"/>
                        <a:pt x="1158762" y="243925"/>
                        <a:pt x="1158762" y="247815"/>
                      </a:cubicBezTo>
                      <a:cubicBezTo>
                        <a:pt x="1158762" y="251704"/>
                        <a:pt x="1156336" y="255038"/>
                        <a:pt x="1152939" y="255038"/>
                      </a:cubicBezTo>
                      <a:cubicBezTo>
                        <a:pt x="1149543" y="255038"/>
                        <a:pt x="1146631" y="251704"/>
                        <a:pt x="1146631" y="247815"/>
                      </a:cubicBezTo>
                      <a:cubicBezTo>
                        <a:pt x="1146631" y="243925"/>
                        <a:pt x="1149543" y="241147"/>
                        <a:pt x="1152939" y="241147"/>
                      </a:cubicBezTo>
                      <a:close/>
                      <a:moveTo>
                        <a:pt x="1133529" y="241147"/>
                      </a:moveTo>
                      <a:cubicBezTo>
                        <a:pt x="1136926" y="241147"/>
                        <a:pt x="1139838" y="243925"/>
                        <a:pt x="1139838" y="247815"/>
                      </a:cubicBezTo>
                      <a:cubicBezTo>
                        <a:pt x="1139838" y="251704"/>
                        <a:pt x="1136926" y="255038"/>
                        <a:pt x="1133529" y="255038"/>
                      </a:cubicBezTo>
                      <a:cubicBezTo>
                        <a:pt x="1130133" y="255038"/>
                        <a:pt x="1127221" y="251704"/>
                        <a:pt x="1127221" y="247815"/>
                      </a:cubicBezTo>
                      <a:cubicBezTo>
                        <a:pt x="1127221" y="243925"/>
                        <a:pt x="1130133" y="241147"/>
                        <a:pt x="1133529" y="241147"/>
                      </a:cubicBezTo>
                      <a:close/>
                      <a:moveTo>
                        <a:pt x="1114605" y="241147"/>
                      </a:moveTo>
                      <a:cubicBezTo>
                        <a:pt x="1118002" y="241147"/>
                        <a:pt x="1120913" y="243925"/>
                        <a:pt x="1120913" y="247815"/>
                      </a:cubicBezTo>
                      <a:cubicBezTo>
                        <a:pt x="1120913" y="251704"/>
                        <a:pt x="1118002" y="255038"/>
                        <a:pt x="1114605" y="255038"/>
                      </a:cubicBezTo>
                      <a:cubicBezTo>
                        <a:pt x="1111208" y="255038"/>
                        <a:pt x="1108297" y="251704"/>
                        <a:pt x="1108297" y="247815"/>
                      </a:cubicBezTo>
                      <a:cubicBezTo>
                        <a:pt x="1108297" y="243925"/>
                        <a:pt x="1111208" y="241147"/>
                        <a:pt x="1114605" y="241147"/>
                      </a:cubicBezTo>
                      <a:close/>
                      <a:moveTo>
                        <a:pt x="1095195" y="241147"/>
                      </a:moveTo>
                      <a:cubicBezTo>
                        <a:pt x="1098592" y="241147"/>
                        <a:pt x="1101503" y="243925"/>
                        <a:pt x="1101503" y="247815"/>
                      </a:cubicBezTo>
                      <a:cubicBezTo>
                        <a:pt x="1101503" y="251704"/>
                        <a:pt x="1098592" y="255038"/>
                        <a:pt x="1095195" y="255038"/>
                      </a:cubicBezTo>
                      <a:cubicBezTo>
                        <a:pt x="1091799" y="255038"/>
                        <a:pt x="1089372" y="251704"/>
                        <a:pt x="1089372" y="247815"/>
                      </a:cubicBezTo>
                      <a:cubicBezTo>
                        <a:pt x="1089372" y="243925"/>
                        <a:pt x="1091799" y="241147"/>
                        <a:pt x="1095195" y="241147"/>
                      </a:cubicBezTo>
                      <a:close/>
                      <a:moveTo>
                        <a:pt x="1076271" y="241147"/>
                      </a:moveTo>
                      <a:cubicBezTo>
                        <a:pt x="1079667" y="241147"/>
                        <a:pt x="1082579" y="243925"/>
                        <a:pt x="1082579" y="247815"/>
                      </a:cubicBezTo>
                      <a:cubicBezTo>
                        <a:pt x="1082579" y="251704"/>
                        <a:pt x="1079667" y="255038"/>
                        <a:pt x="1076271" y="255038"/>
                      </a:cubicBezTo>
                      <a:cubicBezTo>
                        <a:pt x="1072874" y="255038"/>
                        <a:pt x="1069963" y="251704"/>
                        <a:pt x="1069963" y="247815"/>
                      </a:cubicBezTo>
                      <a:cubicBezTo>
                        <a:pt x="1069963" y="243925"/>
                        <a:pt x="1072874" y="241147"/>
                        <a:pt x="1076271" y="241147"/>
                      </a:cubicBezTo>
                      <a:close/>
                      <a:moveTo>
                        <a:pt x="1057346" y="241147"/>
                      </a:moveTo>
                      <a:cubicBezTo>
                        <a:pt x="1060743" y="241147"/>
                        <a:pt x="1063169" y="243925"/>
                        <a:pt x="1063169" y="247815"/>
                      </a:cubicBezTo>
                      <a:cubicBezTo>
                        <a:pt x="1063169" y="251704"/>
                        <a:pt x="1060743" y="255038"/>
                        <a:pt x="1057346" y="255038"/>
                      </a:cubicBezTo>
                      <a:cubicBezTo>
                        <a:pt x="1053464" y="255038"/>
                        <a:pt x="1051038" y="251704"/>
                        <a:pt x="1051038" y="247815"/>
                      </a:cubicBezTo>
                      <a:cubicBezTo>
                        <a:pt x="1051038" y="243925"/>
                        <a:pt x="1053464" y="241147"/>
                        <a:pt x="1057346" y="241147"/>
                      </a:cubicBezTo>
                      <a:close/>
                      <a:moveTo>
                        <a:pt x="1037936" y="241147"/>
                      </a:moveTo>
                      <a:cubicBezTo>
                        <a:pt x="1041333" y="241147"/>
                        <a:pt x="1044245" y="243925"/>
                        <a:pt x="1044245" y="247815"/>
                      </a:cubicBezTo>
                      <a:cubicBezTo>
                        <a:pt x="1044245" y="251704"/>
                        <a:pt x="1041333" y="255038"/>
                        <a:pt x="1037936" y="255038"/>
                      </a:cubicBezTo>
                      <a:cubicBezTo>
                        <a:pt x="1034540" y="255038"/>
                        <a:pt x="1031628" y="251704"/>
                        <a:pt x="1031628" y="247815"/>
                      </a:cubicBezTo>
                      <a:cubicBezTo>
                        <a:pt x="1031628" y="243925"/>
                        <a:pt x="1034540" y="241147"/>
                        <a:pt x="1037936" y="241147"/>
                      </a:cubicBezTo>
                      <a:close/>
                      <a:moveTo>
                        <a:pt x="1019012" y="241147"/>
                      </a:moveTo>
                      <a:cubicBezTo>
                        <a:pt x="1022409" y="241147"/>
                        <a:pt x="1024835" y="243925"/>
                        <a:pt x="1024835" y="247815"/>
                      </a:cubicBezTo>
                      <a:cubicBezTo>
                        <a:pt x="1024835" y="251704"/>
                        <a:pt x="1022409" y="255038"/>
                        <a:pt x="1019012" y="255038"/>
                      </a:cubicBezTo>
                      <a:cubicBezTo>
                        <a:pt x="1015615" y="255038"/>
                        <a:pt x="1012704" y="251704"/>
                        <a:pt x="1012704" y="247815"/>
                      </a:cubicBezTo>
                      <a:cubicBezTo>
                        <a:pt x="1012704" y="243925"/>
                        <a:pt x="1015615" y="241147"/>
                        <a:pt x="1019012" y="241147"/>
                      </a:cubicBezTo>
                      <a:close/>
                      <a:moveTo>
                        <a:pt x="999602" y="241147"/>
                      </a:moveTo>
                      <a:cubicBezTo>
                        <a:pt x="1002999" y="241147"/>
                        <a:pt x="1005910" y="243925"/>
                        <a:pt x="1005910" y="247815"/>
                      </a:cubicBezTo>
                      <a:cubicBezTo>
                        <a:pt x="1005910" y="251704"/>
                        <a:pt x="1002999" y="255038"/>
                        <a:pt x="999602" y="255038"/>
                      </a:cubicBezTo>
                      <a:cubicBezTo>
                        <a:pt x="996206" y="255038"/>
                        <a:pt x="993779" y="251704"/>
                        <a:pt x="993779" y="247815"/>
                      </a:cubicBezTo>
                      <a:cubicBezTo>
                        <a:pt x="993779" y="243925"/>
                        <a:pt x="996206" y="241147"/>
                        <a:pt x="999602" y="241147"/>
                      </a:cubicBezTo>
                      <a:close/>
                      <a:moveTo>
                        <a:pt x="980678" y="241147"/>
                      </a:moveTo>
                      <a:cubicBezTo>
                        <a:pt x="984074" y="241147"/>
                        <a:pt x="986986" y="243925"/>
                        <a:pt x="986986" y="247815"/>
                      </a:cubicBezTo>
                      <a:cubicBezTo>
                        <a:pt x="986986" y="251704"/>
                        <a:pt x="984074" y="255038"/>
                        <a:pt x="980678" y="255038"/>
                      </a:cubicBezTo>
                      <a:cubicBezTo>
                        <a:pt x="977281" y="255038"/>
                        <a:pt x="974370" y="251704"/>
                        <a:pt x="974370" y="247815"/>
                      </a:cubicBezTo>
                      <a:cubicBezTo>
                        <a:pt x="974370" y="243925"/>
                        <a:pt x="977281" y="241147"/>
                        <a:pt x="980678" y="241147"/>
                      </a:cubicBezTo>
                      <a:close/>
                      <a:moveTo>
                        <a:pt x="961268" y="241147"/>
                      </a:moveTo>
                      <a:cubicBezTo>
                        <a:pt x="964665" y="241147"/>
                        <a:pt x="967576" y="243925"/>
                        <a:pt x="967576" y="247815"/>
                      </a:cubicBezTo>
                      <a:cubicBezTo>
                        <a:pt x="967576" y="251704"/>
                        <a:pt x="964665" y="255038"/>
                        <a:pt x="961268" y="255038"/>
                      </a:cubicBezTo>
                      <a:cubicBezTo>
                        <a:pt x="957871" y="255038"/>
                        <a:pt x="955445" y="251704"/>
                        <a:pt x="955445" y="247815"/>
                      </a:cubicBezTo>
                      <a:cubicBezTo>
                        <a:pt x="955445" y="243925"/>
                        <a:pt x="957871" y="241147"/>
                        <a:pt x="961268" y="241147"/>
                      </a:cubicBezTo>
                      <a:close/>
                      <a:moveTo>
                        <a:pt x="942343" y="241147"/>
                      </a:moveTo>
                      <a:cubicBezTo>
                        <a:pt x="945740" y="241147"/>
                        <a:pt x="948652" y="243925"/>
                        <a:pt x="948652" y="247815"/>
                      </a:cubicBezTo>
                      <a:cubicBezTo>
                        <a:pt x="948652" y="251704"/>
                        <a:pt x="945740" y="255038"/>
                        <a:pt x="942343" y="255038"/>
                      </a:cubicBezTo>
                      <a:cubicBezTo>
                        <a:pt x="938947" y="255038"/>
                        <a:pt x="936035" y="251704"/>
                        <a:pt x="936035" y="247815"/>
                      </a:cubicBezTo>
                      <a:cubicBezTo>
                        <a:pt x="936035" y="243925"/>
                        <a:pt x="938947" y="241147"/>
                        <a:pt x="942343" y="241147"/>
                      </a:cubicBezTo>
                      <a:close/>
                      <a:moveTo>
                        <a:pt x="904009" y="241147"/>
                      </a:moveTo>
                      <a:cubicBezTo>
                        <a:pt x="907406" y="241147"/>
                        <a:pt x="910317" y="243925"/>
                        <a:pt x="910317" y="247815"/>
                      </a:cubicBezTo>
                      <a:cubicBezTo>
                        <a:pt x="910317" y="251704"/>
                        <a:pt x="907406" y="255038"/>
                        <a:pt x="904009" y="255038"/>
                      </a:cubicBezTo>
                      <a:cubicBezTo>
                        <a:pt x="900613" y="255038"/>
                        <a:pt x="897701" y="251704"/>
                        <a:pt x="897701" y="247815"/>
                      </a:cubicBezTo>
                      <a:cubicBezTo>
                        <a:pt x="897701" y="243925"/>
                        <a:pt x="900613" y="241147"/>
                        <a:pt x="904009" y="241147"/>
                      </a:cubicBezTo>
                      <a:close/>
                      <a:moveTo>
                        <a:pt x="885085" y="241147"/>
                      </a:moveTo>
                      <a:cubicBezTo>
                        <a:pt x="888481" y="241147"/>
                        <a:pt x="890908" y="243925"/>
                        <a:pt x="890908" y="247815"/>
                      </a:cubicBezTo>
                      <a:cubicBezTo>
                        <a:pt x="890908" y="251704"/>
                        <a:pt x="888481" y="255038"/>
                        <a:pt x="885085" y="255038"/>
                      </a:cubicBezTo>
                      <a:cubicBezTo>
                        <a:pt x="881688" y="255038"/>
                        <a:pt x="878777" y="251704"/>
                        <a:pt x="878777" y="247815"/>
                      </a:cubicBezTo>
                      <a:cubicBezTo>
                        <a:pt x="878777" y="243925"/>
                        <a:pt x="881688" y="241147"/>
                        <a:pt x="885085" y="241147"/>
                      </a:cubicBezTo>
                      <a:close/>
                      <a:moveTo>
                        <a:pt x="865675" y="241147"/>
                      </a:moveTo>
                      <a:cubicBezTo>
                        <a:pt x="869072" y="241147"/>
                        <a:pt x="871983" y="243925"/>
                        <a:pt x="871983" y="247815"/>
                      </a:cubicBezTo>
                      <a:cubicBezTo>
                        <a:pt x="871983" y="251704"/>
                        <a:pt x="869072" y="255038"/>
                        <a:pt x="865675" y="255038"/>
                      </a:cubicBezTo>
                      <a:cubicBezTo>
                        <a:pt x="862278" y="255038"/>
                        <a:pt x="859852" y="251704"/>
                        <a:pt x="859852" y="247815"/>
                      </a:cubicBezTo>
                      <a:cubicBezTo>
                        <a:pt x="859852" y="243925"/>
                        <a:pt x="862278" y="241147"/>
                        <a:pt x="865675" y="241147"/>
                      </a:cubicBezTo>
                      <a:close/>
                      <a:moveTo>
                        <a:pt x="502227" y="241147"/>
                      </a:moveTo>
                      <a:cubicBezTo>
                        <a:pt x="505624" y="241147"/>
                        <a:pt x="508536" y="243925"/>
                        <a:pt x="508536" y="247815"/>
                      </a:cubicBezTo>
                      <a:cubicBezTo>
                        <a:pt x="508536" y="251704"/>
                        <a:pt x="505624" y="255038"/>
                        <a:pt x="502227" y="255038"/>
                      </a:cubicBezTo>
                      <a:cubicBezTo>
                        <a:pt x="498831" y="255038"/>
                        <a:pt x="495919" y="251704"/>
                        <a:pt x="495919" y="247815"/>
                      </a:cubicBezTo>
                      <a:cubicBezTo>
                        <a:pt x="495919" y="243925"/>
                        <a:pt x="498831" y="241147"/>
                        <a:pt x="502227" y="241147"/>
                      </a:cubicBezTo>
                      <a:close/>
                      <a:moveTo>
                        <a:pt x="463893" y="241147"/>
                      </a:moveTo>
                      <a:cubicBezTo>
                        <a:pt x="467290" y="241147"/>
                        <a:pt x="470201" y="243925"/>
                        <a:pt x="470201" y="247815"/>
                      </a:cubicBezTo>
                      <a:cubicBezTo>
                        <a:pt x="470201" y="251704"/>
                        <a:pt x="467290" y="255038"/>
                        <a:pt x="463893" y="255038"/>
                      </a:cubicBezTo>
                      <a:cubicBezTo>
                        <a:pt x="460497" y="255038"/>
                        <a:pt x="458070" y="251704"/>
                        <a:pt x="458070" y="247815"/>
                      </a:cubicBezTo>
                      <a:cubicBezTo>
                        <a:pt x="458070" y="243925"/>
                        <a:pt x="460497" y="241147"/>
                        <a:pt x="463893" y="241147"/>
                      </a:cubicBezTo>
                      <a:close/>
                      <a:moveTo>
                        <a:pt x="444969" y="241147"/>
                      </a:moveTo>
                      <a:cubicBezTo>
                        <a:pt x="448365" y="241147"/>
                        <a:pt x="451277" y="243925"/>
                        <a:pt x="451277" y="247815"/>
                      </a:cubicBezTo>
                      <a:cubicBezTo>
                        <a:pt x="451277" y="251704"/>
                        <a:pt x="448365" y="255038"/>
                        <a:pt x="444969" y="255038"/>
                      </a:cubicBezTo>
                      <a:cubicBezTo>
                        <a:pt x="441572" y="255038"/>
                        <a:pt x="438661" y="251704"/>
                        <a:pt x="438661" y="247815"/>
                      </a:cubicBezTo>
                      <a:cubicBezTo>
                        <a:pt x="438661" y="243925"/>
                        <a:pt x="441572" y="241147"/>
                        <a:pt x="444969" y="241147"/>
                      </a:cubicBezTo>
                      <a:close/>
                      <a:moveTo>
                        <a:pt x="349376" y="241147"/>
                      </a:moveTo>
                      <a:cubicBezTo>
                        <a:pt x="352772" y="241147"/>
                        <a:pt x="355684" y="243925"/>
                        <a:pt x="355684" y="247815"/>
                      </a:cubicBezTo>
                      <a:cubicBezTo>
                        <a:pt x="355684" y="251704"/>
                        <a:pt x="352772" y="255038"/>
                        <a:pt x="349376" y="255038"/>
                      </a:cubicBezTo>
                      <a:cubicBezTo>
                        <a:pt x="345979" y="255038"/>
                        <a:pt x="343068" y="251704"/>
                        <a:pt x="343068" y="247815"/>
                      </a:cubicBezTo>
                      <a:cubicBezTo>
                        <a:pt x="343068" y="243925"/>
                        <a:pt x="345979" y="241147"/>
                        <a:pt x="349376" y="241147"/>
                      </a:cubicBezTo>
                      <a:close/>
                      <a:moveTo>
                        <a:pt x="329966" y="241147"/>
                      </a:moveTo>
                      <a:cubicBezTo>
                        <a:pt x="333363" y="241147"/>
                        <a:pt x="336274" y="243925"/>
                        <a:pt x="336274" y="247815"/>
                      </a:cubicBezTo>
                      <a:cubicBezTo>
                        <a:pt x="336274" y="251704"/>
                        <a:pt x="333363" y="255038"/>
                        <a:pt x="329966" y="255038"/>
                      </a:cubicBezTo>
                      <a:cubicBezTo>
                        <a:pt x="326569" y="255038"/>
                        <a:pt x="324143" y="251704"/>
                        <a:pt x="324143" y="247815"/>
                      </a:cubicBezTo>
                      <a:cubicBezTo>
                        <a:pt x="324143" y="243925"/>
                        <a:pt x="326569" y="241147"/>
                        <a:pt x="329966" y="241147"/>
                      </a:cubicBezTo>
                      <a:close/>
                      <a:moveTo>
                        <a:pt x="311041" y="241147"/>
                      </a:moveTo>
                      <a:cubicBezTo>
                        <a:pt x="314438" y="241147"/>
                        <a:pt x="317350" y="243925"/>
                        <a:pt x="317350" y="247815"/>
                      </a:cubicBezTo>
                      <a:cubicBezTo>
                        <a:pt x="317350" y="251704"/>
                        <a:pt x="314438" y="255038"/>
                        <a:pt x="311041" y="255038"/>
                      </a:cubicBezTo>
                      <a:cubicBezTo>
                        <a:pt x="307645" y="255038"/>
                        <a:pt x="304733" y="251704"/>
                        <a:pt x="304733" y="247815"/>
                      </a:cubicBezTo>
                      <a:cubicBezTo>
                        <a:pt x="304733" y="243925"/>
                        <a:pt x="307645" y="241147"/>
                        <a:pt x="311041" y="241147"/>
                      </a:cubicBezTo>
                      <a:close/>
                      <a:moveTo>
                        <a:pt x="292117" y="241147"/>
                      </a:moveTo>
                      <a:cubicBezTo>
                        <a:pt x="295514" y="241147"/>
                        <a:pt x="297940" y="243925"/>
                        <a:pt x="297940" y="247815"/>
                      </a:cubicBezTo>
                      <a:cubicBezTo>
                        <a:pt x="297940" y="251704"/>
                        <a:pt x="295514" y="255038"/>
                        <a:pt x="292117" y="255038"/>
                      </a:cubicBezTo>
                      <a:cubicBezTo>
                        <a:pt x="288720" y="255038"/>
                        <a:pt x="285809" y="251704"/>
                        <a:pt x="285809" y="247815"/>
                      </a:cubicBezTo>
                      <a:cubicBezTo>
                        <a:pt x="285809" y="243925"/>
                        <a:pt x="288720" y="241147"/>
                        <a:pt x="292117" y="241147"/>
                      </a:cubicBezTo>
                      <a:close/>
                      <a:moveTo>
                        <a:pt x="272707" y="241147"/>
                      </a:moveTo>
                      <a:cubicBezTo>
                        <a:pt x="276104" y="241147"/>
                        <a:pt x="279015" y="243925"/>
                        <a:pt x="279015" y="247815"/>
                      </a:cubicBezTo>
                      <a:cubicBezTo>
                        <a:pt x="279015" y="251704"/>
                        <a:pt x="276104" y="255038"/>
                        <a:pt x="272707" y="255038"/>
                      </a:cubicBezTo>
                      <a:cubicBezTo>
                        <a:pt x="269310" y="255038"/>
                        <a:pt x="266399" y="251704"/>
                        <a:pt x="266399" y="247815"/>
                      </a:cubicBezTo>
                      <a:cubicBezTo>
                        <a:pt x="266399" y="243925"/>
                        <a:pt x="269310" y="241147"/>
                        <a:pt x="272707" y="241147"/>
                      </a:cubicBezTo>
                      <a:close/>
                      <a:moveTo>
                        <a:pt x="253783" y="241147"/>
                      </a:moveTo>
                      <a:cubicBezTo>
                        <a:pt x="257179" y="241147"/>
                        <a:pt x="259606" y="243925"/>
                        <a:pt x="259606" y="247815"/>
                      </a:cubicBezTo>
                      <a:cubicBezTo>
                        <a:pt x="259606" y="251704"/>
                        <a:pt x="257179" y="255038"/>
                        <a:pt x="253783" y="255038"/>
                      </a:cubicBezTo>
                      <a:cubicBezTo>
                        <a:pt x="250386" y="255038"/>
                        <a:pt x="247475" y="251704"/>
                        <a:pt x="247475" y="247815"/>
                      </a:cubicBezTo>
                      <a:cubicBezTo>
                        <a:pt x="247475" y="243925"/>
                        <a:pt x="250386" y="241147"/>
                        <a:pt x="253783" y="241147"/>
                      </a:cubicBezTo>
                      <a:close/>
                      <a:moveTo>
                        <a:pt x="234373" y="241147"/>
                      </a:moveTo>
                      <a:cubicBezTo>
                        <a:pt x="237770" y="241147"/>
                        <a:pt x="240681" y="243925"/>
                        <a:pt x="240681" y="247815"/>
                      </a:cubicBezTo>
                      <a:cubicBezTo>
                        <a:pt x="240681" y="251704"/>
                        <a:pt x="237770" y="255038"/>
                        <a:pt x="234373" y="255038"/>
                      </a:cubicBezTo>
                      <a:cubicBezTo>
                        <a:pt x="230976" y="255038"/>
                        <a:pt x="228550" y="251704"/>
                        <a:pt x="228550" y="247815"/>
                      </a:cubicBezTo>
                      <a:cubicBezTo>
                        <a:pt x="228550" y="243925"/>
                        <a:pt x="230976" y="241147"/>
                        <a:pt x="234373" y="241147"/>
                      </a:cubicBezTo>
                      <a:close/>
                      <a:moveTo>
                        <a:pt x="215448" y="241147"/>
                      </a:moveTo>
                      <a:cubicBezTo>
                        <a:pt x="218845" y="241147"/>
                        <a:pt x="221757" y="243925"/>
                        <a:pt x="221757" y="247815"/>
                      </a:cubicBezTo>
                      <a:cubicBezTo>
                        <a:pt x="221757" y="251704"/>
                        <a:pt x="218845" y="255038"/>
                        <a:pt x="215448" y="255038"/>
                      </a:cubicBezTo>
                      <a:cubicBezTo>
                        <a:pt x="212052" y="255038"/>
                        <a:pt x="209140" y="251704"/>
                        <a:pt x="209140" y="247815"/>
                      </a:cubicBezTo>
                      <a:cubicBezTo>
                        <a:pt x="209140" y="243925"/>
                        <a:pt x="212052" y="241147"/>
                        <a:pt x="215448" y="241147"/>
                      </a:cubicBezTo>
                      <a:close/>
                      <a:moveTo>
                        <a:pt x="196039" y="241147"/>
                      </a:moveTo>
                      <a:cubicBezTo>
                        <a:pt x="199435" y="241147"/>
                        <a:pt x="202347" y="243925"/>
                        <a:pt x="202347" y="247815"/>
                      </a:cubicBezTo>
                      <a:cubicBezTo>
                        <a:pt x="202347" y="251704"/>
                        <a:pt x="199435" y="255038"/>
                        <a:pt x="196039" y="255038"/>
                      </a:cubicBezTo>
                      <a:cubicBezTo>
                        <a:pt x="192642" y="255038"/>
                        <a:pt x="190216" y="251704"/>
                        <a:pt x="190216" y="247815"/>
                      </a:cubicBezTo>
                      <a:cubicBezTo>
                        <a:pt x="190216" y="243925"/>
                        <a:pt x="192642" y="241147"/>
                        <a:pt x="196039" y="241147"/>
                      </a:cubicBezTo>
                      <a:close/>
                      <a:moveTo>
                        <a:pt x="177114" y="241147"/>
                      </a:moveTo>
                      <a:cubicBezTo>
                        <a:pt x="180511" y="241147"/>
                        <a:pt x="183422" y="243925"/>
                        <a:pt x="183422" y="247815"/>
                      </a:cubicBezTo>
                      <a:cubicBezTo>
                        <a:pt x="183422" y="251704"/>
                        <a:pt x="180511" y="255038"/>
                        <a:pt x="177114" y="255038"/>
                      </a:cubicBezTo>
                      <a:cubicBezTo>
                        <a:pt x="173717" y="255038"/>
                        <a:pt x="170806" y="251704"/>
                        <a:pt x="170806" y="247815"/>
                      </a:cubicBezTo>
                      <a:cubicBezTo>
                        <a:pt x="170806" y="243925"/>
                        <a:pt x="173717" y="241147"/>
                        <a:pt x="177114" y="241147"/>
                      </a:cubicBezTo>
                      <a:close/>
                      <a:moveTo>
                        <a:pt x="158190" y="241147"/>
                      </a:moveTo>
                      <a:cubicBezTo>
                        <a:pt x="161586" y="241147"/>
                        <a:pt x="164013" y="243925"/>
                        <a:pt x="164013" y="247815"/>
                      </a:cubicBezTo>
                      <a:cubicBezTo>
                        <a:pt x="164013" y="251704"/>
                        <a:pt x="161586" y="255038"/>
                        <a:pt x="158190" y="255038"/>
                      </a:cubicBezTo>
                      <a:cubicBezTo>
                        <a:pt x="154793" y="255038"/>
                        <a:pt x="151882" y="251704"/>
                        <a:pt x="151882" y="247815"/>
                      </a:cubicBezTo>
                      <a:cubicBezTo>
                        <a:pt x="151882" y="243925"/>
                        <a:pt x="154793" y="241147"/>
                        <a:pt x="158190" y="241147"/>
                      </a:cubicBezTo>
                      <a:close/>
                      <a:moveTo>
                        <a:pt x="62111" y="241147"/>
                      </a:moveTo>
                      <a:cubicBezTo>
                        <a:pt x="65993" y="241147"/>
                        <a:pt x="68420" y="243925"/>
                        <a:pt x="68420" y="247815"/>
                      </a:cubicBezTo>
                      <a:cubicBezTo>
                        <a:pt x="68420" y="251704"/>
                        <a:pt x="65993" y="255038"/>
                        <a:pt x="62111" y="255038"/>
                      </a:cubicBezTo>
                      <a:cubicBezTo>
                        <a:pt x="58715" y="255038"/>
                        <a:pt x="56289" y="251704"/>
                        <a:pt x="56289" y="247815"/>
                      </a:cubicBezTo>
                      <a:cubicBezTo>
                        <a:pt x="56289" y="243925"/>
                        <a:pt x="58715" y="241147"/>
                        <a:pt x="62111" y="241147"/>
                      </a:cubicBezTo>
                      <a:close/>
                      <a:moveTo>
                        <a:pt x="43187" y="241147"/>
                      </a:moveTo>
                      <a:cubicBezTo>
                        <a:pt x="46584" y="241147"/>
                        <a:pt x="49495" y="243925"/>
                        <a:pt x="49495" y="247815"/>
                      </a:cubicBezTo>
                      <a:cubicBezTo>
                        <a:pt x="49495" y="251704"/>
                        <a:pt x="46584" y="255038"/>
                        <a:pt x="43187" y="255038"/>
                      </a:cubicBezTo>
                      <a:cubicBezTo>
                        <a:pt x="39790" y="255038"/>
                        <a:pt x="36879" y="251704"/>
                        <a:pt x="36879" y="247815"/>
                      </a:cubicBezTo>
                      <a:cubicBezTo>
                        <a:pt x="36879" y="243925"/>
                        <a:pt x="39790" y="241147"/>
                        <a:pt x="43187" y="241147"/>
                      </a:cubicBezTo>
                      <a:close/>
                      <a:moveTo>
                        <a:pt x="1185999" y="224862"/>
                      </a:moveTo>
                      <a:lnTo>
                        <a:pt x="1187294" y="229034"/>
                      </a:lnTo>
                      <a:lnTo>
                        <a:pt x="1184965" y="226145"/>
                      </a:lnTo>
                      <a:close/>
                      <a:moveTo>
                        <a:pt x="253783" y="220033"/>
                      </a:moveTo>
                      <a:cubicBezTo>
                        <a:pt x="256694" y="220033"/>
                        <a:pt x="258635" y="222811"/>
                        <a:pt x="258635" y="226145"/>
                      </a:cubicBezTo>
                      <a:cubicBezTo>
                        <a:pt x="258635" y="229479"/>
                        <a:pt x="256694" y="232257"/>
                        <a:pt x="253783" y="232257"/>
                      </a:cubicBezTo>
                      <a:cubicBezTo>
                        <a:pt x="250871" y="232257"/>
                        <a:pt x="248445" y="229479"/>
                        <a:pt x="248445" y="226145"/>
                      </a:cubicBezTo>
                      <a:cubicBezTo>
                        <a:pt x="248445" y="222811"/>
                        <a:pt x="250871" y="220033"/>
                        <a:pt x="253783" y="220033"/>
                      </a:cubicBezTo>
                      <a:close/>
                      <a:moveTo>
                        <a:pt x="1171864" y="218922"/>
                      </a:moveTo>
                      <a:cubicBezTo>
                        <a:pt x="1175260" y="218922"/>
                        <a:pt x="1178172" y="222255"/>
                        <a:pt x="1178172" y="226145"/>
                      </a:cubicBezTo>
                      <a:cubicBezTo>
                        <a:pt x="1178172" y="230034"/>
                        <a:pt x="1175260" y="233368"/>
                        <a:pt x="1171864" y="233368"/>
                      </a:cubicBezTo>
                      <a:cubicBezTo>
                        <a:pt x="1168467" y="233368"/>
                        <a:pt x="1165556" y="230034"/>
                        <a:pt x="1165556" y="226145"/>
                      </a:cubicBezTo>
                      <a:cubicBezTo>
                        <a:pt x="1165556" y="222255"/>
                        <a:pt x="1168467" y="218922"/>
                        <a:pt x="1171864" y="218922"/>
                      </a:cubicBezTo>
                      <a:close/>
                      <a:moveTo>
                        <a:pt x="1152939" y="218922"/>
                      </a:moveTo>
                      <a:cubicBezTo>
                        <a:pt x="1156336" y="218922"/>
                        <a:pt x="1158762" y="222255"/>
                        <a:pt x="1158762" y="226145"/>
                      </a:cubicBezTo>
                      <a:cubicBezTo>
                        <a:pt x="1158762" y="230034"/>
                        <a:pt x="1156336" y="233368"/>
                        <a:pt x="1152939" y="233368"/>
                      </a:cubicBezTo>
                      <a:cubicBezTo>
                        <a:pt x="1149543" y="233368"/>
                        <a:pt x="1146631" y="230034"/>
                        <a:pt x="1146631" y="226145"/>
                      </a:cubicBezTo>
                      <a:cubicBezTo>
                        <a:pt x="1146631" y="222255"/>
                        <a:pt x="1149543" y="218922"/>
                        <a:pt x="1152939" y="218922"/>
                      </a:cubicBezTo>
                      <a:close/>
                      <a:moveTo>
                        <a:pt x="1133529" y="218922"/>
                      </a:moveTo>
                      <a:cubicBezTo>
                        <a:pt x="1136926" y="218922"/>
                        <a:pt x="1139838" y="222255"/>
                        <a:pt x="1139838" y="226145"/>
                      </a:cubicBezTo>
                      <a:cubicBezTo>
                        <a:pt x="1139838" y="230034"/>
                        <a:pt x="1136926" y="233368"/>
                        <a:pt x="1133529" y="233368"/>
                      </a:cubicBezTo>
                      <a:cubicBezTo>
                        <a:pt x="1130133" y="233368"/>
                        <a:pt x="1127221" y="230034"/>
                        <a:pt x="1127221" y="226145"/>
                      </a:cubicBezTo>
                      <a:cubicBezTo>
                        <a:pt x="1127221" y="222255"/>
                        <a:pt x="1130133" y="218922"/>
                        <a:pt x="1133529" y="218922"/>
                      </a:cubicBezTo>
                      <a:close/>
                      <a:moveTo>
                        <a:pt x="1114605" y="218922"/>
                      </a:moveTo>
                      <a:cubicBezTo>
                        <a:pt x="1118002" y="218922"/>
                        <a:pt x="1120913" y="222255"/>
                        <a:pt x="1120913" y="226145"/>
                      </a:cubicBezTo>
                      <a:cubicBezTo>
                        <a:pt x="1120913" y="230034"/>
                        <a:pt x="1118002" y="233368"/>
                        <a:pt x="1114605" y="233368"/>
                      </a:cubicBezTo>
                      <a:cubicBezTo>
                        <a:pt x="1111208" y="233368"/>
                        <a:pt x="1108297" y="230034"/>
                        <a:pt x="1108297" y="226145"/>
                      </a:cubicBezTo>
                      <a:cubicBezTo>
                        <a:pt x="1108297" y="222255"/>
                        <a:pt x="1111208" y="218922"/>
                        <a:pt x="1114605" y="218922"/>
                      </a:cubicBezTo>
                      <a:close/>
                      <a:moveTo>
                        <a:pt x="1095195" y="218922"/>
                      </a:moveTo>
                      <a:cubicBezTo>
                        <a:pt x="1098592" y="218922"/>
                        <a:pt x="1101503" y="222255"/>
                        <a:pt x="1101503" y="226145"/>
                      </a:cubicBezTo>
                      <a:cubicBezTo>
                        <a:pt x="1101503" y="230034"/>
                        <a:pt x="1098592" y="233368"/>
                        <a:pt x="1095195" y="233368"/>
                      </a:cubicBezTo>
                      <a:cubicBezTo>
                        <a:pt x="1091799" y="233368"/>
                        <a:pt x="1089372" y="230034"/>
                        <a:pt x="1089372" y="226145"/>
                      </a:cubicBezTo>
                      <a:cubicBezTo>
                        <a:pt x="1089372" y="222255"/>
                        <a:pt x="1091799" y="218922"/>
                        <a:pt x="1095195" y="218922"/>
                      </a:cubicBezTo>
                      <a:close/>
                      <a:moveTo>
                        <a:pt x="1076271" y="218922"/>
                      </a:moveTo>
                      <a:cubicBezTo>
                        <a:pt x="1079667" y="218922"/>
                        <a:pt x="1082579" y="222255"/>
                        <a:pt x="1082579" y="226145"/>
                      </a:cubicBezTo>
                      <a:cubicBezTo>
                        <a:pt x="1082579" y="230034"/>
                        <a:pt x="1079667" y="233368"/>
                        <a:pt x="1076271" y="233368"/>
                      </a:cubicBezTo>
                      <a:cubicBezTo>
                        <a:pt x="1072874" y="233368"/>
                        <a:pt x="1069963" y="230034"/>
                        <a:pt x="1069963" y="226145"/>
                      </a:cubicBezTo>
                      <a:cubicBezTo>
                        <a:pt x="1069963" y="222255"/>
                        <a:pt x="1072874" y="218922"/>
                        <a:pt x="1076271" y="218922"/>
                      </a:cubicBezTo>
                      <a:close/>
                      <a:moveTo>
                        <a:pt x="1057346" y="218922"/>
                      </a:moveTo>
                      <a:cubicBezTo>
                        <a:pt x="1060743" y="218922"/>
                        <a:pt x="1063169" y="222255"/>
                        <a:pt x="1063169" y="226145"/>
                      </a:cubicBezTo>
                      <a:cubicBezTo>
                        <a:pt x="1063169" y="230034"/>
                        <a:pt x="1060743" y="233368"/>
                        <a:pt x="1057346" y="233368"/>
                      </a:cubicBezTo>
                      <a:cubicBezTo>
                        <a:pt x="1053464" y="233368"/>
                        <a:pt x="1051038" y="230034"/>
                        <a:pt x="1051038" y="226145"/>
                      </a:cubicBezTo>
                      <a:cubicBezTo>
                        <a:pt x="1051038" y="222255"/>
                        <a:pt x="1053464" y="218922"/>
                        <a:pt x="1057346" y="218922"/>
                      </a:cubicBezTo>
                      <a:close/>
                      <a:moveTo>
                        <a:pt x="1037936" y="218922"/>
                      </a:moveTo>
                      <a:cubicBezTo>
                        <a:pt x="1041333" y="218922"/>
                        <a:pt x="1044245" y="222255"/>
                        <a:pt x="1044245" y="226145"/>
                      </a:cubicBezTo>
                      <a:cubicBezTo>
                        <a:pt x="1044245" y="230034"/>
                        <a:pt x="1041333" y="233368"/>
                        <a:pt x="1037936" y="233368"/>
                      </a:cubicBezTo>
                      <a:cubicBezTo>
                        <a:pt x="1034540" y="233368"/>
                        <a:pt x="1031628" y="230034"/>
                        <a:pt x="1031628" y="226145"/>
                      </a:cubicBezTo>
                      <a:cubicBezTo>
                        <a:pt x="1031628" y="222255"/>
                        <a:pt x="1034540" y="218922"/>
                        <a:pt x="1037936" y="218922"/>
                      </a:cubicBezTo>
                      <a:close/>
                      <a:moveTo>
                        <a:pt x="1019012" y="218922"/>
                      </a:moveTo>
                      <a:cubicBezTo>
                        <a:pt x="1022409" y="218922"/>
                        <a:pt x="1024835" y="222255"/>
                        <a:pt x="1024835" y="226145"/>
                      </a:cubicBezTo>
                      <a:cubicBezTo>
                        <a:pt x="1024835" y="230034"/>
                        <a:pt x="1022409" y="233368"/>
                        <a:pt x="1019012" y="233368"/>
                      </a:cubicBezTo>
                      <a:cubicBezTo>
                        <a:pt x="1015615" y="233368"/>
                        <a:pt x="1012704" y="230034"/>
                        <a:pt x="1012704" y="226145"/>
                      </a:cubicBezTo>
                      <a:cubicBezTo>
                        <a:pt x="1012704" y="222255"/>
                        <a:pt x="1015615" y="218922"/>
                        <a:pt x="1019012" y="218922"/>
                      </a:cubicBezTo>
                      <a:close/>
                      <a:moveTo>
                        <a:pt x="999602" y="218922"/>
                      </a:moveTo>
                      <a:cubicBezTo>
                        <a:pt x="1002999" y="218922"/>
                        <a:pt x="1005910" y="222255"/>
                        <a:pt x="1005910" y="226145"/>
                      </a:cubicBezTo>
                      <a:cubicBezTo>
                        <a:pt x="1005910" y="230034"/>
                        <a:pt x="1002999" y="233368"/>
                        <a:pt x="999602" y="233368"/>
                      </a:cubicBezTo>
                      <a:cubicBezTo>
                        <a:pt x="996206" y="233368"/>
                        <a:pt x="993779" y="230034"/>
                        <a:pt x="993779" y="226145"/>
                      </a:cubicBezTo>
                      <a:cubicBezTo>
                        <a:pt x="993779" y="222255"/>
                        <a:pt x="996206" y="218922"/>
                        <a:pt x="999602" y="218922"/>
                      </a:cubicBezTo>
                      <a:close/>
                      <a:moveTo>
                        <a:pt x="980678" y="218922"/>
                      </a:moveTo>
                      <a:cubicBezTo>
                        <a:pt x="984074" y="218922"/>
                        <a:pt x="986986" y="222255"/>
                        <a:pt x="986986" y="226145"/>
                      </a:cubicBezTo>
                      <a:cubicBezTo>
                        <a:pt x="986986" y="230034"/>
                        <a:pt x="984074" y="233368"/>
                        <a:pt x="980678" y="233368"/>
                      </a:cubicBezTo>
                      <a:cubicBezTo>
                        <a:pt x="977281" y="233368"/>
                        <a:pt x="974370" y="230034"/>
                        <a:pt x="974370" y="226145"/>
                      </a:cubicBezTo>
                      <a:cubicBezTo>
                        <a:pt x="974370" y="222255"/>
                        <a:pt x="977281" y="218922"/>
                        <a:pt x="980678" y="218922"/>
                      </a:cubicBezTo>
                      <a:close/>
                      <a:moveTo>
                        <a:pt x="961268" y="218922"/>
                      </a:moveTo>
                      <a:cubicBezTo>
                        <a:pt x="964665" y="218922"/>
                        <a:pt x="967576" y="222255"/>
                        <a:pt x="967576" y="226145"/>
                      </a:cubicBezTo>
                      <a:cubicBezTo>
                        <a:pt x="967576" y="230034"/>
                        <a:pt x="964665" y="233368"/>
                        <a:pt x="961268" y="233368"/>
                      </a:cubicBezTo>
                      <a:cubicBezTo>
                        <a:pt x="957871" y="233368"/>
                        <a:pt x="955445" y="230034"/>
                        <a:pt x="955445" y="226145"/>
                      </a:cubicBezTo>
                      <a:cubicBezTo>
                        <a:pt x="955445" y="222255"/>
                        <a:pt x="957871" y="218922"/>
                        <a:pt x="961268" y="218922"/>
                      </a:cubicBezTo>
                      <a:close/>
                      <a:moveTo>
                        <a:pt x="942343" y="218922"/>
                      </a:moveTo>
                      <a:cubicBezTo>
                        <a:pt x="945740" y="218922"/>
                        <a:pt x="948652" y="222255"/>
                        <a:pt x="948652" y="226145"/>
                      </a:cubicBezTo>
                      <a:cubicBezTo>
                        <a:pt x="948652" y="230034"/>
                        <a:pt x="945740" y="233368"/>
                        <a:pt x="942343" y="233368"/>
                      </a:cubicBezTo>
                      <a:cubicBezTo>
                        <a:pt x="938947" y="233368"/>
                        <a:pt x="936035" y="230034"/>
                        <a:pt x="936035" y="226145"/>
                      </a:cubicBezTo>
                      <a:cubicBezTo>
                        <a:pt x="936035" y="222255"/>
                        <a:pt x="938947" y="218922"/>
                        <a:pt x="942343" y="218922"/>
                      </a:cubicBezTo>
                      <a:close/>
                      <a:moveTo>
                        <a:pt x="904009" y="218922"/>
                      </a:moveTo>
                      <a:cubicBezTo>
                        <a:pt x="907406" y="218922"/>
                        <a:pt x="910317" y="222255"/>
                        <a:pt x="910317" y="226145"/>
                      </a:cubicBezTo>
                      <a:cubicBezTo>
                        <a:pt x="910317" y="230034"/>
                        <a:pt x="907406" y="233368"/>
                        <a:pt x="904009" y="233368"/>
                      </a:cubicBezTo>
                      <a:cubicBezTo>
                        <a:pt x="900613" y="233368"/>
                        <a:pt x="897701" y="230034"/>
                        <a:pt x="897701" y="226145"/>
                      </a:cubicBezTo>
                      <a:cubicBezTo>
                        <a:pt x="897701" y="222255"/>
                        <a:pt x="900613" y="218922"/>
                        <a:pt x="904009" y="218922"/>
                      </a:cubicBezTo>
                      <a:close/>
                      <a:moveTo>
                        <a:pt x="885085" y="218922"/>
                      </a:moveTo>
                      <a:cubicBezTo>
                        <a:pt x="888481" y="218922"/>
                        <a:pt x="890908" y="222255"/>
                        <a:pt x="890908" y="226145"/>
                      </a:cubicBezTo>
                      <a:cubicBezTo>
                        <a:pt x="890908" y="230034"/>
                        <a:pt x="888481" y="233368"/>
                        <a:pt x="885085" y="233368"/>
                      </a:cubicBezTo>
                      <a:cubicBezTo>
                        <a:pt x="881688" y="233368"/>
                        <a:pt x="878777" y="230034"/>
                        <a:pt x="878777" y="226145"/>
                      </a:cubicBezTo>
                      <a:cubicBezTo>
                        <a:pt x="878777" y="222255"/>
                        <a:pt x="881688" y="218922"/>
                        <a:pt x="885085" y="218922"/>
                      </a:cubicBezTo>
                      <a:close/>
                      <a:moveTo>
                        <a:pt x="865675" y="218922"/>
                      </a:moveTo>
                      <a:cubicBezTo>
                        <a:pt x="869072" y="218922"/>
                        <a:pt x="871983" y="222255"/>
                        <a:pt x="871983" y="226145"/>
                      </a:cubicBezTo>
                      <a:cubicBezTo>
                        <a:pt x="871983" y="230034"/>
                        <a:pt x="869072" y="233368"/>
                        <a:pt x="865675" y="233368"/>
                      </a:cubicBezTo>
                      <a:cubicBezTo>
                        <a:pt x="862278" y="233368"/>
                        <a:pt x="859852" y="230034"/>
                        <a:pt x="859852" y="226145"/>
                      </a:cubicBezTo>
                      <a:cubicBezTo>
                        <a:pt x="859852" y="222255"/>
                        <a:pt x="862278" y="218922"/>
                        <a:pt x="865675" y="218922"/>
                      </a:cubicBezTo>
                      <a:close/>
                      <a:moveTo>
                        <a:pt x="597820" y="218922"/>
                      </a:moveTo>
                      <a:cubicBezTo>
                        <a:pt x="601217" y="218922"/>
                        <a:pt x="604129" y="222255"/>
                        <a:pt x="604129" y="226145"/>
                      </a:cubicBezTo>
                      <a:cubicBezTo>
                        <a:pt x="604129" y="230034"/>
                        <a:pt x="601217" y="233368"/>
                        <a:pt x="597820" y="233368"/>
                      </a:cubicBezTo>
                      <a:cubicBezTo>
                        <a:pt x="594424" y="233368"/>
                        <a:pt x="591998" y="230034"/>
                        <a:pt x="591998" y="226145"/>
                      </a:cubicBezTo>
                      <a:cubicBezTo>
                        <a:pt x="591998" y="222255"/>
                        <a:pt x="594424" y="218922"/>
                        <a:pt x="597820" y="218922"/>
                      </a:cubicBezTo>
                      <a:close/>
                      <a:moveTo>
                        <a:pt x="463893" y="218922"/>
                      </a:moveTo>
                      <a:cubicBezTo>
                        <a:pt x="467290" y="218922"/>
                        <a:pt x="470201" y="222255"/>
                        <a:pt x="470201" y="226145"/>
                      </a:cubicBezTo>
                      <a:cubicBezTo>
                        <a:pt x="470201" y="230034"/>
                        <a:pt x="467290" y="233368"/>
                        <a:pt x="463893" y="233368"/>
                      </a:cubicBezTo>
                      <a:cubicBezTo>
                        <a:pt x="460497" y="233368"/>
                        <a:pt x="458070" y="230034"/>
                        <a:pt x="458070" y="226145"/>
                      </a:cubicBezTo>
                      <a:cubicBezTo>
                        <a:pt x="458070" y="222255"/>
                        <a:pt x="460497" y="218922"/>
                        <a:pt x="463893" y="218922"/>
                      </a:cubicBezTo>
                      <a:close/>
                      <a:moveTo>
                        <a:pt x="444969" y="218922"/>
                      </a:moveTo>
                      <a:cubicBezTo>
                        <a:pt x="448365" y="218922"/>
                        <a:pt x="451277" y="222255"/>
                        <a:pt x="451277" y="226145"/>
                      </a:cubicBezTo>
                      <a:cubicBezTo>
                        <a:pt x="451277" y="230034"/>
                        <a:pt x="448365" y="233368"/>
                        <a:pt x="444969" y="233368"/>
                      </a:cubicBezTo>
                      <a:cubicBezTo>
                        <a:pt x="441572" y="233368"/>
                        <a:pt x="438661" y="230034"/>
                        <a:pt x="438661" y="226145"/>
                      </a:cubicBezTo>
                      <a:cubicBezTo>
                        <a:pt x="438661" y="222255"/>
                        <a:pt x="441572" y="218922"/>
                        <a:pt x="444969" y="218922"/>
                      </a:cubicBezTo>
                      <a:close/>
                      <a:moveTo>
                        <a:pt x="349376" y="218922"/>
                      </a:moveTo>
                      <a:cubicBezTo>
                        <a:pt x="352772" y="218922"/>
                        <a:pt x="355684" y="222255"/>
                        <a:pt x="355684" y="226145"/>
                      </a:cubicBezTo>
                      <a:cubicBezTo>
                        <a:pt x="355684" y="230034"/>
                        <a:pt x="352772" y="233368"/>
                        <a:pt x="349376" y="233368"/>
                      </a:cubicBezTo>
                      <a:cubicBezTo>
                        <a:pt x="345979" y="233368"/>
                        <a:pt x="343068" y="230034"/>
                        <a:pt x="343068" y="226145"/>
                      </a:cubicBezTo>
                      <a:cubicBezTo>
                        <a:pt x="343068" y="222255"/>
                        <a:pt x="345979" y="218922"/>
                        <a:pt x="349376" y="218922"/>
                      </a:cubicBezTo>
                      <a:close/>
                      <a:moveTo>
                        <a:pt x="329966" y="218922"/>
                      </a:moveTo>
                      <a:cubicBezTo>
                        <a:pt x="333363" y="218922"/>
                        <a:pt x="336274" y="222255"/>
                        <a:pt x="336274" y="226145"/>
                      </a:cubicBezTo>
                      <a:cubicBezTo>
                        <a:pt x="336274" y="230034"/>
                        <a:pt x="333363" y="233368"/>
                        <a:pt x="329966" y="233368"/>
                      </a:cubicBezTo>
                      <a:cubicBezTo>
                        <a:pt x="326569" y="233368"/>
                        <a:pt x="324143" y="230034"/>
                        <a:pt x="324143" y="226145"/>
                      </a:cubicBezTo>
                      <a:cubicBezTo>
                        <a:pt x="324143" y="222255"/>
                        <a:pt x="326569" y="218922"/>
                        <a:pt x="329966" y="218922"/>
                      </a:cubicBezTo>
                      <a:close/>
                      <a:moveTo>
                        <a:pt x="311041" y="218922"/>
                      </a:moveTo>
                      <a:cubicBezTo>
                        <a:pt x="314438" y="218922"/>
                        <a:pt x="317350" y="222255"/>
                        <a:pt x="317350" y="226145"/>
                      </a:cubicBezTo>
                      <a:cubicBezTo>
                        <a:pt x="317350" y="230034"/>
                        <a:pt x="314438" y="233368"/>
                        <a:pt x="311041" y="233368"/>
                      </a:cubicBezTo>
                      <a:cubicBezTo>
                        <a:pt x="307645" y="233368"/>
                        <a:pt x="304733" y="230034"/>
                        <a:pt x="304733" y="226145"/>
                      </a:cubicBezTo>
                      <a:cubicBezTo>
                        <a:pt x="304733" y="222255"/>
                        <a:pt x="307645" y="218922"/>
                        <a:pt x="311041" y="218922"/>
                      </a:cubicBezTo>
                      <a:close/>
                      <a:moveTo>
                        <a:pt x="292117" y="218922"/>
                      </a:moveTo>
                      <a:cubicBezTo>
                        <a:pt x="295514" y="218922"/>
                        <a:pt x="297940" y="222255"/>
                        <a:pt x="297940" y="226145"/>
                      </a:cubicBezTo>
                      <a:cubicBezTo>
                        <a:pt x="297940" y="230034"/>
                        <a:pt x="295514" y="233368"/>
                        <a:pt x="292117" y="233368"/>
                      </a:cubicBezTo>
                      <a:cubicBezTo>
                        <a:pt x="288720" y="233368"/>
                        <a:pt x="285809" y="230034"/>
                        <a:pt x="285809" y="226145"/>
                      </a:cubicBezTo>
                      <a:cubicBezTo>
                        <a:pt x="285809" y="222255"/>
                        <a:pt x="288720" y="218922"/>
                        <a:pt x="292117" y="218922"/>
                      </a:cubicBezTo>
                      <a:close/>
                      <a:moveTo>
                        <a:pt x="272707" y="218922"/>
                      </a:moveTo>
                      <a:cubicBezTo>
                        <a:pt x="276104" y="218922"/>
                        <a:pt x="279015" y="222255"/>
                        <a:pt x="279015" y="226145"/>
                      </a:cubicBezTo>
                      <a:cubicBezTo>
                        <a:pt x="279015" y="230034"/>
                        <a:pt x="276104" y="233368"/>
                        <a:pt x="272707" y="233368"/>
                      </a:cubicBezTo>
                      <a:cubicBezTo>
                        <a:pt x="269310" y="233368"/>
                        <a:pt x="266399" y="230034"/>
                        <a:pt x="266399" y="226145"/>
                      </a:cubicBezTo>
                      <a:cubicBezTo>
                        <a:pt x="266399" y="222255"/>
                        <a:pt x="269310" y="218922"/>
                        <a:pt x="272707" y="218922"/>
                      </a:cubicBezTo>
                      <a:close/>
                      <a:moveTo>
                        <a:pt x="234373" y="218922"/>
                      </a:moveTo>
                      <a:cubicBezTo>
                        <a:pt x="237770" y="218922"/>
                        <a:pt x="240681" y="222255"/>
                        <a:pt x="240681" y="226145"/>
                      </a:cubicBezTo>
                      <a:cubicBezTo>
                        <a:pt x="240681" y="230034"/>
                        <a:pt x="237770" y="233368"/>
                        <a:pt x="234373" y="233368"/>
                      </a:cubicBezTo>
                      <a:cubicBezTo>
                        <a:pt x="230976" y="233368"/>
                        <a:pt x="228550" y="230034"/>
                        <a:pt x="228550" y="226145"/>
                      </a:cubicBezTo>
                      <a:cubicBezTo>
                        <a:pt x="228550" y="222255"/>
                        <a:pt x="230976" y="218922"/>
                        <a:pt x="234373" y="218922"/>
                      </a:cubicBezTo>
                      <a:close/>
                      <a:moveTo>
                        <a:pt x="215448" y="218922"/>
                      </a:moveTo>
                      <a:cubicBezTo>
                        <a:pt x="218845" y="218922"/>
                        <a:pt x="221757" y="222255"/>
                        <a:pt x="221757" y="226145"/>
                      </a:cubicBezTo>
                      <a:cubicBezTo>
                        <a:pt x="221757" y="230034"/>
                        <a:pt x="218845" y="233368"/>
                        <a:pt x="215448" y="233368"/>
                      </a:cubicBezTo>
                      <a:cubicBezTo>
                        <a:pt x="212052" y="233368"/>
                        <a:pt x="209140" y="230034"/>
                        <a:pt x="209140" y="226145"/>
                      </a:cubicBezTo>
                      <a:cubicBezTo>
                        <a:pt x="209140" y="222255"/>
                        <a:pt x="212052" y="218922"/>
                        <a:pt x="215448" y="218922"/>
                      </a:cubicBezTo>
                      <a:close/>
                      <a:moveTo>
                        <a:pt x="196039" y="218922"/>
                      </a:moveTo>
                      <a:cubicBezTo>
                        <a:pt x="199435" y="218922"/>
                        <a:pt x="202347" y="222255"/>
                        <a:pt x="202347" y="226145"/>
                      </a:cubicBezTo>
                      <a:cubicBezTo>
                        <a:pt x="202347" y="230034"/>
                        <a:pt x="199435" y="233368"/>
                        <a:pt x="196039" y="233368"/>
                      </a:cubicBezTo>
                      <a:cubicBezTo>
                        <a:pt x="192642" y="233368"/>
                        <a:pt x="190216" y="230034"/>
                        <a:pt x="190216" y="226145"/>
                      </a:cubicBezTo>
                      <a:cubicBezTo>
                        <a:pt x="190216" y="222255"/>
                        <a:pt x="192642" y="218922"/>
                        <a:pt x="196039" y="218922"/>
                      </a:cubicBezTo>
                      <a:close/>
                      <a:moveTo>
                        <a:pt x="177114" y="218922"/>
                      </a:moveTo>
                      <a:cubicBezTo>
                        <a:pt x="180511" y="218922"/>
                        <a:pt x="183422" y="222255"/>
                        <a:pt x="183422" y="226145"/>
                      </a:cubicBezTo>
                      <a:cubicBezTo>
                        <a:pt x="183422" y="230034"/>
                        <a:pt x="180511" y="233368"/>
                        <a:pt x="177114" y="233368"/>
                      </a:cubicBezTo>
                      <a:cubicBezTo>
                        <a:pt x="173717" y="233368"/>
                        <a:pt x="170806" y="230034"/>
                        <a:pt x="170806" y="226145"/>
                      </a:cubicBezTo>
                      <a:cubicBezTo>
                        <a:pt x="170806" y="222255"/>
                        <a:pt x="173717" y="218922"/>
                        <a:pt x="177114" y="218922"/>
                      </a:cubicBezTo>
                      <a:close/>
                      <a:moveTo>
                        <a:pt x="158190" y="218922"/>
                      </a:moveTo>
                      <a:cubicBezTo>
                        <a:pt x="161586" y="218922"/>
                        <a:pt x="164013" y="222255"/>
                        <a:pt x="164013" y="226145"/>
                      </a:cubicBezTo>
                      <a:cubicBezTo>
                        <a:pt x="164013" y="230034"/>
                        <a:pt x="161586" y="233368"/>
                        <a:pt x="158190" y="233368"/>
                      </a:cubicBezTo>
                      <a:cubicBezTo>
                        <a:pt x="154793" y="233368"/>
                        <a:pt x="151882" y="230034"/>
                        <a:pt x="151882" y="226145"/>
                      </a:cubicBezTo>
                      <a:cubicBezTo>
                        <a:pt x="151882" y="222255"/>
                        <a:pt x="154793" y="218922"/>
                        <a:pt x="158190" y="218922"/>
                      </a:cubicBezTo>
                      <a:close/>
                      <a:moveTo>
                        <a:pt x="138780" y="218922"/>
                      </a:moveTo>
                      <a:cubicBezTo>
                        <a:pt x="142177" y="218922"/>
                        <a:pt x="145088" y="222255"/>
                        <a:pt x="145088" y="226145"/>
                      </a:cubicBezTo>
                      <a:cubicBezTo>
                        <a:pt x="145088" y="230034"/>
                        <a:pt x="142177" y="233368"/>
                        <a:pt x="138780" y="233368"/>
                      </a:cubicBezTo>
                      <a:cubicBezTo>
                        <a:pt x="135383" y="233368"/>
                        <a:pt x="132472" y="230034"/>
                        <a:pt x="132472" y="226145"/>
                      </a:cubicBezTo>
                      <a:cubicBezTo>
                        <a:pt x="132472" y="222255"/>
                        <a:pt x="135383" y="218922"/>
                        <a:pt x="138780" y="218922"/>
                      </a:cubicBezTo>
                      <a:close/>
                      <a:moveTo>
                        <a:pt x="119855" y="218922"/>
                      </a:moveTo>
                      <a:cubicBezTo>
                        <a:pt x="123252" y="218922"/>
                        <a:pt x="126164" y="222255"/>
                        <a:pt x="126164" y="226145"/>
                      </a:cubicBezTo>
                      <a:cubicBezTo>
                        <a:pt x="126164" y="230034"/>
                        <a:pt x="123252" y="233368"/>
                        <a:pt x="119855" y="233368"/>
                      </a:cubicBezTo>
                      <a:cubicBezTo>
                        <a:pt x="116459" y="233368"/>
                        <a:pt x="113547" y="230034"/>
                        <a:pt x="113547" y="226145"/>
                      </a:cubicBezTo>
                      <a:cubicBezTo>
                        <a:pt x="113547" y="222255"/>
                        <a:pt x="116459" y="218922"/>
                        <a:pt x="119855" y="218922"/>
                      </a:cubicBezTo>
                      <a:close/>
                      <a:moveTo>
                        <a:pt x="100446" y="218922"/>
                      </a:moveTo>
                      <a:cubicBezTo>
                        <a:pt x="103842" y="218922"/>
                        <a:pt x="106754" y="222255"/>
                        <a:pt x="106754" y="226145"/>
                      </a:cubicBezTo>
                      <a:cubicBezTo>
                        <a:pt x="106754" y="230034"/>
                        <a:pt x="103842" y="233368"/>
                        <a:pt x="100446" y="233368"/>
                      </a:cubicBezTo>
                      <a:cubicBezTo>
                        <a:pt x="97049" y="233368"/>
                        <a:pt x="94623" y="230034"/>
                        <a:pt x="94623" y="226145"/>
                      </a:cubicBezTo>
                      <a:cubicBezTo>
                        <a:pt x="94623" y="222255"/>
                        <a:pt x="97049" y="218922"/>
                        <a:pt x="100446" y="218922"/>
                      </a:cubicBezTo>
                      <a:close/>
                      <a:moveTo>
                        <a:pt x="81521" y="218922"/>
                      </a:moveTo>
                      <a:cubicBezTo>
                        <a:pt x="84918" y="218922"/>
                        <a:pt x="87829" y="222255"/>
                        <a:pt x="87829" y="226145"/>
                      </a:cubicBezTo>
                      <a:cubicBezTo>
                        <a:pt x="87829" y="230034"/>
                        <a:pt x="84918" y="233368"/>
                        <a:pt x="81521" y="233368"/>
                      </a:cubicBezTo>
                      <a:cubicBezTo>
                        <a:pt x="78124" y="233368"/>
                        <a:pt x="75213" y="230034"/>
                        <a:pt x="75213" y="226145"/>
                      </a:cubicBezTo>
                      <a:cubicBezTo>
                        <a:pt x="75213" y="222255"/>
                        <a:pt x="78124" y="218922"/>
                        <a:pt x="81521" y="218922"/>
                      </a:cubicBezTo>
                      <a:close/>
                      <a:moveTo>
                        <a:pt x="62111" y="218922"/>
                      </a:moveTo>
                      <a:cubicBezTo>
                        <a:pt x="65993" y="218922"/>
                        <a:pt x="68420" y="222255"/>
                        <a:pt x="68420" y="226145"/>
                      </a:cubicBezTo>
                      <a:cubicBezTo>
                        <a:pt x="68420" y="230034"/>
                        <a:pt x="65993" y="233368"/>
                        <a:pt x="62111" y="233368"/>
                      </a:cubicBezTo>
                      <a:cubicBezTo>
                        <a:pt x="58715" y="233368"/>
                        <a:pt x="56289" y="230034"/>
                        <a:pt x="56289" y="226145"/>
                      </a:cubicBezTo>
                      <a:cubicBezTo>
                        <a:pt x="56289" y="222255"/>
                        <a:pt x="58715" y="218922"/>
                        <a:pt x="62111" y="218922"/>
                      </a:cubicBezTo>
                      <a:close/>
                      <a:moveTo>
                        <a:pt x="43187" y="218922"/>
                      </a:moveTo>
                      <a:cubicBezTo>
                        <a:pt x="46584" y="218922"/>
                        <a:pt x="49495" y="222255"/>
                        <a:pt x="49495" y="226145"/>
                      </a:cubicBezTo>
                      <a:cubicBezTo>
                        <a:pt x="49495" y="230034"/>
                        <a:pt x="46584" y="233368"/>
                        <a:pt x="43187" y="233368"/>
                      </a:cubicBezTo>
                      <a:cubicBezTo>
                        <a:pt x="39790" y="233368"/>
                        <a:pt x="36879" y="230034"/>
                        <a:pt x="36879" y="226145"/>
                      </a:cubicBezTo>
                      <a:cubicBezTo>
                        <a:pt x="36879" y="222255"/>
                        <a:pt x="39790" y="218922"/>
                        <a:pt x="43187" y="218922"/>
                      </a:cubicBezTo>
                      <a:close/>
                      <a:moveTo>
                        <a:pt x="24262" y="218922"/>
                      </a:moveTo>
                      <a:cubicBezTo>
                        <a:pt x="27659" y="218922"/>
                        <a:pt x="30085" y="222255"/>
                        <a:pt x="30085" y="226145"/>
                      </a:cubicBezTo>
                      <a:cubicBezTo>
                        <a:pt x="30085" y="230034"/>
                        <a:pt x="27659" y="233368"/>
                        <a:pt x="24262" y="233368"/>
                      </a:cubicBezTo>
                      <a:cubicBezTo>
                        <a:pt x="20866" y="233368"/>
                        <a:pt x="17954" y="230034"/>
                        <a:pt x="17954" y="226145"/>
                      </a:cubicBezTo>
                      <a:cubicBezTo>
                        <a:pt x="17954" y="222255"/>
                        <a:pt x="20866" y="218922"/>
                        <a:pt x="24262" y="218922"/>
                      </a:cubicBezTo>
                      <a:close/>
                      <a:moveTo>
                        <a:pt x="1171864" y="197252"/>
                      </a:moveTo>
                      <a:cubicBezTo>
                        <a:pt x="1175260" y="197252"/>
                        <a:pt x="1178172" y="200030"/>
                        <a:pt x="1178172" y="203919"/>
                      </a:cubicBezTo>
                      <a:cubicBezTo>
                        <a:pt x="1178172" y="208364"/>
                        <a:pt x="1175260" y="211143"/>
                        <a:pt x="1171864" y="211143"/>
                      </a:cubicBezTo>
                      <a:cubicBezTo>
                        <a:pt x="1168467" y="211143"/>
                        <a:pt x="1165556" y="208364"/>
                        <a:pt x="1165556" y="203919"/>
                      </a:cubicBezTo>
                      <a:cubicBezTo>
                        <a:pt x="1165556" y="200030"/>
                        <a:pt x="1168467" y="197252"/>
                        <a:pt x="1171864" y="197252"/>
                      </a:cubicBezTo>
                      <a:close/>
                      <a:moveTo>
                        <a:pt x="1152939" y="197252"/>
                      </a:moveTo>
                      <a:cubicBezTo>
                        <a:pt x="1156336" y="197252"/>
                        <a:pt x="1158762" y="200030"/>
                        <a:pt x="1158762" y="203919"/>
                      </a:cubicBezTo>
                      <a:cubicBezTo>
                        <a:pt x="1158762" y="208364"/>
                        <a:pt x="1156336" y="211143"/>
                        <a:pt x="1152939" y="211143"/>
                      </a:cubicBezTo>
                      <a:cubicBezTo>
                        <a:pt x="1149543" y="211143"/>
                        <a:pt x="1146631" y="208364"/>
                        <a:pt x="1146631" y="203919"/>
                      </a:cubicBezTo>
                      <a:cubicBezTo>
                        <a:pt x="1146631" y="200030"/>
                        <a:pt x="1149543" y="197252"/>
                        <a:pt x="1152939" y="197252"/>
                      </a:cubicBezTo>
                      <a:close/>
                      <a:moveTo>
                        <a:pt x="1133529" y="197252"/>
                      </a:moveTo>
                      <a:cubicBezTo>
                        <a:pt x="1136926" y="197252"/>
                        <a:pt x="1139838" y="200030"/>
                        <a:pt x="1139838" y="203919"/>
                      </a:cubicBezTo>
                      <a:cubicBezTo>
                        <a:pt x="1139838" y="208364"/>
                        <a:pt x="1136926" y="211143"/>
                        <a:pt x="1133529" y="211143"/>
                      </a:cubicBezTo>
                      <a:cubicBezTo>
                        <a:pt x="1130133" y="211143"/>
                        <a:pt x="1127221" y="208364"/>
                        <a:pt x="1127221" y="203919"/>
                      </a:cubicBezTo>
                      <a:cubicBezTo>
                        <a:pt x="1127221" y="200030"/>
                        <a:pt x="1130133" y="197252"/>
                        <a:pt x="1133529" y="197252"/>
                      </a:cubicBezTo>
                      <a:close/>
                      <a:moveTo>
                        <a:pt x="1114605" y="197252"/>
                      </a:moveTo>
                      <a:cubicBezTo>
                        <a:pt x="1118002" y="197252"/>
                        <a:pt x="1120913" y="200030"/>
                        <a:pt x="1120913" y="203919"/>
                      </a:cubicBezTo>
                      <a:cubicBezTo>
                        <a:pt x="1120913" y="208364"/>
                        <a:pt x="1118002" y="211143"/>
                        <a:pt x="1114605" y="211143"/>
                      </a:cubicBezTo>
                      <a:cubicBezTo>
                        <a:pt x="1111208" y="211143"/>
                        <a:pt x="1108297" y="208364"/>
                        <a:pt x="1108297" y="203919"/>
                      </a:cubicBezTo>
                      <a:cubicBezTo>
                        <a:pt x="1108297" y="200030"/>
                        <a:pt x="1111208" y="197252"/>
                        <a:pt x="1114605" y="197252"/>
                      </a:cubicBezTo>
                      <a:close/>
                      <a:moveTo>
                        <a:pt x="1095195" y="197252"/>
                      </a:moveTo>
                      <a:cubicBezTo>
                        <a:pt x="1098592" y="197252"/>
                        <a:pt x="1101503" y="200030"/>
                        <a:pt x="1101503" y="203919"/>
                      </a:cubicBezTo>
                      <a:cubicBezTo>
                        <a:pt x="1101503" y="208364"/>
                        <a:pt x="1098592" y="211143"/>
                        <a:pt x="1095195" y="211143"/>
                      </a:cubicBezTo>
                      <a:cubicBezTo>
                        <a:pt x="1091799" y="211143"/>
                        <a:pt x="1089372" y="208364"/>
                        <a:pt x="1089372" y="203919"/>
                      </a:cubicBezTo>
                      <a:cubicBezTo>
                        <a:pt x="1089372" y="200030"/>
                        <a:pt x="1091799" y="197252"/>
                        <a:pt x="1095195" y="197252"/>
                      </a:cubicBezTo>
                      <a:close/>
                      <a:moveTo>
                        <a:pt x="1076271" y="197252"/>
                      </a:moveTo>
                      <a:cubicBezTo>
                        <a:pt x="1079667" y="197252"/>
                        <a:pt x="1082579" y="200030"/>
                        <a:pt x="1082579" y="203919"/>
                      </a:cubicBezTo>
                      <a:cubicBezTo>
                        <a:pt x="1082579" y="208364"/>
                        <a:pt x="1079667" y="211143"/>
                        <a:pt x="1076271" y="211143"/>
                      </a:cubicBezTo>
                      <a:cubicBezTo>
                        <a:pt x="1072874" y="211143"/>
                        <a:pt x="1069963" y="208364"/>
                        <a:pt x="1069963" y="203919"/>
                      </a:cubicBezTo>
                      <a:cubicBezTo>
                        <a:pt x="1069963" y="200030"/>
                        <a:pt x="1072874" y="197252"/>
                        <a:pt x="1076271" y="197252"/>
                      </a:cubicBezTo>
                      <a:close/>
                      <a:moveTo>
                        <a:pt x="1057346" y="197252"/>
                      </a:moveTo>
                      <a:cubicBezTo>
                        <a:pt x="1060743" y="197252"/>
                        <a:pt x="1063169" y="200030"/>
                        <a:pt x="1063169" y="203919"/>
                      </a:cubicBezTo>
                      <a:cubicBezTo>
                        <a:pt x="1063169" y="208364"/>
                        <a:pt x="1060743" y="211143"/>
                        <a:pt x="1057346" y="211143"/>
                      </a:cubicBezTo>
                      <a:cubicBezTo>
                        <a:pt x="1053464" y="211143"/>
                        <a:pt x="1051038" y="208364"/>
                        <a:pt x="1051038" y="203919"/>
                      </a:cubicBezTo>
                      <a:cubicBezTo>
                        <a:pt x="1051038" y="200030"/>
                        <a:pt x="1053464" y="197252"/>
                        <a:pt x="1057346" y="197252"/>
                      </a:cubicBezTo>
                      <a:close/>
                      <a:moveTo>
                        <a:pt x="1037936" y="197252"/>
                      </a:moveTo>
                      <a:cubicBezTo>
                        <a:pt x="1041333" y="197252"/>
                        <a:pt x="1044245" y="200030"/>
                        <a:pt x="1044245" y="203919"/>
                      </a:cubicBezTo>
                      <a:cubicBezTo>
                        <a:pt x="1044245" y="208364"/>
                        <a:pt x="1041333" y="211143"/>
                        <a:pt x="1037936" y="211143"/>
                      </a:cubicBezTo>
                      <a:cubicBezTo>
                        <a:pt x="1034540" y="211143"/>
                        <a:pt x="1031628" y="208364"/>
                        <a:pt x="1031628" y="203919"/>
                      </a:cubicBezTo>
                      <a:cubicBezTo>
                        <a:pt x="1031628" y="200030"/>
                        <a:pt x="1034540" y="197252"/>
                        <a:pt x="1037936" y="197252"/>
                      </a:cubicBezTo>
                      <a:close/>
                      <a:moveTo>
                        <a:pt x="1019012" y="197252"/>
                      </a:moveTo>
                      <a:cubicBezTo>
                        <a:pt x="1022409" y="197252"/>
                        <a:pt x="1024835" y="200030"/>
                        <a:pt x="1024835" y="203919"/>
                      </a:cubicBezTo>
                      <a:cubicBezTo>
                        <a:pt x="1024835" y="208364"/>
                        <a:pt x="1022409" y="211143"/>
                        <a:pt x="1019012" y="211143"/>
                      </a:cubicBezTo>
                      <a:cubicBezTo>
                        <a:pt x="1015615" y="211143"/>
                        <a:pt x="1012704" y="208364"/>
                        <a:pt x="1012704" y="203919"/>
                      </a:cubicBezTo>
                      <a:cubicBezTo>
                        <a:pt x="1012704" y="200030"/>
                        <a:pt x="1015615" y="197252"/>
                        <a:pt x="1019012" y="197252"/>
                      </a:cubicBezTo>
                      <a:close/>
                      <a:moveTo>
                        <a:pt x="999602" y="197252"/>
                      </a:moveTo>
                      <a:cubicBezTo>
                        <a:pt x="1002999" y="197252"/>
                        <a:pt x="1005910" y="200030"/>
                        <a:pt x="1005910" y="203919"/>
                      </a:cubicBezTo>
                      <a:cubicBezTo>
                        <a:pt x="1005910" y="208364"/>
                        <a:pt x="1002999" y="211143"/>
                        <a:pt x="999602" y="211143"/>
                      </a:cubicBezTo>
                      <a:cubicBezTo>
                        <a:pt x="996206" y="211143"/>
                        <a:pt x="993779" y="208364"/>
                        <a:pt x="993779" y="203919"/>
                      </a:cubicBezTo>
                      <a:cubicBezTo>
                        <a:pt x="993779" y="200030"/>
                        <a:pt x="996206" y="197252"/>
                        <a:pt x="999602" y="197252"/>
                      </a:cubicBezTo>
                      <a:close/>
                      <a:moveTo>
                        <a:pt x="980678" y="197252"/>
                      </a:moveTo>
                      <a:cubicBezTo>
                        <a:pt x="984074" y="197252"/>
                        <a:pt x="986986" y="200030"/>
                        <a:pt x="986986" y="203919"/>
                      </a:cubicBezTo>
                      <a:cubicBezTo>
                        <a:pt x="986986" y="208364"/>
                        <a:pt x="984074" y="211143"/>
                        <a:pt x="980678" y="211143"/>
                      </a:cubicBezTo>
                      <a:cubicBezTo>
                        <a:pt x="977281" y="211143"/>
                        <a:pt x="974370" y="208364"/>
                        <a:pt x="974370" y="203919"/>
                      </a:cubicBezTo>
                      <a:cubicBezTo>
                        <a:pt x="974370" y="200030"/>
                        <a:pt x="977281" y="197252"/>
                        <a:pt x="980678" y="197252"/>
                      </a:cubicBezTo>
                      <a:close/>
                      <a:moveTo>
                        <a:pt x="961268" y="197252"/>
                      </a:moveTo>
                      <a:cubicBezTo>
                        <a:pt x="964665" y="197252"/>
                        <a:pt x="967576" y="200030"/>
                        <a:pt x="967576" y="203919"/>
                      </a:cubicBezTo>
                      <a:cubicBezTo>
                        <a:pt x="967576" y="208364"/>
                        <a:pt x="964665" y="211143"/>
                        <a:pt x="961268" y="211143"/>
                      </a:cubicBezTo>
                      <a:cubicBezTo>
                        <a:pt x="957871" y="211143"/>
                        <a:pt x="955445" y="208364"/>
                        <a:pt x="955445" y="203919"/>
                      </a:cubicBezTo>
                      <a:cubicBezTo>
                        <a:pt x="955445" y="200030"/>
                        <a:pt x="957871" y="197252"/>
                        <a:pt x="961268" y="197252"/>
                      </a:cubicBezTo>
                      <a:close/>
                      <a:moveTo>
                        <a:pt x="942343" y="197252"/>
                      </a:moveTo>
                      <a:cubicBezTo>
                        <a:pt x="945740" y="197252"/>
                        <a:pt x="948652" y="200030"/>
                        <a:pt x="948652" y="203919"/>
                      </a:cubicBezTo>
                      <a:cubicBezTo>
                        <a:pt x="948652" y="208364"/>
                        <a:pt x="945740" y="211143"/>
                        <a:pt x="942343" y="211143"/>
                      </a:cubicBezTo>
                      <a:cubicBezTo>
                        <a:pt x="938947" y="211143"/>
                        <a:pt x="936035" y="208364"/>
                        <a:pt x="936035" y="203919"/>
                      </a:cubicBezTo>
                      <a:cubicBezTo>
                        <a:pt x="936035" y="200030"/>
                        <a:pt x="938947" y="197252"/>
                        <a:pt x="942343" y="197252"/>
                      </a:cubicBezTo>
                      <a:close/>
                      <a:moveTo>
                        <a:pt x="923419" y="197252"/>
                      </a:moveTo>
                      <a:cubicBezTo>
                        <a:pt x="926816" y="197252"/>
                        <a:pt x="929242" y="200030"/>
                        <a:pt x="929242" y="203919"/>
                      </a:cubicBezTo>
                      <a:cubicBezTo>
                        <a:pt x="929242" y="208364"/>
                        <a:pt x="926816" y="211143"/>
                        <a:pt x="923419" y="211143"/>
                      </a:cubicBezTo>
                      <a:cubicBezTo>
                        <a:pt x="920022" y="211143"/>
                        <a:pt x="917111" y="208364"/>
                        <a:pt x="917111" y="203919"/>
                      </a:cubicBezTo>
                      <a:cubicBezTo>
                        <a:pt x="917111" y="200030"/>
                        <a:pt x="920022" y="197252"/>
                        <a:pt x="923419" y="197252"/>
                      </a:cubicBezTo>
                      <a:close/>
                      <a:moveTo>
                        <a:pt x="904009" y="197252"/>
                      </a:moveTo>
                      <a:cubicBezTo>
                        <a:pt x="907406" y="197252"/>
                        <a:pt x="910317" y="200030"/>
                        <a:pt x="910317" y="203919"/>
                      </a:cubicBezTo>
                      <a:cubicBezTo>
                        <a:pt x="910317" y="208364"/>
                        <a:pt x="907406" y="211143"/>
                        <a:pt x="904009" y="211143"/>
                      </a:cubicBezTo>
                      <a:cubicBezTo>
                        <a:pt x="900613" y="211143"/>
                        <a:pt x="897701" y="208364"/>
                        <a:pt x="897701" y="203919"/>
                      </a:cubicBezTo>
                      <a:cubicBezTo>
                        <a:pt x="897701" y="200030"/>
                        <a:pt x="900613" y="197252"/>
                        <a:pt x="904009" y="197252"/>
                      </a:cubicBezTo>
                      <a:close/>
                      <a:moveTo>
                        <a:pt x="885085" y="197252"/>
                      </a:moveTo>
                      <a:cubicBezTo>
                        <a:pt x="888481" y="197252"/>
                        <a:pt x="890908" y="200030"/>
                        <a:pt x="890908" y="203919"/>
                      </a:cubicBezTo>
                      <a:cubicBezTo>
                        <a:pt x="890908" y="208364"/>
                        <a:pt x="888481" y="211143"/>
                        <a:pt x="885085" y="211143"/>
                      </a:cubicBezTo>
                      <a:cubicBezTo>
                        <a:pt x="881688" y="211143"/>
                        <a:pt x="878777" y="208364"/>
                        <a:pt x="878777" y="203919"/>
                      </a:cubicBezTo>
                      <a:cubicBezTo>
                        <a:pt x="878777" y="200030"/>
                        <a:pt x="881688" y="197252"/>
                        <a:pt x="885085" y="197252"/>
                      </a:cubicBezTo>
                      <a:close/>
                      <a:moveTo>
                        <a:pt x="731748" y="197252"/>
                      </a:moveTo>
                      <a:cubicBezTo>
                        <a:pt x="735144" y="197252"/>
                        <a:pt x="738056" y="200030"/>
                        <a:pt x="738056" y="203919"/>
                      </a:cubicBezTo>
                      <a:cubicBezTo>
                        <a:pt x="738056" y="208364"/>
                        <a:pt x="735144" y="211143"/>
                        <a:pt x="731748" y="211143"/>
                      </a:cubicBezTo>
                      <a:cubicBezTo>
                        <a:pt x="728351" y="211143"/>
                        <a:pt x="725925" y="208364"/>
                        <a:pt x="725925" y="203919"/>
                      </a:cubicBezTo>
                      <a:cubicBezTo>
                        <a:pt x="725925" y="200030"/>
                        <a:pt x="728351" y="197252"/>
                        <a:pt x="731748" y="197252"/>
                      </a:cubicBezTo>
                      <a:close/>
                      <a:moveTo>
                        <a:pt x="617230" y="197252"/>
                      </a:moveTo>
                      <a:cubicBezTo>
                        <a:pt x="620627" y="197252"/>
                        <a:pt x="623538" y="200030"/>
                        <a:pt x="623538" y="203919"/>
                      </a:cubicBezTo>
                      <a:cubicBezTo>
                        <a:pt x="623538" y="208364"/>
                        <a:pt x="620627" y="211143"/>
                        <a:pt x="617230" y="211143"/>
                      </a:cubicBezTo>
                      <a:cubicBezTo>
                        <a:pt x="613833" y="211143"/>
                        <a:pt x="610922" y="208364"/>
                        <a:pt x="610922" y="203919"/>
                      </a:cubicBezTo>
                      <a:cubicBezTo>
                        <a:pt x="610922" y="200030"/>
                        <a:pt x="613833" y="197252"/>
                        <a:pt x="617230" y="197252"/>
                      </a:cubicBezTo>
                      <a:close/>
                      <a:moveTo>
                        <a:pt x="597820" y="197252"/>
                      </a:moveTo>
                      <a:cubicBezTo>
                        <a:pt x="601217" y="197252"/>
                        <a:pt x="604129" y="200030"/>
                        <a:pt x="604129" y="203919"/>
                      </a:cubicBezTo>
                      <a:cubicBezTo>
                        <a:pt x="604129" y="208364"/>
                        <a:pt x="601217" y="211143"/>
                        <a:pt x="597820" y="211143"/>
                      </a:cubicBezTo>
                      <a:cubicBezTo>
                        <a:pt x="594424" y="211143"/>
                        <a:pt x="591998" y="208364"/>
                        <a:pt x="591998" y="203919"/>
                      </a:cubicBezTo>
                      <a:cubicBezTo>
                        <a:pt x="591998" y="200030"/>
                        <a:pt x="594424" y="197252"/>
                        <a:pt x="597820" y="197252"/>
                      </a:cubicBezTo>
                      <a:close/>
                      <a:moveTo>
                        <a:pt x="578896" y="197252"/>
                      </a:moveTo>
                      <a:cubicBezTo>
                        <a:pt x="582293" y="197252"/>
                        <a:pt x="585204" y="200030"/>
                        <a:pt x="585204" y="203919"/>
                      </a:cubicBezTo>
                      <a:cubicBezTo>
                        <a:pt x="585204" y="208364"/>
                        <a:pt x="582293" y="211143"/>
                        <a:pt x="578896" y="211143"/>
                      </a:cubicBezTo>
                      <a:cubicBezTo>
                        <a:pt x="575499" y="211143"/>
                        <a:pt x="572588" y="208364"/>
                        <a:pt x="572588" y="203919"/>
                      </a:cubicBezTo>
                      <a:cubicBezTo>
                        <a:pt x="572588" y="200030"/>
                        <a:pt x="575499" y="197252"/>
                        <a:pt x="578896" y="197252"/>
                      </a:cubicBezTo>
                      <a:close/>
                      <a:moveTo>
                        <a:pt x="483303" y="197252"/>
                      </a:moveTo>
                      <a:cubicBezTo>
                        <a:pt x="486700" y="197252"/>
                        <a:pt x="489611" y="200030"/>
                        <a:pt x="489611" y="203919"/>
                      </a:cubicBezTo>
                      <a:cubicBezTo>
                        <a:pt x="489611" y="208364"/>
                        <a:pt x="486700" y="211143"/>
                        <a:pt x="483303" y="211143"/>
                      </a:cubicBezTo>
                      <a:cubicBezTo>
                        <a:pt x="479906" y="211143"/>
                        <a:pt x="476995" y="208364"/>
                        <a:pt x="476995" y="203919"/>
                      </a:cubicBezTo>
                      <a:cubicBezTo>
                        <a:pt x="476995" y="200030"/>
                        <a:pt x="479906" y="197252"/>
                        <a:pt x="483303" y="197252"/>
                      </a:cubicBezTo>
                      <a:close/>
                      <a:moveTo>
                        <a:pt x="463893" y="197252"/>
                      </a:moveTo>
                      <a:cubicBezTo>
                        <a:pt x="467290" y="197252"/>
                        <a:pt x="470201" y="200030"/>
                        <a:pt x="470201" y="203919"/>
                      </a:cubicBezTo>
                      <a:cubicBezTo>
                        <a:pt x="470201" y="208364"/>
                        <a:pt x="467290" y="211143"/>
                        <a:pt x="463893" y="211143"/>
                      </a:cubicBezTo>
                      <a:cubicBezTo>
                        <a:pt x="460497" y="211143"/>
                        <a:pt x="458070" y="208364"/>
                        <a:pt x="458070" y="203919"/>
                      </a:cubicBezTo>
                      <a:cubicBezTo>
                        <a:pt x="458070" y="200030"/>
                        <a:pt x="460497" y="197252"/>
                        <a:pt x="463893" y="197252"/>
                      </a:cubicBezTo>
                      <a:close/>
                      <a:moveTo>
                        <a:pt x="406634" y="197252"/>
                      </a:moveTo>
                      <a:cubicBezTo>
                        <a:pt x="410031" y="197252"/>
                        <a:pt x="412943" y="200030"/>
                        <a:pt x="412943" y="203919"/>
                      </a:cubicBezTo>
                      <a:cubicBezTo>
                        <a:pt x="412943" y="208364"/>
                        <a:pt x="410031" y="211143"/>
                        <a:pt x="406634" y="211143"/>
                      </a:cubicBezTo>
                      <a:cubicBezTo>
                        <a:pt x="403238" y="211143"/>
                        <a:pt x="400326" y="208364"/>
                        <a:pt x="400326" y="203919"/>
                      </a:cubicBezTo>
                      <a:cubicBezTo>
                        <a:pt x="400326" y="200030"/>
                        <a:pt x="403238" y="197252"/>
                        <a:pt x="406634" y="197252"/>
                      </a:cubicBezTo>
                      <a:close/>
                      <a:moveTo>
                        <a:pt x="387710" y="197252"/>
                      </a:moveTo>
                      <a:cubicBezTo>
                        <a:pt x="391107" y="197252"/>
                        <a:pt x="393533" y="200030"/>
                        <a:pt x="393533" y="203919"/>
                      </a:cubicBezTo>
                      <a:cubicBezTo>
                        <a:pt x="393533" y="208364"/>
                        <a:pt x="391107" y="211143"/>
                        <a:pt x="387710" y="211143"/>
                      </a:cubicBezTo>
                      <a:cubicBezTo>
                        <a:pt x="384313" y="211143"/>
                        <a:pt x="381402" y="208364"/>
                        <a:pt x="381402" y="203919"/>
                      </a:cubicBezTo>
                      <a:cubicBezTo>
                        <a:pt x="381402" y="200030"/>
                        <a:pt x="384313" y="197252"/>
                        <a:pt x="387710" y="197252"/>
                      </a:cubicBezTo>
                      <a:close/>
                      <a:moveTo>
                        <a:pt x="368300" y="197252"/>
                      </a:moveTo>
                      <a:cubicBezTo>
                        <a:pt x="371697" y="197252"/>
                        <a:pt x="374608" y="200030"/>
                        <a:pt x="374608" y="203919"/>
                      </a:cubicBezTo>
                      <a:cubicBezTo>
                        <a:pt x="374608" y="208364"/>
                        <a:pt x="371697" y="211143"/>
                        <a:pt x="368300" y="211143"/>
                      </a:cubicBezTo>
                      <a:cubicBezTo>
                        <a:pt x="364903" y="211143"/>
                        <a:pt x="362477" y="208364"/>
                        <a:pt x="362477" y="203919"/>
                      </a:cubicBezTo>
                      <a:cubicBezTo>
                        <a:pt x="362477" y="200030"/>
                        <a:pt x="364903" y="197252"/>
                        <a:pt x="368300" y="197252"/>
                      </a:cubicBezTo>
                      <a:close/>
                      <a:moveTo>
                        <a:pt x="349376" y="197252"/>
                      </a:moveTo>
                      <a:cubicBezTo>
                        <a:pt x="352772" y="197252"/>
                        <a:pt x="355684" y="200030"/>
                        <a:pt x="355684" y="203919"/>
                      </a:cubicBezTo>
                      <a:cubicBezTo>
                        <a:pt x="355684" y="208364"/>
                        <a:pt x="352772" y="211143"/>
                        <a:pt x="349376" y="211143"/>
                      </a:cubicBezTo>
                      <a:cubicBezTo>
                        <a:pt x="345979" y="211143"/>
                        <a:pt x="343068" y="208364"/>
                        <a:pt x="343068" y="203919"/>
                      </a:cubicBezTo>
                      <a:cubicBezTo>
                        <a:pt x="343068" y="200030"/>
                        <a:pt x="345979" y="197252"/>
                        <a:pt x="349376" y="197252"/>
                      </a:cubicBezTo>
                      <a:close/>
                      <a:moveTo>
                        <a:pt x="329966" y="197252"/>
                      </a:moveTo>
                      <a:cubicBezTo>
                        <a:pt x="333363" y="197252"/>
                        <a:pt x="336274" y="200030"/>
                        <a:pt x="336274" y="203919"/>
                      </a:cubicBezTo>
                      <a:cubicBezTo>
                        <a:pt x="336274" y="208364"/>
                        <a:pt x="333363" y="211143"/>
                        <a:pt x="329966" y="211143"/>
                      </a:cubicBezTo>
                      <a:cubicBezTo>
                        <a:pt x="326569" y="211143"/>
                        <a:pt x="324143" y="208364"/>
                        <a:pt x="324143" y="203919"/>
                      </a:cubicBezTo>
                      <a:cubicBezTo>
                        <a:pt x="324143" y="200030"/>
                        <a:pt x="326569" y="197252"/>
                        <a:pt x="329966" y="197252"/>
                      </a:cubicBezTo>
                      <a:close/>
                      <a:moveTo>
                        <a:pt x="311041" y="197252"/>
                      </a:moveTo>
                      <a:cubicBezTo>
                        <a:pt x="314438" y="197252"/>
                        <a:pt x="317350" y="200030"/>
                        <a:pt x="317350" y="203919"/>
                      </a:cubicBezTo>
                      <a:cubicBezTo>
                        <a:pt x="317350" y="208364"/>
                        <a:pt x="314438" y="211143"/>
                        <a:pt x="311041" y="211143"/>
                      </a:cubicBezTo>
                      <a:cubicBezTo>
                        <a:pt x="307645" y="211143"/>
                        <a:pt x="304733" y="208364"/>
                        <a:pt x="304733" y="203919"/>
                      </a:cubicBezTo>
                      <a:cubicBezTo>
                        <a:pt x="304733" y="200030"/>
                        <a:pt x="307645" y="197252"/>
                        <a:pt x="311041" y="197252"/>
                      </a:cubicBezTo>
                      <a:close/>
                      <a:moveTo>
                        <a:pt x="292117" y="197252"/>
                      </a:moveTo>
                      <a:cubicBezTo>
                        <a:pt x="295514" y="197252"/>
                        <a:pt x="297940" y="200030"/>
                        <a:pt x="297940" y="203919"/>
                      </a:cubicBezTo>
                      <a:cubicBezTo>
                        <a:pt x="297940" y="208364"/>
                        <a:pt x="295514" y="211143"/>
                        <a:pt x="292117" y="211143"/>
                      </a:cubicBezTo>
                      <a:cubicBezTo>
                        <a:pt x="288720" y="211143"/>
                        <a:pt x="285809" y="208364"/>
                        <a:pt x="285809" y="203919"/>
                      </a:cubicBezTo>
                      <a:cubicBezTo>
                        <a:pt x="285809" y="200030"/>
                        <a:pt x="288720" y="197252"/>
                        <a:pt x="292117" y="197252"/>
                      </a:cubicBezTo>
                      <a:close/>
                      <a:moveTo>
                        <a:pt x="272707" y="197252"/>
                      </a:moveTo>
                      <a:cubicBezTo>
                        <a:pt x="276104" y="197252"/>
                        <a:pt x="279015" y="200030"/>
                        <a:pt x="279015" y="203919"/>
                      </a:cubicBezTo>
                      <a:cubicBezTo>
                        <a:pt x="279015" y="208364"/>
                        <a:pt x="276104" y="211143"/>
                        <a:pt x="272707" y="211143"/>
                      </a:cubicBezTo>
                      <a:cubicBezTo>
                        <a:pt x="269310" y="211143"/>
                        <a:pt x="266399" y="208364"/>
                        <a:pt x="266399" y="203919"/>
                      </a:cubicBezTo>
                      <a:cubicBezTo>
                        <a:pt x="266399" y="200030"/>
                        <a:pt x="269310" y="197252"/>
                        <a:pt x="272707" y="197252"/>
                      </a:cubicBezTo>
                      <a:close/>
                      <a:moveTo>
                        <a:pt x="253783" y="197252"/>
                      </a:moveTo>
                      <a:cubicBezTo>
                        <a:pt x="257179" y="197252"/>
                        <a:pt x="259606" y="200030"/>
                        <a:pt x="259606" y="203919"/>
                      </a:cubicBezTo>
                      <a:cubicBezTo>
                        <a:pt x="259606" y="208364"/>
                        <a:pt x="257179" y="211143"/>
                        <a:pt x="253783" y="211143"/>
                      </a:cubicBezTo>
                      <a:cubicBezTo>
                        <a:pt x="250386" y="211143"/>
                        <a:pt x="247475" y="208364"/>
                        <a:pt x="247475" y="203919"/>
                      </a:cubicBezTo>
                      <a:cubicBezTo>
                        <a:pt x="247475" y="200030"/>
                        <a:pt x="250386" y="197252"/>
                        <a:pt x="253783" y="197252"/>
                      </a:cubicBezTo>
                      <a:close/>
                      <a:moveTo>
                        <a:pt x="234373" y="197252"/>
                      </a:moveTo>
                      <a:cubicBezTo>
                        <a:pt x="237770" y="197252"/>
                        <a:pt x="240681" y="200030"/>
                        <a:pt x="240681" y="203919"/>
                      </a:cubicBezTo>
                      <a:cubicBezTo>
                        <a:pt x="240681" y="208364"/>
                        <a:pt x="237770" y="211143"/>
                        <a:pt x="234373" y="211143"/>
                      </a:cubicBezTo>
                      <a:cubicBezTo>
                        <a:pt x="230976" y="211143"/>
                        <a:pt x="228550" y="208364"/>
                        <a:pt x="228550" y="203919"/>
                      </a:cubicBezTo>
                      <a:cubicBezTo>
                        <a:pt x="228550" y="200030"/>
                        <a:pt x="230976" y="197252"/>
                        <a:pt x="234373" y="197252"/>
                      </a:cubicBezTo>
                      <a:close/>
                      <a:moveTo>
                        <a:pt x="215448" y="197252"/>
                      </a:moveTo>
                      <a:cubicBezTo>
                        <a:pt x="218845" y="197252"/>
                        <a:pt x="221757" y="200030"/>
                        <a:pt x="221757" y="203919"/>
                      </a:cubicBezTo>
                      <a:cubicBezTo>
                        <a:pt x="221757" y="208364"/>
                        <a:pt x="218845" y="211143"/>
                        <a:pt x="215448" y="211143"/>
                      </a:cubicBezTo>
                      <a:cubicBezTo>
                        <a:pt x="212052" y="211143"/>
                        <a:pt x="209140" y="208364"/>
                        <a:pt x="209140" y="203919"/>
                      </a:cubicBezTo>
                      <a:cubicBezTo>
                        <a:pt x="209140" y="200030"/>
                        <a:pt x="212052" y="197252"/>
                        <a:pt x="215448" y="197252"/>
                      </a:cubicBezTo>
                      <a:close/>
                      <a:moveTo>
                        <a:pt x="196039" y="197252"/>
                      </a:moveTo>
                      <a:cubicBezTo>
                        <a:pt x="199435" y="197252"/>
                        <a:pt x="202347" y="200030"/>
                        <a:pt x="202347" y="203919"/>
                      </a:cubicBezTo>
                      <a:cubicBezTo>
                        <a:pt x="202347" y="208364"/>
                        <a:pt x="199435" y="211143"/>
                        <a:pt x="196039" y="211143"/>
                      </a:cubicBezTo>
                      <a:cubicBezTo>
                        <a:pt x="192642" y="211143"/>
                        <a:pt x="190216" y="208364"/>
                        <a:pt x="190216" y="203919"/>
                      </a:cubicBezTo>
                      <a:cubicBezTo>
                        <a:pt x="190216" y="200030"/>
                        <a:pt x="192642" y="197252"/>
                        <a:pt x="196039" y="197252"/>
                      </a:cubicBezTo>
                      <a:close/>
                      <a:moveTo>
                        <a:pt x="177114" y="197252"/>
                      </a:moveTo>
                      <a:cubicBezTo>
                        <a:pt x="180511" y="197252"/>
                        <a:pt x="183422" y="200030"/>
                        <a:pt x="183422" y="203919"/>
                      </a:cubicBezTo>
                      <a:cubicBezTo>
                        <a:pt x="183422" y="208364"/>
                        <a:pt x="180511" y="211143"/>
                        <a:pt x="177114" y="211143"/>
                      </a:cubicBezTo>
                      <a:cubicBezTo>
                        <a:pt x="173717" y="211143"/>
                        <a:pt x="170806" y="208364"/>
                        <a:pt x="170806" y="203919"/>
                      </a:cubicBezTo>
                      <a:cubicBezTo>
                        <a:pt x="170806" y="200030"/>
                        <a:pt x="173717" y="197252"/>
                        <a:pt x="177114" y="197252"/>
                      </a:cubicBezTo>
                      <a:close/>
                      <a:moveTo>
                        <a:pt x="158190" y="197252"/>
                      </a:moveTo>
                      <a:cubicBezTo>
                        <a:pt x="161586" y="197252"/>
                        <a:pt x="164013" y="200030"/>
                        <a:pt x="164013" y="203919"/>
                      </a:cubicBezTo>
                      <a:cubicBezTo>
                        <a:pt x="164013" y="208364"/>
                        <a:pt x="161586" y="211143"/>
                        <a:pt x="158190" y="211143"/>
                      </a:cubicBezTo>
                      <a:cubicBezTo>
                        <a:pt x="154793" y="211143"/>
                        <a:pt x="151882" y="208364"/>
                        <a:pt x="151882" y="203919"/>
                      </a:cubicBezTo>
                      <a:cubicBezTo>
                        <a:pt x="151882" y="200030"/>
                        <a:pt x="154793" y="197252"/>
                        <a:pt x="158190" y="197252"/>
                      </a:cubicBezTo>
                      <a:close/>
                      <a:moveTo>
                        <a:pt x="138780" y="197252"/>
                      </a:moveTo>
                      <a:cubicBezTo>
                        <a:pt x="142177" y="197252"/>
                        <a:pt x="145088" y="200030"/>
                        <a:pt x="145088" y="203919"/>
                      </a:cubicBezTo>
                      <a:cubicBezTo>
                        <a:pt x="145088" y="208364"/>
                        <a:pt x="142177" y="211143"/>
                        <a:pt x="138780" y="211143"/>
                      </a:cubicBezTo>
                      <a:cubicBezTo>
                        <a:pt x="135383" y="211143"/>
                        <a:pt x="132472" y="208364"/>
                        <a:pt x="132472" y="203919"/>
                      </a:cubicBezTo>
                      <a:cubicBezTo>
                        <a:pt x="132472" y="200030"/>
                        <a:pt x="135383" y="197252"/>
                        <a:pt x="138780" y="197252"/>
                      </a:cubicBezTo>
                      <a:close/>
                      <a:moveTo>
                        <a:pt x="119855" y="197252"/>
                      </a:moveTo>
                      <a:cubicBezTo>
                        <a:pt x="123252" y="197252"/>
                        <a:pt x="125678" y="200030"/>
                        <a:pt x="125678" y="203919"/>
                      </a:cubicBezTo>
                      <a:cubicBezTo>
                        <a:pt x="125678" y="208364"/>
                        <a:pt x="123252" y="211143"/>
                        <a:pt x="119855" y="211143"/>
                      </a:cubicBezTo>
                      <a:cubicBezTo>
                        <a:pt x="116459" y="211143"/>
                        <a:pt x="113547" y="208364"/>
                        <a:pt x="113547" y="203919"/>
                      </a:cubicBezTo>
                      <a:cubicBezTo>
                        <a:pt x="113547" y="200030"/>
                        <a:pt x="116459" y="197252"/>
                        <a:pt x="119855" y="197252"/>
                      </a:cubicBezTo>
                      <a:close/>
                      <a:moveTo>
                        <a:pt x="100446" y="197252"/>
                      </a:moveTo>
                      <a:cubicBezTo>
                        <a:pt x="103842" y="197252"/>
                        <a:pt x="106754" y="200030"/>
                        <a:pt x="106754" y="203919"/>
                      </a:cubicBezTo>
                      <a:cubicBezTo>
                        <a:pt x="106754" y="208364"/>
                        <a:pt x="103842" y="211143"/>
                        <a:pt x="100446" y="211143"/>
                      </a:cubicBezTo>
                      <a:cubicBezTo>
                        <a:pt x="97049" y="211143"/>
                        <a:pt x="94623" y="208364"/>
                        <a:pt x="94623" y="203919"/>
                      </a:cubicBezTo>
                      <a:cubicBezTo>
                        <a:pt x="94623" y="200030"/>
                        <a:pt x="97049" y="197252"/>
                        <a:pt x="100446" y="197252"/>
                      </a:cubicBezTo>
                      <a:close/>
                      <a:moveTo>
                        <a:pt x="81521" y="197252"/>
                      </a:moveTo>
                      <a:cubicBezTo>
                        <a:pt x="84918" y="197252"/>
                        <a:pt x="87829" y="200030"/>
                        <a:pt x="87829" y="203919"/>
                      </a:cubicBezTo>
                      <a:cubicBezTo>
                        <a:pt x="87829" y="208364"/>
                        <a:pt x="84918" y="211143"/>
                        <a:pt x="81521" y="211143"/>
                      </a:cubicBezTo>
                      <a:cubicBezTo>
                        <a:pt x="78124" y="211143"/>
                        <a:pt x="75213" y="208364"/>
                        <a:pt x="75213" y="203919"/>
                      </a:cubicBezTo>
                      <a:cubicBezTo>
                        <a:pt x="75213" y="200030"/>
                        <a:pt x="78124" y="197252"/>
                        <a:pt x="81521" y="197252"/>
                      </a:cubicBezTo>
                      <a:close/>
                      <a:moveTo>
                        <a:pt x="62111" y="197252"/>
                      </a:moveTo>
                      <a:cubicBezTo>
                        <a:pt x="65993" y="197252"/>
                        <a:pt x="68420" y="200030"/>
                        <a:pt x="68420" y="203919"/>
                      </a:cubicBezTo>
                      <a:cubicBezTo>
                        <a:pt x="68420" y="208364"/>
                        <a:pt x="65993" y="211143"/>
                        <a:pt x="62111" y="211143"/>
                      </a:cubicBezTo>
                      <a:cubicBezTo>
                        <a:pt x="58715" y="211143"/>
                        <a:pt x="56289" y="208364"/>
                        <a:pt x="56289" y="203919"/>
                      </a:cubicBezTo>
                      <a:cubicBezTo>
                        <a:pt x="56289" y="200030"/>
                        <a:pt x="58715" y="197252"/>
                        <a:pt x="62111" y="197252"/>
                      </a:cubicBezTo>
                      <a:close/>
                      <a:moveTo>
                        <a:pt x="43187" y="197252"/>
                      </a:moveTo>
                      <a:cubicBezTo>
                        <a:pt x="46584" y="197252"/>
                        <a:pt x="49495" y="200030"/>
                        <a:pt x="49495" y="203919"/>
                      </a:cubicBezTo>
                      <a:cubicBezTo>
                        <a:pt x="49495" y="208364"/>
                        <a:pt x="46584" y="211143"/>
                        <a:pt x="43187" y="211143"/>
                      </a:cubicBezTo>
                      <a:cubicBezTo>
                        <a:pt x="39790" y="211143"/>
                        <a:pt x="36879" y="208364"/>
                        <a:pt x="36879" y="203919"/>
                      </a:cubicBezTo>
                      <a:cubicBezTo>
                        <a:pt x="36879" y="200030"/>
                        <a:pt x="39790" y="197252"/>
                        <a:pt x="43187" y="197252"/>
                      </a:cubicBezTo>
                      <a:close/>
                      <a:moveTo>
                        <a:pt x="559486" y="177249"/>
                      </a:moveTo>
                      <a:cubicBezTo>
                        <a:pt x="562398" y="177249"/>
                        <a:pt x="564339" y="179471"/>
                        <a:pt x="564339" y="182249"/>
                      </a:cubicBezTo>
                      <a:cubicBezTo>
                        <a:pt x="564339" y="185028"/>
                        <a:pt x="562398" y="187250"/>
                        <a:pt x="559486" y="187250"/>
                      </a:cubicBezTo>
                      <a:cubicBezTo>
                        <a:pt x="557060" y="187250"/>
                        <a:pt x="555119" y="185028"/>
                        <a:pt x="555119" y="182249"/>
                      </a:cubicBezTo>
                      <a:cubicBezTo>
                        <a:pt x="555119" y="179471"/>
                        <a:pt x="557060" y="177249"/>
                        <a:pt x="559486" y="177249"/>
                      </a:cubicBezTo>
                      <a:close/>
                      <a:moveTo>
                        <a:pt x="1171007" y="176563"/>
                      </a:moveTo>
                      <a:lnTo>
                        <a:pt x="1174061" y="186402"/>
                      </a:lnTo>
                      <a:lnTo>
                        <a:pt x="1171864" y="188917"/>
                      </a:lnTo>
                      <a:cubicBezTo>
                        <a:pt x="1168467" y="188917"/>
                        <a:pt x="1166041" y="186139"/>
                        <a:pt x="1166041" y="182249"/>
                      </a:cubicBezTo>
                      <a:close/>
                      <a:moveTo>
                        <a:pt x="292117" y="175582"/>
                      </a:moveTo>
                      <a:cubicBezTo>
                        <a:pt x="295028" y="175582"/>
                        <a:pt x="297940" y="178360"/>
                        <a:pt x="297940" y="182249"/>
                      </a:cubicBezTo>
                      <a:cubicBezTo>
                        <a:pt x="297940" y="186139"/>
                        <a:pt x="295028" y="188917"/>
                        <a:pt x="292117" y="188917"/>
                      </a:cubicBezTo>
                      <a:cubicBezTo>
                        <a:pt x="288720" y="188917"/>
                        <a:pt x="285809" y="186139"/>
                        <a:pt x="285809" y="182249"/>
                      </a:cubicBezTo>
                      <a:cubicBezTo>
                        <a:pt x="285809" y="178360"/>
                        <a:pt x="288720" y="175582"/>
                        <a:pt x="292117" y="175582"/>
                      </a:cubicBezTo>
                      <a:close/>
                      <a:moveTo>
                        <a:pt x="1152939" y="175026"/>
                      </a:moveTo>
                      <a:cubicBezTo>
                        <a:pt x="1156336" y="175026"/>
                        <a:pt x="1158762" y="178360"/>
                        <a:pt x="1158762" y="182249"/>
                      </a:cubicBezTo>
                      <a:cubicBezTo>
                        <a:pt x="1158762" y="186139"/>
                        <a:pt x="1156336" y="189473"/>
                        <a:pt x="1152939" y="189473"/>
                      </a:cubicBezTo>
                      <a:cubicBezTo>
                        <a:pt x="1149543" y="189473"/>
                        <a:pt x="1146631" y="186139"/>
                        <a:pt x="1146631" y="182249"/>
                      </a:cubicBezTo>
                      <a:cubicBezTo>
                        <a:pt x="1146631" y="178360"/>
                        <a:pt x="1149543" y="175026"/>
                        <a:pt x="1152939" y="175026"/>
                      </a:cubicBezTo>
                      <a:close/>
                      <a:moveTo>
                        <a:pt x="1133529" y="175026"/>
                      </a:moveTo>
                      <a:cubicBezTo>
                        <a:pt x="1136926" y="175026"/>
                        <a:pt x="1139838" y="178360"/>
                        <a:pt x="1139838" y="182249"/>
                      </a:cubicBezTo>
                      <a:cubicBezTo>
                        <a:pt x="1139838" y="186139"/>
                        <a:pt x="1136926" y="189473"/>
                        <a:pt x="1133529" y="189473"/>
                      </a:cubicBezTo>
                      <a:cubicBezTo>
                        <a:pt x="1130133" y="189473"/>
                        <a:pt x="1127221" y="186139"/>
                        <a:pt x="1127221" y="182249"/>
                      </a:cubicBezTo>
                      <a:cubicBezTo>
                        <a:pt x="1127221" y="178360"/>
                        <a:pt x="1130133" y="175026"/>
                        <a:pt x="1133529" y="175026"/>
                      </a:cubicBezTo>
                      <a:close/>
                      <a:moveTo>
                        <a:pt x="1114605" y="175026"/>
                      </a:moveTo>
                      <a:cubicBezTo>
                        <a:pt x="1118002" y="175026"/>
                        <a:pt x="1120913" y="178360"/>
                        <a:pt x="1120913" y="182249"/>
                      </a:cubicBezTo>
                      <a:cubicBezTo>
                        <a:pt x="1120913" y="186139"/>
                        <a:pt x="1118002" y="189473"/>
                        <a:pt x="1114605" y="189473"/>
                      </a:cubicBezTo>
                      <a:cubicBezTo>
                        <a:pt x="1111208" y="189473"/>
                        <a:pt x="1108297" y="186139"/>
                        <a:pt x="1108297" y="182249"/>
                      </a:cubicBezTo>
                      <a:cubicBezTo>
                        <a:pt x="1108297" y="178360"/>
                        <a:pt x="1111208" y="175026"/>
                        <a:pt x="1114605" y="175026"/>
                      </a:cubicBezTo>
                      <a:close/>
                      <a:moveTo>
                        <a:pt x="1095195" y="175026"/>
                      </a:moveTo>
                      <a:cubicBezTo>
                        <a:pt x="1098592" y="175026"/>
                        <a:pt x="1101503" y="178360"/>
                        <a:pt x="1101503" y="182249"/>
                      </a:cubicBezTo>
                      <a:cubicBezTo>
                        <a:pt x="1101503" y="186139"/>
                        <a:pt x="1098592" y="189473"/>
                        <a:pt x="1095195" y="189473"/>
                      </a:cubicBezTo>
                      <a:cubicBezTo>
                        <a:pt x="1091799" y="189473"/>
                        <a:pt x="1089372" y="186139"/>
                        <a:pt x="1089372" y="182249"/>
                      </a:cubicBezTo>
                      <a:cubicBezTo>
                        <a:pt x="1089372" y="178360"/>
                        <a:pt x="1091799" y="175026"/>
                        <a:pt x="1095195" y="175026"/>
                      </a:cubicBezTo>
                      <a:close/>
                      <a:moveTo>
                        <a:pt x="1076271" y="175026"/>
                      </a:moveTo>
                      <a:cubicBezTo>
                        <a:pt x="1079667" y="175026"/>
                        <a:pt x="1082579" y="178360"/>
                        <a:pt x="1082579" y="182249"/>
                      </a:cubicBezTo>
                      <a:cubicBezTo>
                        <a:pt x="1082579" y="186139"/>
                        <a:pt x="1079667" y="189473"/>
                        <a:pt x="1076271" y="189473"/>
                      </a:cubicBezTo>
                      <a:cubicBezTo>
                        <a:pt x="1072874" y="189473"/>
                        <a:pt x="1069963" y="186139"/>
                        <a:pt x="1069963" y="182249"/>
                      </a:cubicBezTo>
                      <a:cubicBezTo>
                        <a:pt x="1069963" y="178360"/>
                        <a:pt x="1072874" y="175026"/>
                        <a:pt x="1076271" y="175026"/>
                      </a:cubicBezTo>
                      <a:close/>
                      <a:moveTo>
                        <a:pt x="1057346" y="175026"/>
                      </a:moveTo>
                      <a:cubicBezTo>
                        <a:pt x="1060743" y="175026"/>
                        <a:pt x="1063169" y="178360"/>
                        <a:pt x="1063169" y="182249"/>
                      </a:cubicBezTo>
                      <a:cubicBezTo>
                        <a:pt x="1063169" y="186139"/>
                        <a:pt x="1060743" y="189473"/>
                        <a:pt x="1057346" y="189473"/>
                      </a:cubicBezTo>
                      <a:cubicBezTo>
                        <a:pt x="1053464" y="189473"/>
                        <a:pt x="1051038" y="186139"/>
                        <a:pt x="1051038" y="182249"/>
                      </a:cubicBezTo>
                      <a:cubicBezTo>
                        <a:pt x="1051038" y="178360"/>
                        <a:pt x="1053464" y="175026"/>
                        <a:pt x="1057346" y="175026"/>
                      </a:cubicBezTo>
                      <a:close/>
                      <a:moveTo>
                        <a:pt x="1019012" y="175026"/>
                      </a:moveTo>
                      <a:cubicBezTo>
                        <a:pt x="1022409" y="175026"/>
                        <a:pt x="1024835" y="178360"/>
                        <a:pt x="1024835" y="182249"/>
                      </a:cubicBezTo>
                      <a:cubicBezTo>
                        <a:pt x="1024835" y="186139"/>
                        <a:pt x="1022409" y="189473"/>
                        <a:pt x="1019012" y="189473"/>
                      </a:cubicBezTo>
                      <a:cubicBezTo>
                        <a:pt x="1015615" y="189473"/>
                        <a:pt x="1012704" y="186139"/>
                        <a:pt x="1012704" y="182249"/>
                      </a:cubicBezTo>
                      <a:cubicBezTo>
                        <a:pt x="1012704" y="178360"/>
                        <a:pt x="1015615" y="175026"/>
                        <a:pt x="1019012" y="175026"/>
                      </a:cubicBezTo>
                      <a:close/>
                      <a:moveTo>
                        <a:pt x="999602" y="175026"/>
                      </a:moveTo>
                      <a:cubicBezTo>
                        <a:pt x="1002999" y="175026"/>
                        <a:pt x="1005910" y="178360"/>
                        <a:pt x="1005910" y="182249"/>
                      </a:cubicBezTo>
                      <a:cubicBezTo>
                        <a:pt x="1005910" y="186139"/>
                        <a:pt x="1002999" y="189473"/>
                        <a:pt x="999602" y="189473"/>
                      </a:cubicBezTo>
                      <a:cubicBezTo>
                        <a:pt x="996206" y="189473"/>
                        <a:pt x="993779" y="186139"/>
                        <a:pt x="993779" y="182249"/>
                      </a:cubicBezTo>
                      <a:cubicBezTo>
                        <a:pt x="993779" y="178360"/>
                        <a:pt x="996206" y="175026"/>
                        <a:pt x="999602" y="175026"/>
                      </a:cubicBezTo>
                      <a:close/>
                      <a:moveTo>
                        <a:pt x="980678" y="175026"/>
                      </a:moveTo>
                      <a:cubicBezTo>
                        <a:pt x="984074" y="175026"/>
                        <a:pt x="986986" y="178360"/>
                        <a:pt x="986986" y="182249"/>
                      </a:cubicBezTo>
                      <a:cubicBezTo>
                        <a:pt x="986986" y="186139"/>
                        <a:pt x="984074" y="189473"/>
                        <a:pt x="980678" y="189473"/>
                      </a:cubicBezTo>
                      <a:cubicBezTo>
                        <a:pt x="977281" y="189473"/>
                        <a:pt x="974370" y="186139"/>
                        <a:pt x="974370" y="182249"/>
                      </a:cubicBezTo>
                      <a:cubicBezTo>
                        <a:pt x="974370" y="178360"/>
                        <a:pt x="977281" y="175026"/>
                        <a:pt x="980678" y="175026"/>
                      </a:cubicBezTo>
                      <a:close/>
                      <a:moveTo>
                        <a:pt x="961268" y="175026"/>
                      </a:moveTo>
                      <a:cubicBezTo>
                        <a:pt x="964665" y="175026"/>
                        <a:pt x="967576" y="178360"/>
                        <a:pt x="967576" y="182249"/>
                      </a:cubicBezTo>
                      <a:cubicBezTo>
                        <a:pt x="967576" y="186139"/>
                        <a:pt x="964665" y="189473"/>
                        <a:pt x="961268" y="189473"/>
                      </a:cubicBezTo>
                      <a:cubicBezTo>
                        <a:pt x="957871" y="189473"/>
                        <a:pt x="955445" y="186139"/>
                        <a:pt x="955445" y="182249"/>
                      </a:cubicBezTo>
                      <a:cubicBezTo>
                        <a:pt x="955445" y="178360"/>
                        <a:pt x="957871" y="175026"/>
                        <a:pt x="961268" y="175026"/>
                      </a:cubicBezTo>
                      <a:close/>
                      <a:moveTo>
                        <a:pt x="942343" y="175026"/>
                      </a:moveTo>
                      <a:cubicBezTo>
                        <a:pt x="945740" y="175026"/>
                        <a:pt x="948652" y="178360"/>
                        <a:pt x="948652" y="182249"/>
                      </a:cubicBezTo>
                      <a:cubicBezTo>
                        <a:pt x="948652" y="186139"/>
                        <a:pt x="945740" y="189473"/>
                        <a:pt x="942343" y="189473"/>
                      </a:cubicBezTo>
                      <a:cubicBezTo>
                        <a:pt x="938947" y="189473"/>
                        <a:pt x="936035" y="186139"/>
                        <a:pt x="936035" y="182249"/>
                      </a:cubicBezTo>
                      <a:cubicBezTo>
                        <a:pt x="936035" y="178360"/>
                        <a:pt x="938947" y="175026"/>
                        <a:pt x="942343" y="175026"/>
                      </a:cubicBezTo>
                      <a:close/>
                      <a:moveTo>
                        <a:pt x="923419" y="175026"/>
                      </a:moveTo>
                      <a:cubicBezTo>
                        <a:pt x="926816" y="175026"/>
                        <a:pt x="929242" y="178360"/>
                        <a:pt x="929242" y="182249"/>
                      </a:cubicBezTo>
                      <a:cubicBezTo>
                        <a:pt x="929242" y="186139"/>
                        <a:pt x="926816" y="189473"/>
                        <a:pt x="923419" y="189473"/>
                      </a:cubicBezTo>
                      <a:cubicBezTo>
                        <a:pt x="920022" y="189473"/>
                        <a:pt x="917111" y="186139"/>
                        <a:pt x="917111" y="182249"/>
                      </a:cubicBezTo>
                      <a:cubicBezTo>
                        <a:pt x="917111" y="178360"/>
                        <a:pt x="920022" y="175026"/>
                        <a:pt x="923419" y="175026"/>
                      </a:cubicBezTo>
                      <a:close/>
                      <a:moveTo>
                        <a:pt x="904009" y="175026"/>
                      </a:moveTo>
                      <a:cubicBezTo>
                        <a:pt x="907406" y="175026"/>
                        <a:pt x="910317" y="178360"/>
                        <a:pt x="910317" y="182249"/>
                      </a:cubicBezTo>
                      <a:cubicBezTo>
                        <a:pt x="910317" y="186139"/>
                        <a:pt x="907406" y="189473"/>
                        <a:pt x="904009" y="189473"/>
                      </a:cubicBezTo>
                      <a:cubicBezTo>
                        <a:pt x="900613" y="189473"/>
                        <a:pt x="897701" y="186139"/>
                        <a:pt x="897701" y="182249"/>
                      </a:cubicBezTo>
                      <a:cubicBezTo>
                        <a:pt x="897701" y="178360"/>
                        <a:pt x="900613" y="175026"/>
                        <a:pt x="904009" y="175026"/>
                      </a:cubicBezTo>
                      <a:close/>
                      <a:moveTo>
                        <a:pt x="636155" y="175026"/>
                      </a:moveTo>
                      <a:cubicBezTo>
                        <a:pt x="639551" y="175026"/>
                        <a:pt x="642463" y="178360"/>
                        <a:pt x="642463" y="182249"/>
                      </a:cubicBezTo>
                      <a:cubicBezTo>
                        <a:pt x="642463" y="186139"/>
                        <a:pt x="639551" y="189473"/>
                        <a:pt x="636155" y="189473"/>
                      </a:cubicBezTo>
                      <a:cubicBezTo>
                        <a:pt x="632758" y="189473"/>
                        <a:pt x="629847" y="186139"/>
                        <a:pt x="629847" y="182249"/>
                      </a:cubicBezTo>
                      <a:cubicBezTo>
                        <a:pt x="629847" y="178360"/>
                        <a:pt x="632758" y="175026"/>
                        <a:pt x="636155" y="175026"/>
                      </a:cubicBezTo>
                      <a:close/>
                      <a:moveTo>
                        <a:pt x="617230" y="175026"/>
                      </a:moveTo>
                      <a:cubicBezTo>
                        <a:pt x="620627" y="175026"/>
                        <a:pt x="623538" y="178360"/>
                        <a:pt x="623538" y="182249"/>
                      </a:cubicBezTo>
                      <a:cubicBezTo>
                        <a:pt x="623538" y="186139"/>
                        <a:pt x="620627" y="189473"/>
                        <a:pt x="617230" y="189473"/>
                      </a:cubicBezTo>
                      <a:cubicBezTo>
                        <a:pt x="613833" y="189473"/>
                        <a:pt x="610922" y="186139"/>
                        <a:pt x="610922" y="182249"/>
                      </a:cubicBezTo>
                      <a:cubicBezTo>
                        <a:pt x="610922" y="178360"/>
                        <a:pt x="613833" y="175026"/>
                        <a:pt x="617230" y="175026"/>
                      </a:cubicBezTo>
                      <a:close/>
                      <a:moveTo>
                        <a:pt x="597820" y="175026"/>
                      </a:moveTo>
                      <a:cubicBezTo>
                        <a:pt x="601217" y="175026"/>
                        <a:pt x="604129" y="178360"/>
                        <a:pt x="604129" y="182249"/>
                      </a:cubicBezTo>
                      <a:cubicBezTo>
                        <a:pt x="604129" y="186139"/>
                        <a:pt x="601217" y="189473"/>
                        <a:pt x="597820" y="189473"/>
                      </a:cubicBezTo>
                      <a:cubicBezTo>
                        <a:pt x="594424" y="189473"/>
                        <a:pt x="591998" y="186139"/>
                        <a:pt x="591998" y="182249"/>
                      </a:cubicBezTo>
                      <a:cubicBezTo>
                        <a:pt x="591998" y="178360"/>
                        <a:pt x="594424" y="175026"/>
                        <a:pt x="597820" y="175026"/>
                      </a:cubicBezTo>
                      <a:close/>
                      <a:moveTo>
                        <a:pt x="578896" y="175026"/>
                      </a:moveTo>
                      <a:cubicBezTo>
                        <a:pt x="582293" y="175026"/>
                        <a:pt x="585204" y="178360"/>
                        <a:pt x="585204" y="182249"/>
                      </a:cubicBezTo>
                      <a:cubicBezTo>
                        <a:pt x="585204" y="186139"/>
                        <a:pt x="582293" y="189473"/>
                        <a:pt x="578896" y="189473"/>
                      </a:cubicBezTo>
                      <a:cubicBezTo>
                        <a:pt x="575499" y="189473"/>
                        <a:pt x="572588" y="186139"/>
                        <a:pt x="572588" y="182249"/>
                      </a:cubicBezTo>
                      <a:cubicBezTo>
                        <a:pt x="572588" y="178360"/>
                        <a:pt x="575499" y="175026"/>
                        <a:pt x="578896" y="175026"/>
                      </a:cubicBezTo>
                      <a:close/>
                      <a:moveTo>
                        <a:pt x="502227" y="175026"/>
                      </a:moveTo>
                      <a:cubicBezTo>
                        <a:pt x="505624" y="175026"/>
                        <a:pt x="508536" y="178360"/>
                        <a:pt x="508536" y="182249"/>
                      </a:cubicBezTo>
                      <a:cubicBezTo>
                        <a:pt x="508536" y="186139"/>
                        <a:pt x="505624" y="189473"/>
                        <a:pt x="502227" y="189473"/>
                      </a:cubicBezTo>
                      <a:cubicBezTo>
                        <a:pt x="498831" y="189473"/>
                        <a:pt x="495919" y="186139"/>
                        <a:pt x="495919" y="182249"/>
                      </a:cubicBezTo>
                      <a:cubicBezTo>
                        <a:pt x="495919" y="178360"/>
                        <a:pt x="498831" y="175026"/>
                        <a:pt x="502227" y="175026"/>
                      </a:cubicBezTo>
                      <a:close/>
                      <a:moveTo>
                        <a:pt x="483303" y="175026"/>
                      </a:moveTo>
                      <a:cubicBezTo>
                        <a:pt x="486700" y="175026"/>
                        <a:pt x="489611" y="178360"/>
                        <a:pt x="489611" y="182249"/>
                      </a:cubicBezTo>
                      <a:cubicBezTo>
                        <a:pt x="489611" y="186139"/>
                        <a:pt x="486700" y="189473"/>
                        <a:pt x="483303" y="189473"/>
                      </a:cubicBezTo>
                      <a:cubicBezTo>
                        <a:pt x="479906" y="189473"/>
                        <a:pt x="476995" y="186139"/>
                        <a:pt x="476995" y="182249"/>
                      </a:cubicBezTo>
                      <a:cubicBezTo>
                        <a:pt x="476995" y="178360"/>
                        <a:pt x="479906" y="175026"/>
                        <a:pt x="483303" y="175026"/>
                      </a:cubicBezTo>
                      <a:close/>
                      <a:moveTo>
                        <a:pt x="463893" y="175026"/>
                      </a:moveTo>
                      <a:cubicBezTo>
                        <a:pt x="467290" y="175026"/>
                        <a:pt x="470201" y="178360"/>
                        <a:pt x="470201" y="182249"/>
                      </a:cubicBezTo>
                      <a:cubicBezTo>
                        <a:pt x="470201" y="186139"/>
                        <a:pt x="467290" y="189473"/>
                        <a:pt x="463893" y="189473"/>
                      </a:cubicBezTo>
                      <a:cubicBezTo>
                        <a:pt x="460497" y="189473"/>
                        <a:pt x="458070" y="186139"/>
                        <a:pt x="458070" y="182249"/>
                      </a:cubicBezTo>
                      <a:cubicBezTo>
                        <a:pt x="458070" y="178360"/>
                        <a:pt x="460497" y="175026"/>
                        <a:pt x="463893" y="175026"/>
                      </a:cubicBezTo>
                      <a:close/>
                      <a:moveTo>
                        <a:pt x="406634" y="175026"/>
                      </a:moveTo>
                      <a:cubicBezTo>
                        <a:pt x="410031" y="175026"/>
                        <a:pt x="412943" y="178360"/>
                        <a:pt x="412943" y="182249"/>
                      </a:cubicBezTo>
                      <a:cubicBezTo>
                        <a:pt x="412943" y="186139"/>
                        <a:pt x="410031" y="189473"/>
                        <a:pt x="406634" y="189473"/>
                      </a:cubicBezTo>
                      <a:cubicBezTo>
                        <a:pt x="403238" y="189473"/>
                        <a:pt x="400326" y="186139"/>
                        <a:pt x="400326" y="182249"/>
                      </a:cubicBezTo>
                      <a:cubicBezTo>
                        <a:pt x="400326" y="178360"/>
                        <a:pt x="403238" y="175026"/>
                        <a:pt x="406634" y="175026"/>
                      </a:cubicBezTo>
                      <a:close/>
                      <a:moveTo>
                        <a:pt x="387710" y="175026"/>
                      </a:moveTo>
                      <a:cubicBezTo>
                        <a:pt x="391107" y="175026"/>
                        <a:pt x="393533" y="178360"/>
                        <a:pt x="393533" y="182249"/>
                      </a:cubicBezTo>
                      <a:cubicBezTo>
                        <a:pt x="393533" y="186139"/>
                        <a:pt x="391107" y="189473"/>
                        <a:pt x="387710" y="189473"/>
                      </a:cubicBezTo>
                      <a:cubicBezTo>
                        <a:pt x="384313" y="189473"/>
                        <a:pt x="381402" y="186139"/>
                        <a:pt x="381402" y="182249"/>
                      </a:cubicBezTo>
                      <a:cubicBezTo>
                        <a:pt x="381402" y="178360"/>
                        <a:pt x="384313" y="175026"/>
                        <a:pt x="387710" y="175026"/>
                      </a:cubicBezTo>
                      <a:close/>
                      <a:moveTo>
                        <a:pt x="368300" y="175026"/>
                      </a:moveTo>
                      <a:cubicBezTo>
                        <a:pt x="371697" y="175026"/>
                        <a:pt x="374608" y="178360"/>
                        <a:pt x="374608" y="182249"/>
                      </a:cubicBezTo>
                      <a:cubicBezTo>
                        <a:pt x="374608" y="186139"/>
                        <a:pt x="371697" y="189473"/>
                        <a:pt x="368300" y="189473"/>
                      </a:cubicBezTo>
                      <a:cubicBezTo>
                        <a:pt x="364903" y="189473"/>
                        <a:pt x="362477" y="186139"/>
                        <a:pt x="362477" y="182249"/>
                      </a:cubicBezTo>
                      <a:cubicBezTo>
                        <a:pt x="362477" y="178360"/>
                        <a:pt x="364903" y="175026"/>
                        <a:pt x="368300" y="175026"/>
                      </a:cubicBezTo>
                      <a:close/>
                      <a:moveTo>
                        <a:pt x="349376" y="175026"/>
                      </a:moveTo>
                      <a:cubicBezTo>
                        <a:pt x="352772" y="175026"/>
                        <a:pt x="355684" y="178360"/>
                        <a:pt x="355684" y="182249"/>
                      </a:cubicBezTo>
                      <a:cubicBezTo>
                        <a:pt x="355684" y="186139"/>
                        <a:pt x="352772" y="189473"/>
                        <a:pt x="349376" y="189473"/>
                      </a:cubicBezTo>
                      <a:cubicBezTo>
                        <a:pt x="345979" y="189473"/>
                        <a:pt x="343068" y="186139"/>
                        <a:pt x="343068" y="182249"/>
                      </a:cubicBezTo>
                      <a:cubicBezTo>
                        <a:pt x="343068" y="178360"/>
                        <a:pt x="345979" y="175026"/>
                        <a:pt x="349376" y="175026"/>
                      </a:cubicBezTo>
                      <a:close/>
                      <a:moveTo>
                        <a:pt x="329966" y="175026"/>
                      </a:moveTo>
                      <a:cubicBezTo>
                        <a:pt x="333363" y="175026"/>
                        <a:pt x="336274" y="178360"/>
                        <a:pt x="336274" y="182249"/>
                      </a:cubicBezTo>
                      <a:cubicBezTo>
                        <a:pt x="336274" y="186139"/>
                        <a:pt x="333363" y="189473"/>
                        <a:pt x="329966" y="189473"/>
                      </a:cubicBezTo>
                      <a:cubicBezTo>
                        <a:pt x="326569" y="189473"/>
                        <a:pt x="324143" y="186139"/>
                        <a:pt x="324143" y="182249"/>
                      </a:cubicBezTo>
                      <a:cubicBezTo>
                        <a:pt x="324143" y="178360"/>
                        <a:pt x="326569" y="175026"/>
                        <a:pt x="329966" y="175026"/>
                      </a:cubicBezTo>
                      <a:close/>
                      <a:moveTo>
                        <a:pt x="311041" y="175026"/>
                      </a:moveTo>
                      <a:cubicBezTo>
                        <a:pt x="314438" y="175026"/>
                        <a:pt x="317350" y="178360"/>
                        <a:pt x="317350" y="182249"/>
                      </a:cubicBezTo>
                      <a:cubicBezTo>
                        <a:pt x="317350" y="186139"/>
                        <a:pt x="314438" y="189473"/>
                        <a:pt x="311041" y="189473"/>
                      </a:cubicBezTo>
                      <a:cubicBezTo>
                        <a:pt x="307645" y="189473"/>
                        <a:pt x="304733" y="186139"/>
                        <a:pt x="304733" y="182249"/>
                      </a:cubicBezTo>
                      <a:cubicBezTo>
                        <a:pt x="304733" y="178360"/>
                        <a:pt x="307645" y="175026"/>
                        <a:pt x="311041" y="175026"/>
                      </a:cubicBezTo>
                      <a:close/>
                      <a:moveTo>
                        <a:pt x="272707" y="175026"/>
                      </a:moveTo>
                      <a:cubicBezTo>
                        <a:pt x="276104" y="175026"/>
                        <a:pt x="279015" y="178360"/>
                        <a:pt x="279015" y="182249"/>
                      </a:cubicBezTo>
                      <a:cubicBezTo>
                        <a:pt x="279015" y="186139"/>
                        <a:pt x="276104" y="189473"/>
                        <a:pt x="272707" y="189473"/>
                      </a:cubicBezTo>
                      <a:cubicBezTo>
                        <a:pt x="269310" y="189473"/>
                        <a:pt x="266399" y="186139"/>
                        <a:pt x="266399" y="182249"/>
                      </a:cubicBezTo>
                      <a:cubicBezTo>
                        <a:pt x="266399" y="178360"/>
                        <a:pt x="269310" y="175026"/>
                        <a:pt x="272707" y="175026"/>
                      </a:cubicBezTo>
                      <a:close/>
                      <a:moveTo>
                        <a:pt x="253783" y="175026"/>
                      </a:moveTo>
                      <a:cubicBezTo>
                        <a:pt x="257179" y="175026"/>
                        <a:pt x="259606" y="178360"/>
                        <a:pt x="259606" y="182249"/>
                      </a:cubicBezTo>
                      <a:cubicBezTo>
                        <a:pt x="259606" y="186139"/>
                        <a:pt x="257179" y="189473"/>
                        <a:pt x="253783" y="189473"/>
                      </a:cubicBezTo>
                      <a:cubicBezTo>
                        <a:pt x="250386" y="189473"/>
                        <a:pt x="247475" y="186139"/>
                        <a:pt x="247475" y="182249"/>
                      </a:cubicBezTo>
                      <a:cubicBezTo>
                        <a:pt x="247475" y="178360"/>
                        <a:pt x="250386" y="175026"/>
                        <a:pt x="253783" y="175026"/>
                      </a:cubicBezTo>
                      <a:close/>
                      <a:moveTo>
                        <a:pt x="234373" y="175026"/>
                      </a:moveTo>
                      <a:cubicBezTo>
                        <a:pt x="237770" y="175026"/>
                        <a:pt x="240681" y="178360"/>
                        <a:pt x="240681" y="182249"/>
                      </a:cubicBezTo>
                      <a:cubicBezTo>
                        <a:pt x="240681" y="186139"/>
                        <a:pt x="237770" y="189473"/>
                        <a:pt x="234373" y="189473"/>
                      </a:cubicBezTo>
                      <a:cubicBezTo>
                        <a:pt x="230976" y="189473"/>
                        <a:pt x="228550" y="186139"/>
                        <a:pt x="228550" y="182249"/>
                      </a:cubicBezTo>
                      <a:cubicBezTo>
                        <a:pt x="228550" y="178360"/>
                        <a:pt x="230976" y="175026"/>
                        <a:pt x="234373" y="175026"/>
                      </a:cubicBezTo>
                      <a:close/>
                      <a:moveTo>
                        <a:pt x="215448" y="175026"/>
                      </a:moveTo>
                      <a:cubicBezTo>
                        <a:pt x="218845" y="175026"/>
                        <a:pt x="221757" y="178360"/>
                        <a:pt x="221757" y="182249"/>
                      </a:cubicBezTo>
                      <a:cubicBezTo>
                        <a:pt x="221757" y="186139"/>
                        <a:pt x="218845" y="189473"/>
                        <a:pt x="215448" y="189473"/>
                      </a:cubicBezTo>
                      <a:cubicBezTo>
                        <a:pt x="212052" y="189473"/>
                        <a:pt x="209140" y="186139"/>
                        <a:pt x="209140" y="182249"/>
                      </a:cubicBezTo>
                      <a:cubicBezTo>
                        <a:pt x="209140" y="178360"/>
                        <a:pt x="212052" y="175026"/>
                        <a:pt x="215448" y="175026"/>
                      </a:cubicBezTo>
                      <a:close/>
                      <a:moveTo>
                        <a:pt x="196039" y="175026"/>
                      </a:moveTo>
                      <a:cubicBezTo>
                        <a:pt x="199435" y="175026"/>
                        <a:pt x="202347" y="178360"/>
                        <a:pt x="202347" y="182249"/>
                      </a:cubicBezTo>
                      <a:cubicBezTo>
                        <a:pt x="202347" y="186139"/>
                        <a:pt x="199435" y="189473"/>
                        <a:pt x="196039" y="189473"/>
                      </a:cubicBezTo>
                      <a:cubicBezTo>
                        <a:pt x="192642" y="189473"/>
                        <a:pt x="190216" y="186139"/>
                        <a:pt x="190216" y="182249"/>
                      </a:cubicBezTo>
                      <a:cubicBezTo>
                        <a:pt x="190216" y="178360"/>
                        <a:pt x="192642" y="175026"/>
                        <a:pt x="196039" y="175026"/>
                      </a:cubicBezTo>
                      <a:close/>
                      <a:moveTo>
                        <a:pt x="177114" y="175026"/>
                      </a:moveTo>
                      <a:cubicBezTo>
                        <a:pt x="180511" y="175026"/>
                        <a:pt x="183422" y="178360"/>
                        <a:pt x="183422" y="182249"/>
                      </a:cubicBezTo>
                      <a:cubicBezTo>
                        <a:pt x="183422" y="186139"/>
                        <a:pt x="180511" y="189473"/>
                        <a:pt x="177114" y="189473"/>
                      </a:cubicBezTo>
                      <a:cubicBezTo>
                        <a:pt x="173717" y="189473"/>
                        <a:pt x="170806" y="186139"/>
                        <a:pt x="170806" y="182249"/>
                      </a:cubicBezTo>
                      <a:cubicBezTo>
                        <a:pt x="170806" y="178360"/>
                        <a:pt x="173717" y="175026"/>
                        <a:pt x="177114" y="175026"/>
                      </a:cubicBezTo>
                      <a:close/>
                      <a:moveTo>
                        <a:pt x="158190" y="175026"/>
                      </a:moveTo>
                      <a:cubicBezTo>
                        <a:pt x="161586" y="175026"/>
                        <a:pt x="164013" y="178360"/>
                        <a:pt x="164013" y="182249"/>
                      </a:cubicBezTo>
                      <a:cubicBezTo>
                        <a:pt x="164013" y="186139"/>
                        <a:pt x="161586" y="189473"/>
                        <a:pt x="158190" y="189473"/>
                      </a:cubicBezTo>
                      <a:cubicBezTo>
                        <a:pt x="154793" y="189473"/>
                        <a:pt x="151882" y="186139"/>
                        <a:pt x="151882" y="182249"/>
                      </a:cubicBezTo>
                      <a:cubicBezTo>
                        <a:pt x="151882" y="178360"/>
                        <a:pt x="154793" y="175026"/>
                        <a:pt x="158190" y="175026"/>
                      </a:cubicBezTo>
                      <a:close/>
                      <a:moveTo>
                        <a:pt x="138780" y="175026"/>
                      </a:moveTo>
                      <a:cubicBezTo>
                        <a:pt x="142177" y="175026"/>
                        <a:pt x="145088" y="178360"/>
                        <a:pt x="145088" y="182249"/>
                      </a:cubicBezTo>
                      <a:cubicBezTo>
                        <a:pt x="145088" y="186139"/>
                        <a:pt x="142177" y="189473"/>
                        <a:pt x="138780" y="189473"/>
                      </a:cubicBezTo>
                      <a:cubicBezTo>
                        <a:pt x="135383" y="189473"/>
                        <a:pt x="132472" y="186139"/>
                        <a:pt x="132472" y="182249"/>
                      </a:cubicBezTo>
                      <a:cubicBezTo>
                        <a:pt x="132472" y="178360"/>
                        <a:pt x="135383" y="175026"/>
                        <a:pt x="138780" y="175026"/>
                      </a:cubicBezTo>
                      <a:close/>
                      <a:moveTo>
                        <a:pt x="119855" y="175026"/>
                      </a:moveTo>
                      <a:cubicBezTo>
                        <a:pt x="123252" y="175026"/>
                        <a:pt x="125678" y="178360"/>
                        <a:pt x="125678" y="182249"/>
                      </a:cubicBezTo>
                      <a:cubicBezTo>
                        <a:pt x="125678" y="186139"/>
                        <a:pt x="123252" y="189473"/>
                        <a:pt x="119855" y="189473"/>
                      </a:cubicBezTo>
                      <a:cubicBezTo>
                        <a:pt x="116459" y="189473"/>
                        <a:pt x="113547" y="186139"/>
                        <a:pt x="113547" y="182249"/>
                      </a:cubicBezTo>
                      <a:cubicBezTo>
                        <a:pt x="113547" y="178360"/>
                        <a:pt x="116459" y="175026"/>
                        <a:pt x="119855" y="175026"/>
                      </a:cubicBezTo>
                      <a:close/>
                      <a:moveTo>
                        <a:pt x="100446" y="175026"/>
                      </a:moveTo>
                      <a:cubicBezTo>
                        <a:pt x="103842" y="175026"/>
                        <a:pt x="106754" y="178360"/>
                        <a:pt x="106754" y="182249"/>
                      </a:cubicBezTo>
                      <a:cubicBezTo>
                        <a:pt x="106754" y="186139"/>
                        <a:pt x="103842" y="189473"/>
                        <a:pt x="100446" y="189473"/>
                      </a:cubicBezTo>
                      <a:cubicBezTo>
                        <a:pt x="97049" y="189473"/>
                        <a:pt x="94623" y="186139"/>
                        <a:pt x="94623" y="182249"/>
                      </a:cubicBezTo>
                      <a:cubicBezTo>
                        <a:pt x="94623" y="178360"/>
                        <a:pt x="97049" y="175026"/>
                        <a:pt x="100446" y="175026"/>
                      </a:cubicBezTo>
                      <a:close/>
                      <a:moveTo>
                        <a:pt x="81521" y="175026"/>
                      </a:moveTo>
                      <a:cubicBezTo>
                        <a:pt x="84918" y="175026"/>
                        <a:pt x="87829" y="178360"/>
                        <a:pt x="87829" y="182249"/>
                      </a:cubicBezTo>
                      <a:cubicBezTo>
                        <a:pt x="87829" y="186139"/>
                        <a:pt x="84918" y="189473"/>
                        <a:pt x="81521" y="189473"/>
                      </a:cubicBezTo>
                      <a:cubicBezTo>
                        <a:pt x="78124" y="189473"/>
                        <a:pt x="75213" y="186139"/>
                        <a:pt x="75213" y="182249"/>
                      </a:cubicBezTo>
                      <a:cubicBezTo>
                        <a:pt x="75213" y="178360"/>
                        <a:pt x="78124" y="175026"/>
                        <a:pt x="81521" y="175026"/>
                      </a:cubicBezTo>
                      <a:close/>
                      <a:moveTo>
                        <a:pt x="62111" y="175026"/>
                      </a:moveTo>
                      <a:cubicBezTo>
                        <a:pt x="65993" y="175026"/>
                        <a:pt x="68420" y="178360"/>
                        <a:pt x="68420" y="182249"/>
                      </a:cubicBezTo>
                      <a:cubicBezTo>
                        <a:pt x="68420" y="186139"/>
                        <a:pt x="65993" y="189473"/>
                        <a:pt x="62111" y="189473"/>
                      </a:cubicBezTo>
                      <a:cubicBezTo>
                        <a:pt x="58715" y="189473"/>
                        <a:pt x="56289" y="186139"/>
                        <a:pt x="56289" y="182249"/>
                      </a:cubicBezTo>
                      <a:cubicBezTo>
                        <a:pt x="56289" y="178360"/>
                        <a:pt x="58715" y="175026"/>
                        <a:pt x="62111" y="175026"/>
                      </a:cubicBezTo>
                      <a:close/>
                      <a:moveTo>
                        <a:pt x="43187" y="175026"/>
                      </a:moveTo>
                      <a:cubicBezTo>
                        <a:pt x="46584" y="175026"/>
                        <a:pt x="49495" y="178360"/>
                        <a:pt x="49495" y="182249"/>
                      </a:cubicBezTo>
                      <a:cubicBezTo>
                        <a:pt x="49495" y="186139"/>
                        <a:pt x="46584" y="189473"/>
                        <a:pt x="43187" y="189473"/>
                      </a:cubicBezTo>
                      <a:cubicBezTo>
                        <a:pt x="39790" y="189473"/>
                        <a:pt x="36879" y="186139"/>
                        <a:pt x="36879" y="182249"/>
                      </a:cubicBezTo>
                      <a:cubicBezTo>
                        <a:pt x="36879" y="178360"/>
                        <a:pt x="39790" y="175026"/>
                        <a:pt x="43187" y="175026"/>
                      </a:cubicBezTo>
                      <a:close/>
                      <a:moveTo>
                        <a:pt x="1165917" y="160166"/>
                      </a:moveTo>
                      <a:lnTo>
                        <a:pt x="1166284" y="161349"/>
                      </a:lnTo>
                      <a:lnTo>
                        <a:pt x="1165556" y="160580"/>
                      </a:lnTo>
                      <a:close/>
                      <a:moveTo>
                        <a:pt x="904009" y="157801"/>
                      </a:moveTo>
                      <a:cubicBezTo>
                        <a:pt x="904980" y="157801"/>
                        <a:pt x="905950" y="158913"/>
                        <a:pt x="905950" y="160580"/>
                      </a:cubicBezTo>
                      <a:cubicBezTo>
                        <a:pt x="905950" y="161691"/>
                        <a:pt x="904980" y="162802"/>
                        <a:pt x="904009" y="162802"/>
                      </a:cubicBezTo>
                      <a:cubicBezTo>
                        <a:pt x="903039" y="162802"/>
                        <a:pt x="902068" y="161691"/>
                        <a:pt x="902068" y="160580"/>
                      </a:cubicBezTo>
                      <a:cubicBezTo>
                        <a:pt x="902068" y="158913"/>
                        <a:pt x="903039" y="157801"/>
                        <a:pt x="904009" y="157801"/>
                      </a:cubicBezTo>
                      <a:close/>
                      <a:moveTo>
                        <a:pt x="1114605" y="155579"/>
                      </a:moveTo>
                      <a:cubicBezTo>
                        <a:pt x="1117031" y="155579"/>
                        <a:pt x="1118487" y="157801"/>
                        <a:pt x="1118487" y="160580"/>
                      </a:cubicBezTo>
                      <a:cubicBezTo>
                        <a:pt x="1118487" y="162802"/>
                        <a:pt x="1117031" y="165025"/>
                        <a:pt x="1114605" y="165025"/>
                      </a:cubicBezTo>
                      <a:cubicBezTo>
                        <a:pt x="1112179" y="165025"/>
                        <a:pt x="1110238" y="162802"/>
                        <a:pt x="1110238" y="160580"/>
                      </a:cubicBezTo>
                      <a:cubicBezTo>
                        <a:pt x="1110238" y="157801"/>
                        <a:pt x="1112179" y="155579"/>
                        <a:pt x="1114605" y="155579"/>
                      </a:cubicBezTo>
                      <a:close/>
                      <a:moveTo>
                        <a:pt x="4853" y="154468"/>
                      </a:moveTo>
                      <a:cubicBezTo>
                        <a:pt x="7764" y="154468"/>
                        <a:pt x="10190" y="157246"/>
                        <a:pt x="10190" y="160580"/>
                      </a:cubicBezTo>
                      <a:cubicBezTo>
                        <a:pt x="10190" y="163913"/>
                        <a:pt x="7764" y="166136"/>
                        <a:pt x="4853" y="166136"/>
                      </a:cubicBezTo>
                      <a:cubicBezTo>
                        <a:pt x="1941" y="166136"/>
                        <a:pt x="0" y="163913"/>
                        <a:pt x="0" y="160580"/>
                      </a:cubicBezTo>
                      <a:cubicBezTo>
                        <a:pt x="0" y="157246"/>
                        <a:pt x="1941" y="154468"/>
                        <a:pt x="4853" y="154468"/>
                      </a:cubicBezTo>
                      <a:close/>
                      <a:moveTo>
                        <a:pt x="1133529" y="153356"/>
                      </a:moveTo>
                      <a:cubicBezTo>
                        <a:pt x="1136926" y="153356"/>
                        <a:pt x="1139838" y="156690"/>
                        <a:pt x="1139838" y="160580"/>
                      </a:cubicBezTo>
                      <a:cubicBezTo>
                        <a:pt x="1139838" y="164469"/>
                        <a:pt x="1136926" y="167247"/>
                        <a:pt x="1133529" y="167247"/>
                      </a:cubicBezTo>
                      <a:cubicBezTo>
                        <a:pt x="1130133" y="167247"/>
                        <a:pt x="1127221" y="164469"/>
                        <a:pt x="1127221" y="160580"/>
                      </a:cubicBezTo>
                      <a:cubicBezTo>
                        <a:pt x="1127221" y="156690"/>
                        <a:pt x="1130133" y="153356"/>
                        <a:pt x="1133529" y="153356"/>
                      </a:cubicBezTo>
                      <a:close/>
                      <a:moveTo>
                        <a:pt x="999602" y="153356"/>
                      </a:moveTo>
                      <a:cubicBezTo>
                        <a:pt x="1002999" y="153356"/>
                        <a:pt x="1005910" y="156690"/>
                        <a:pt x="1005910" y="160580"/>
                      </a:cubicBezTo>
                      <a:cubicBezTo>
                        <a:pt x="1005910" y="164469"/>
                        <a:pt x="1002999" y="167247"/>
                        <a:pt x="999602" y="167247"/>
                      </a:cubicBezTo>
                      <a:cubicBezTo>
                        <a:pt x="996206" y="167247"/>
                        <a:pt x="993779" y="164469"/>
                        <a:pt x="993779" y="160580"/>
                      </a:cubicBezTo>
                      <a:cubicBezTo>
                        <a:pt x="993779" y="156690"/>
                        <a:pt x="996206" y="153356"/>
                        <a:pt x="999602" y="153356"/>
                      </a:cubicBezTo>
                      <a:close/>
                      <a:moveTo>
                        <a:pt x="980678" y="153356"/>
                      </a:moveTo>
                      <a:cubicBezTo>
                        <a:pt x="984074" y="153356"/>
                        <a:pt x="986986" y="156690"/>
                        <a:pt x="986986" y="160580"/>
                      </a:cubicBezTo>
                      <a:cubicBezTo>
                        <a:pt x="986986" y="164469"/>
                        <a:pt x="984074" y="167247"/>
                        <a:pt x="980678" y="167247"/>
                      </a:cubicBezTo>
                      <a:cubicBezTo>
                        <a:pt x="977281" y="167247"/>
                        <a:pt x="974370" y="164469"/>
                        <a:pt x="974370" y="160580"/>
                      </a:cubicBezTo>
                      <a:cubicBezTo>
                        <a:pt x="974370" y="156690"/>
                        <a:pt x="977281" y="153356"/>
                        <a:pt x="980678" y="153356"/>
                      </a:cubicBezTo>
                      <a:close/>
                      <a:moveTo>
                        <a:pt x="961268" y="153356"/>
                      </a:moveTo>
                      <a:cubicBezTo>
                        <a:pt x="964665" y="153356"/>
                        <a:pt x="967576" y="156690"/>
                        <a:pt x="967576" y="160580"/>
                      </a:cubicBezTo>
                      <a:cubicBezTo>
                        <a:pt x="967576" y="164469"/>
                        <a:pt x="964665" y="167247"/>
                        <a:pt x="961268" y="167247"/>
                      </a:cubicBezTo>
                      <a:cubicBezTo>
                        <a:pt x="957871" y="167247"/>
                        <a:pt x="955445" y="164469"/>
                        <a:pt x="955445" y="160580"/>
                      </a:cubicBezTo>
                      <a:cubicBezTo>
                        <a:pt x="955445" y="156690"/>
                        <a:pt x="957871" y="153356"/>
                        <a:pt x="961268" y="153356"/>
                      </a:cubicBezTo>
                      <a:close/>
                      <a:moveTo>
                        <a:pt x="942343" y="153356"/>
                      </a:moveTo>
                      <a:cubicBezTo>
                        <a:pt x="945740" y="153356"/>
                        <a:pt x="948652" y="156690"/>
                        <a:pt x="948652" y="160580"/>
                      </a:cubicBezTo>
                      <a:cubicBezTo>
                        <a:pt x="948652" y="164469"/>
                        <a:pt x="945740" y="167247"/>
                        <a:pt x="942343" y="167247"/>
                      </a:cubicBezTo>
                      <a:cubicBezTo>
                        <a:pt x="938947" y="167247"/>
                        <a:pt x="936035" y="164469"/>
                        <a:pt x="936035" y="160580"/>
                      </a:cubicBezTo>
                      <a:cubicBezTo>
                        <a:pt x="936035" y="156690"/>
                        <a:pt x="938947" y="153356"/>
                        <a:pt x="942343" y="153356"/>
                      </a:cubicBezTo>
                      <a:close/>
                      <a:moveTo>
                        <a:pt x="923419" y="153356"/>
                      </a:moveTo>
                      <a:cubicBezTo>
                        <a:pt x="926816" y="153356"/>
                        <a:pt x="929242" y="156690"/>
                        <a:pt x="929242" y="160580"/>
                      </a:cubicBezTo>
                      <a:cubicBezTo>
                        <a:pt x="929242" y="164469"/>
                        <a:pt x="926816" y="167247"/>
                        <a:pt x="923419" y="167247"/>
                      </a:cubicBezTo>
                      <a:cubicBezTo>
                        <a:pt x="920022" y="167247"/>
                        <a:pt x="917111" y="164469"/>
                        <a:pt x="917111" y="160580"/>
                      </a:cubicBezTo>
                      <a:cubicBezTo>
                        <a:pt x="917111" y="156690"/>
                        <a:pt x="920022" y="153356"/>
                        <a:pt x="923419" y="153356"/>
                      </a:cubicBezTo>
                      <a:close/>
                      <a:moveTo>
                        <a:pt x="693413" y="153356"/>
                      </a:moveTo>
                      <a:cubicBezTo>
                        <a:pt x="697295" y="153356"/>
                        <a:pt x="699722" y="156690"/>
                        <a:pt x="699722" y="160580"/>
                      </a:cubicBezTo>
                      <a:cubicBezTo>
                        <a:pt x="699722" y="164469"/>
                        <a:pt x="697295" y="167247"/>
                        <a:pt x="693413" y="167247"/>
                      </a:cubicBezTo>
                      <a:cubicBezTo>
                        <a:pt x="690017" y="167247"/>
                        <a:pt x="687591" y="164469"/>
                        <a:pt x="687591" y="160580"/>
                      </a:cubicBezTo>
                      <a:cubicBezTo>
                        <a:pt x="687591" y="156690"/>
                        <a:pt x="690017" y="153356"/>
                        <a:pt x="693413" y="153356"/>
                      </a:cubicBezTo>
                      <a:close/>
                      <a:moveTo>
                        <a:pt x="674489" y="153356"/>
                      </a:moveTo>
                      <a:cubicBezTo>
                        <a:pt x="677886" y="153356"/>
                        <a:pt x="680797" y="156690"/>
                        <a:pt x="680797" y="160580"/>
                      </a:cubicBezTo>
                      <a:cubicBezTo>
                        <a:pt x="680797" y="164469"/>
                        <a:pt x="677886" y="167247"/>
                        <a:pt x="674489" y="167247"/>
                      </a:cubicBezTo>
                      <a:cubicBezTo>
                        <a:pt x="671092" y="167247"/>
                        <a:pt x="668181" y="164469"/>
                        <a:pt x="668181" y="160580"/>
                      </a:cubicBezTo>
                      <a:cubicBezTo>
                        <a:pt x="668181" y="156690"/>
                        <a:pt x="671092" y="153356"/>
                        <a:pt x="674489" y="153356"/>
                      </a:cubicBezTo>
                      <a:close/>
                      <a:moveTo>
                        <a:pt x="655564" y="153356"/>
                      </a:moveTo>
                      <a:cubicBezTo>
                        <a:pt x="658961" y="153356"/>
                        <a:pt x="661387" y="156690"/>
                        <a:pt x="661387" y="160580"/>
                      </a:cubicBezTo>
                      <a:cubicBezTo>
                        <a:pt x="661387" y="164469"/>
                        <a:pt x="658961" y="167247"/>
                        <a:pt x="655564" y="167247"/>
                      </a:cubicBezTo>
                      <a:cubicBezTo>
                        <a:pt x="652168" y="167247"/>
                        <a:pt x="649256" y="164469"/>
                        <a:pt x="649256" y="160580"/>
                      </a:cubicBezTo>
                      <a:cubicBezTo>
                        <a:pt x="649256" y="156690"/>
                        <a:pt x="652168" y="153356"/>
                        <a:pt x="655564" y="153356"/>
                      </a:cubicBezTo>
                      <a:close/>
                      <a:moveTo>
                        <a:pt x="636155" y="153356"/>
                      </a:moveTo>
                      <a:cubicBezTo>
                        <a:pt x="639551" y="153356"/>
                        <a:pt x="642463" y="156690"/>
                        <a:pt x="642463" y="160580"/>
                      </a:cubicBezTo>
                      <a:cubicBezTo>
                        <a:pt x="642463" y="164469"/>
                        <a:pt x="639551" y="167247"/>
                        <a:pt x="636155" y="167247"/>
                      </a:cubicBezTo>
                      <a:cubicBezTo>
                        <a:pt x="632758" y="167247"/>
                        <a:pt x="629847" y="164469"/>
                        <a:pt x="629847" y="160580"/>
                      </a:cubicBezTo>
                      <a:cubicBezTo>
                        <a:pt x="629847" y="156690"/>
                        <a:pt x="632758" y="153356"/>
                        <a:pt x="636155" y="153356"/>
                      </a:cubicBezTo>
                      <a:close/>
                      <a:moveTo>
                        <a:pt x="617230" y="153356"/>
                      </a:moveTo>
                      <a:cubicBezTo>
                        <a:pt x="620627" y="153356"/>
                        <a:pt x="623538" y="156690"/>
                        <a:pt x="623538" y="160580"/>
                      </a:cubicBezTo>
                      <a:cubicBezTo>
                        <a:pt x="623538" y="164469"/>
                        <a:pt x="620627" y="167247"/>
                        <a:pt x="617230" y="167247"/>
                      </a:cubicBezTo>
                      <a:cubicBezTo>
                        <a:pt x="613833" y="167247"/>
                        <a:pt x="610922" y="164469"/>
                        <a:pt x="610922" y="160580"/>
                      </a:cubicBezTo>
                      <a:cubicBezTo>
                        <a:pt x="610922" y="156690"/>
                        <a:pt x="613833" y="153356"/>
                        <a:pt x="617230" y="153356"/>
                      </a:cubicBezTo>
                      <a:close/>
                      <a:moveTo>
                        <a:pt x="597820" y="153356"/>
                      </a:moveTo>
                      <a:cubicBezTo>
                        <a:pt x="601217" y="153356"/>
                        <a:pt x="604129" y="156690"/>
                        <a:pt x="604129" y="160580"/>
                      </a:cubicBezTo>
                      <a:cubicBezTo>
                        <a:pt x="604129" y="164469"/>
                        <a:pt x="601217" y="167247"/>
                        <a:pt x="597820" y="167247"/>
                      </a:cubicBezTo>
                      <a:cubicBezTo>
                        <a:pt x="594424" y="167247"/>
                        <a:pt x="591998" y="164469"/>
                        <a:pt x="591998" y="160580"/>
                      </a:cubicBezTo>
                      <a:cubicBezTo>
                        <a:pt x="591998" y="156690"/>
                        <a:pt x="594424" y="153356"/>
                        <a:pt x="597820" y="153356"/>
                      </a:cubicBezTo>
                      <a:close/>
                      <a:moveTo>
                        <a:pt x="578896" y="153356"/>
                      </a:moveTo>
                      <a:cubicBezTo>
                        <a:pt x="582293" y="153356"/>
                        <a:pt x="585204" y="156690"/>
                        <a:pt x="585204" y="160580"/>
                      </a:cubicBezTo>
                      <a:cubicBezTo>
                        <a:pt x="585204" y="164469"/>
                        <a:pt x="582293" y="167247"/>
                        <a:pt x="578896" y="167247"/>
                      </a:cubicBezTo>
                      <a:cubicBezTo>
                        <a:pt x="575499" y="167247"/>
                        <a:pt x="572588" y="164469"/>
                        <a:pt x="572588" y="160580"/>
                      </a:cubicBezTo>
                      <a:cubicBezTo>
                        <a:pt x="572588" y="156690"/>
                        <a:pt x="575499" y="153356"/>
                        <a:pt x="578896" y="153356"/>
                      </a:cubicBezTo>
                      <a:close/>
                      <a:moveTo>
                        <a:pt x="483303" y="153356"/>
                      </a:moveTo>
                      <a:cubicBezTo>
                        <a:pt x="486700" y="153356"/>
                        <a:pt x="489611" y="156690"/>
                        <a:pt x="489611" y="160580"/>
                      </a:cubicBezTo>
                      <a:cubicBezTo>
                        <a:pt x="489611" y="164469"/>
                        <a:pt x="486700" y="167247"/>
                        <a:pt x="483303" y="167247"/>
                      </a:cubicBezTo>
                      <a:cubicBezTo>
                        <a:pt x="479906" y="167247"/>
                        <a:pt x="476995" y="164469"/>
                        <a:pt x="476995" y="160580"/>
                      </a:cubicBezTo>
                      <a:cubicBezTo>
                        <a:pt x="476995" y="156690"/>
                        <a:pt x="479906" y="153356"/>
                        <a:pt x="483303" y="153356"/>
                      </a:cubicBezTo>
                      <a:close/>
                      <a:moveTo>
                        <a:pt x="463893" y="153356"/>
                      </a:moveTo>
                      <a:cubicBezTo>
                        <a:pt x="467290" y="153356"/>
                        <a:pt x="470201" y="156690"/>
                        <a:pt x="470201" y="160580"/>
                      </a:cubicBezTo>
                      <a:cubicBezTo>
                        <a:pt x="470201" y="164469"/>
                        <a:pt x="467290" y="167247"/>
                        <a:pt x="463893" y="167247"/>
                      </a:cubicBezTo>
                      <a:cubicBezTo>
                        <a:pt x="460497" y="167247"/>
                        <a:pt x="458070" y="164469"/>
                        <a:pt x="458070" y="160580"/>
                      </a:cubicBezTo>
                      <a:cubicBezTo>
                        <a:pt x="458070" y="156690"/>
                        <a:pt x="460497" y="153356"/>
                        <a:pt x="463893" y="153356"/>
                      </a:cubicBezTo>
                      <a:close/>
                      <a:moveTo>
                        <a:pt x="406634" y="153356"/>
                      </a:moveTo>
                      <a:cubicBezTo>
                        <a:pt x="410031" y="153356"/>
                        <a:pt x="412943" y="156690"/>
                        <a:pt x="412943" y="160580"/>
                      </a:cubicBezTo>
                      <a:cubicBezTo>
                        <a:pt x="412943" y="164469"/>
                        <a:pt x="410031" y="167247"/>
                        <a:pt x="406634" y="167247"/>
                      </a:cubicBezTo>
                      <a:cubicBezTo>
                        <a:pt x="403238" y="167247"/>
                        <a:pt x="400326" y="164469"/>
                        <a:pt x="400326" y="160580"/>
                      </a:cubicBezTo>
                      <a:cubicBezTo>
                        <a:pt x="400326" y="156690"/>
                        <a:pt x="403238" y="153356"/>
                        <a:pt x="406634" y="153356"/>
                      </a:cubicBezTo>
                      <a:close/>
                      <a:moveTo>
                        <a:pt x="387710" y="153356"/>
                      </a:moveTo>
                      <a:cubicBezTo>
                        <a:pt x="391107" y="153356"/>
                        <a:pt x="393533" y="156690"/>
                        <a:pt x="393533" y="160580"/>
                      </a:cubicBezTo>
                      <a:cubicBezTo>
                        <a:pt x="393533" y="164469"/>
                        <a:pt x="391107" y="167247"/>
                        <a:pt x="387710" y="167247"/>
                      </a:cubicBezTo>
                      <a:cubicBezTo>
                        <a:pt x="384313" y="167247"/>
                        <a:pt x="381402" y="164469"/>
                        <a:pt x="381402" y="160580"/>
                      </a:cubicBezTo>
                      <a:cubicBezTo>
                        <a:pt x="381402" y="156690"/>
                        <a:pt x="384313" y="153356"/>
                        <a:pt x="387710" y="153356"/>
                      </a:cubicBezTo>
                      <a:close/>
                      <a:moveTo>
                        <a:pt x="368300" y="153356"/>
                      </a:moveTo>
                      <a:cubicBezTo>
                        <a:pt x="371697" y="153356"/>
                        <a:pt x="374608" y="156690"/>
                        <a:pt x="374608" y="160580"/>
                      </a:cubicBezTo>
                      <a:cubicBezTo>
                        <a:pt x="374608" y="164469"/>
                        <a:pt x="371697" y="167247"/>
                        <a:pt x="368300" y="167247"/>
                      </a:cubicBezTo>
                      <a:cubicBezTo>
                        <a:pt x="364903" y="167247"/>
                        <a:pt x="362477" y="164469"/>
                        <a:pt x="362477" y="160580"/>
                      </a:cubicBezTo>
                      <a:cubicBezTo>
                        <a:pt x="362477" y="156690"/>
                        <a:pt x="364903" y="153356"/>
                        <a:pt x="368300" y="153356"/>
                      </a:cubicBezTo>
                      <a:close/>
                      <a:moveTo>
                        <a:pt x="349376" y="153356"/>
                      </a:moveTo>
                      <a:cubicBezTo>
                        <a:pt x="352772" y="153356"/>
                        <a:pt x="355684" y="156690"/>
                        <a:pt x="355684" y="160580"/>
                      </a:cubicBezTo>
                      <a:cubicBezTo>
                        <a:pt x="355684" y="164469"/>
                        <a:pt x="352772" y="167247"/>
                        <a:pt x="349376" y="167247"/>
                      </a:cubicBezTo>
                      <a:cubicBezTo>
                        <a:pt x="345979" y="167247"/>
                        <a:pt x="343068" y="164469"/>
                        <a:pt x="343068" y="160580"/>
                      </a:cubicBezTo>
                      <a:cubicBezTo>
                        <a:pt x="343068" y="156690"/>
                        <a:pt x="345979" y="153356"/>
                        <a:pt x="349376" y="153356"/>
                      </a:cubicBezTo>
                      <a:close/>
                      <a:moveTo>
                        <a:pt x="311041" y="153356"/>
                      </a:moveTo>
                      <a:cubicBezTo>
                        <a:pt x="314438" y="153356"/>
                        <a:pt x="317350" y="156690"/>
                        <a:pt x="317350" y="160580"/>
                      </a:cubicBezTo>
                      <a:cubicBezTo>
                        <a:pt x="317350" y="164469"/>
                        <a:pt x="314438" y="167247"/>
                        <a:pt x="311041" y="167247"/>
                      </a:cubicBezTo>
                      <a:cubicBezTo>
                        <a:pt x="307645" y="167247"/>
                        <a:pt x="304733" y="164469"/>
                        <a:pt x="304733" y="160580"/>
                      </a:cubicBezTo>
                      <a:cubicBezTo>
                        <a:pt x="304733" y="156690"/>
                        <a:pt x="307645" y="153356"/>
                        <a:pt x="311041" y="153356"/>
                      </a:cubicBezTo>
                      <a:close/>
                      <a:moveTo>
                        <a:pt x="272707" y="153356"/>
                      </a:moveTo>
                      <a:cubicBezTo>
                        <a:pt x="276104" y="153356"/>
                        <a:pt x="279015" y="156690"/>
                        <a:pt x="279015" y="160580"/>
                      </a:cubicBezTo>
                      <a:cubicBezTo>
                        <a:pt x="279015" y="164469"/>
                        <a:pt x="276104" y="167247"/>
                        <a:pt x="272707" y="167247"/>
                      </a:cubicBezTo>
                      <a:cubicBezTo>
                        <a:pt x="269310" y="167247"/>
                        <a:pt x="266399" y="164469"/>
                        <a:pt x="266399" y="160580"/>
                      </a:cubicBezTo>
                      <a:cubicBezTo>
                        <a:pt x="266399" y="156690"/>
                        <a:pt x="269310" y="153356"/>
                        <a:pt x="272707" y="153356"/>
                      </a:cubicBezTo>
                      <a:close/>
                      <a:moveTo>
                        <a:pt x="253783" y="153356"/>
                      </a:moveTo>
                      <a:cubicBezTo>
                        <a:pt x="257179" y="153356"/>
                        <a:pt x="259606" y="156690"/>
                        <a:pt x="259606" y="160580"/>
                      </a:cubicBezTo>
                      <a:cubicBezTo>
                        <a:pt x="259606" y="164469"/>
                        <a:pt x="257179" y="167247"/>
                        <a:pt x="253783" y="167247"/>
                      </a:cubicBezTo>
                      <a:cubicBezTo>
                        <a:pt x="250386" y="167247"/>
                        <a:pt x="247475" y="164469"/>
                        <a:pt x="247475" y="160580"/>
                      </a:cubicBezTo>
                      <a:cubicBezTo>
                        <a:pt x="247475" y="156690"/>
                        <a:pt x="250386" y="153356"/>
                        <a:pt x="253783" y="153356"/>
                      </a:cubicBezTo>
                      <a:close/>
                      <a:moveTo>
                        <a:pt x="234373" y="153356"/>
                      </a:moveTo>
                      <a:cubicBezTo>
                        <a:pt x="237770" y="153356"/>
                        <a:pt x="240681" y="156690"/>
                        <a:pt x="240681" y="160580"/>
                      </a:cubicBezTo>
                      <a:cubicBezTo>
                        <a:pt x="240681" y="164469"/>
                        <a:pt x="237770" y="167247"/>
                        <a:pt x="234373" y="167247"/>
                      </a:cubicBezTo>
                      <a:cubicBezTo>
                        <a:pt x="230976" y="167247"/>
                        <a:pt x="228550" y="164469"/>
                        <a:pt x="228550" y="160580"/>
                      </a:cubicBezTo>
                      <a:cubicBezTo>
                        <a:pt x="228550" y="156690"/>
                        <a:pt x="230976" y="153356"/>
                        <a:pt x="234373" y="153356"/>
                      </a:cubicBezTo>
                      <a:close/>
                      <a:moveTo>
                        <a:pt x="215448" y="153356"/>
                      </a:moveTo>
                      <a:cubicBezTo>
                        <a:pt x="218845" y="153356"/>
                        <a:pt x="221757" y="156690"/>
                        <a:pt x="221757" y="160580"/>
                      </a:cubicBezTo>
                      <a:cubicBezTo>
                        <a:pt x="221757" y="164469"/>
                        <a:pt x="218845" y="167247"/>
                        <a:pt x="215448" y="167247"/>
                      </a:cubicBezTo>
                      <a:cubicBezTo>
                        <a:pt x="212052" y="167247"/>
                        <a:pt x="209140" y="164469"/>
                        <a:pt x="209140" y="160580"/>
                      </a:cubicBezTo>
                      <a:cubicBezTo>
                        <a:pt x="209140" y="156690"/>
                        <a:pt x="212052" y="153356"/>
                        <a:pt x="215448" y="153356"/>
                      </a:cubicBezTo>
                      <a:close/>
                      <a:moveTo>
                        <a:pt x="196039" y="153356"/>
                      </a:moveTo>
                      <a:cubicBezTo>
                        <a:pt x="199435" y="153356"/>
                        <a:pt x="202347" y="156690"/>
                        <a:pt x="202347" y="160580"/>
                      </a:cubicBezTo>
                      <a:cubicBezTo>
                        <a:pt x="202347" y="164469"/>
                        <a:pt x="199435" y="167247"/>
                        <a:pt x="196039" y="167247"/>
                      </a:cubicBezTo>
                      <a:cubicBezTo>
                        <a:pt x="192642" y="167247"/>
                        <a:pt x="190216" y="164469"/>
                        <a:pt x="190216" y="160580"/>
                      </a:cubicBezTo>
                      <a:cubicBezTo>
                        <a:pt x="190216" y="156690"/>
                        <a:pt x="192642" y="153356"/>
                        <a:pt x="196039" y="153356"/>
                      </a:cubicBezTo>
                      <a:close/>
                      <a:moveTo>
                        <a:pt x="177114" y="153356"/>
                      </a:moveTo>
                      <a:cubicBezTo>
                        <a:pt x="180511" y="153356"/>
                        <a:pt x="183422" y="156690"/>
                        <a:pt x="183422" y="160580"/>
                      </a:cubicBezTo>
                      <a:cubicBezTo>
                        <a:pt x="183422" y="164469"/>
                        <a:pt x="180511" y="167247"/>
                        <a:pt x="177114" y="167247"/>
                      </a:cubicBezTo>
                      <a:cubicBezTo>
                        <a:pt x="173717" y="167247"/>
                        <a:pt x="170806" y="164469"/>
                        <a:pt x="170806" y="160580"/>
                      </a:cubicBezTo>
                      <a:cubicBezTo>
                        <a:pt x="170806" y="156690"/>
                        <a:pt x="173717" y="153356"/>
                        <a:pt x="177114" y="153356"/>
                      </a:cubicBezTo>
                      <a:close/>
                      <a:moveTo>
                        <a:pt x="158190" y="153356"/>
                      </a:moveTo>
                      <a:cubicBezTo>
                        <a:pt x="161586" y="153356"/>
                        <a:pt x="164013" y="156690"/>
                        <a:pt x="164013" y="160580"/>
                      </a:cubicBezTo>
                      <a:cubicBezTo>
                        <a:pt x="164013" y="164469"/>
                        <a:pt x="161586" y="167247"/>
                        <a:pt x="158190" y="167247"/>
                      </a:cubicBezTo>
                      <a:cubicBezTo>
                        <a:pt x="154793" y="167247"/>
                        <a:pt x="151882" y="164469"/>
                        <a:pt x="151882" y="160580"/>
                      </a:cubicBezTo>
                      <a:cubicBezTo>
                        <a:pt x="151882" y="156690"/>
                        <a:pt x="154793" y="153356"/>
                        <a:pt x="158190" y="153356"/>
                      </a:cubicBezTo>
                      <a:close/>
                      <a:moveTo>
                        <a:pt x="138780" y="153356"/>
                      </a:moveTo>
                      <a:cubicBezTo>
                        <a:pt x="142177" y="153356"/>
                        <a:pt x="145088" y="156690"/>
                        <a:pt x="145088" y="160580"/>
                      </a:cubicBezTo>
                      <a:cubicBezTo>
                        <a:pt x="145088" y="164469"/>
                        <a:pt x="142177" y="167247"/>
                        <a:pt x="138780" y="167247"/>
                      </a:cubicBezTo>
                      <a:cubicBezTo>
                        <a:pt x="135383" y="167247"/>
                        <a:pt x="132472" y="164469"/>
                        <a:pt x="132472" y="160580"/>
                      </a:cubicBezTo>
                      <a:cubicBezTo>
                        <a:pt x="132472" y="156690"/>
                        <a:pt x="135383" y="153356"/>
                        <a:pt x="138780" y="153356"/>
                      </a:cubicBezTo>
                      <a:close/>
                      <a:moveTo>
                        <a:pt x="119855" y="153356"/>
                      </a:moveTo>
                      <a:cubicBezTo>
                        <a:pt x="123252" y="153356"/>
                        <a:pt x="125678" y="156690"/>
                        <a:pt x="125678" y="160580"/>
                      </a:cubicBezTo>
                      <a:cubicBezTo>
                        <a:pt x="125678" y="164469"/>
                        <a:pt x="123252" y="167247"/>
                        <a:pt x="119855" y="167247"/>
                      </a:cubicBezTo>
                      <a:cubicBezTo>
                        <a:pt x="116459" y="167247"/>
                        <a:pt x="113547" y="164469"/>
                        <a:pt x="113547" y="160580"/>
                      </a:cubicBezTo>
                      <a:cubicBezTo>
                        <a:pt x="113547" y="156690"/>
                        <a:pt x="116459" y="153356"/>
                        <a:pt x="119855" y="153356"/>
                      </a:cubicBezTo>
                      <a:close/>
                      <a:moveTo>
                        <a:pt x="100446" y="153356"/>
                      </a:moveTo>
                      <a:cubicBezTo>
                        <a:pt x="103842" y="153356"/>
                        <a:pt x="106754" y="156690"/>
                        <a:pt x="106754" y="160580"/>
                      </a:cubicBezTo>
                      <a:cubicBezTo>
                        <a:pt x="106754" y="164469"/>
                        <a:pt x="103842" y="167247"/>
                        <a:pt x="100446" y="167247"/>
                      </a:cubicBezTo>
                      <a:cubicBezTo>
                        <a:pt x="97049" y="167247"/>
                        <a:pt x="94623" y="164469"/>
                        <a:pt x="94623" y="160580"/>
                      </a:cubicBezTo>
                      <a:cubicBezTo>
                        <a:pt x="94623" y="156690"/>
                        <a:pt x="97049" y="153356"/>
                        <a:pt x="100446" y="153356"/>
                      </a:cubicBezTo>
                      <a:close/>
                      <a:moveTo>
                        <a:pt x="81521" y="153356"/>
                      </a:moveTo>
                      <a:cubicBezTo>
                        <a:pt x="84918" y="153356"/>
                        <a:pt x="87829" y="156690"/>
                        <a:pt x="87829" y="160580"/>
                      </a:cubicBezTo>
                      <a:cubicBezTo>
                        <a:pt x="87829" y="164469"/>
                        <a:pt x="84918" y="167247"/>
                        <a:pt x="81521" y="167247"/>
                      </a:cubicBezTo>
                      <a:cubicBezTo>
                        <a:pt x="78124" y="167247"/>
                        <a:pt x="75213" y="164469"/>
                        <a:pt x="75213" y="160580"/>
                      </a:cubicBezTo>
                      <a:cubicBezTo>
                        <a:pt x="75213" y="156690"/>
                        <a:pt x="78124" y="153356"/>
                        <a:pt x="81521" y="153356"/>
                      </a:cubicBezTo>
                      <a:close/>
                      <a:moveTo>
                        <a:pt x="62111" y="153356"/>
                      </a:moveTo>
                      <a:cubicBezTo>
                        <a:pt x="65993" y="153356"/>
                        <a:pt x="68420" y="156690"/>
                        <a:pt x="68420" y="160580"/>
                      </a:cubicBezTo>
                      <a:cubicBezTo>
                        <a:pt x="68420" y="164469"/>
                        <a:pt x="65993" y="167247"/>
                        <a:pt x="62111" y="167247"/>
                      </a:cubicBezTo>
                      <a:cubicBezTo>
                        <a:pt x="58715" y="167247"/>
                        <a:pt x="56289" y="164469"/>
                        <a:pt x="56289" y="160580"/>
                      </a:cubicBezTo>
                      <a:cubicBezTo>
                        <a:pt x="56289" y="156690"/>
                        <a:pt x="58715" y="153356"/>
                        <a:pt x="62111" y="153356"/>
                      </a:cubicBezTo>
                      <a:close/>
                      <a:moveTo>
                        <a:pt x="43187" y="153356"/>
                      </a:moveTo>
                      <a:cubicBezTo>
                        <a:pt x="46584" y="153356"/>
                        <a:pt x="49495" y="156690"/>
                        <a:pt x="49495" y="160580"/>
                      </a:cubicBezTo>
                      <a:cubicBezTo>
                        <a:pt x="49495" y="164469"/>
                        <a:pt x="46584" y="167247"/>
                        <a:pt x="43187" y="167247"/>
                      </a:cubicBezTo>
                      <a:cubicBezTo>
                        <a:pt x="39790" y="167247"/>
                        <a:pt x="36879" y="164469"/>
                        <a:pt x="36879" y="160580"/>
                      </a:cubicBezTo>
                      <a:cubicBezTo>
                        <a:pt x="36879" y="156690"/>
                        <a:pt x="39790" y="153356"/>
                        <a:pt x="43187" y="153356"/>
                      </a:cubicBezTo>
                      <a:close/>
                      <a:moveTo>
                        <a:pt x="24262" y="153356"/>
                      </a:moveTo>
                      <a:cubicBezTo>
                        <a:pt x="27659" y="153356"/>
                        <a:pt x="30085" y="156690"/>
                        <a:pt x="30085" y="160580"/>
                      </a:cubicBezTo>
                      <a:cubicBezTo>
                        <a:pt x="30085" y="164469"/>
                        <a:pt x="27659" y="167247"/>
                        <a:pt x="24262" y="167247"/>
                      </a:cubicBezTo>
                      <a:cubicBezTo>
                        <a:pt x="20866" y="167247"/>
                        <a:pt x="17954" y="164469"/>
                        <a:pt x="17954" y="160580"/>
                      </a:cubicBezTo>
                      <a:cubicBezTo>
                        <a:pt x="17954" y="156690"/>
                        <a:pt x="20866" y="153356"/>
                        <a:pt x="24262" y="153356"/>
                      </a:cubicBezTo>
                      <a:close/>
                      <a:moveTo>
                        <a:pt x="387710" y="136131"/>
                      </a:moveTo>
                      <a:cubicBezTo>
                        <a:pt x="388680" y="136131"/>
                        <a:pt x="389651" y="137243"/>
                        <a:pt x="389651" y="138354"/>
                      </a:cubicBezTo>
                      <a:cubicBezTo>
                        <a:pt x="389651" y="139465"/>
                        <a:pt x="388680" y="140577"/>
                        <a:pt x="387710" y="140577"/>
                      </a:cubicBezTo>
                      <a:cubicBezTo>
                        <a:pt x="386254" y="140577"/>
                        <a:pt x="385769" y="139465"/>
                        <a:pt x="385769" y="138354"/>
                      </a:cubicBezTo>
                      <a:cubicBezTo>
                        <a:pt x="385769" y="137243"/>
                        <a:pt x="386254" y="136131"/>
                        <a:pt x="387710" y="136131"/>
                      </a:cubicBezTo>
                      <a:close/>
                      <a:moveTo>
                        <a:pt x="961268" y="131686"/>
                      </a:moveTo>
                      <a:cubicBezTo>
                        <a:pt x="964665" y="131686"/>
                        <a:pt x="967576" y="134465"/>
                        <a:pt x="967576" y="138354"/>
                      </a:cubicBezTo>
                      <a:cubicBezTo>
                        <a:pt x="967576" y="142243"/>
                        <a:pt x="964665" y="145577"/>
                        <a:pt x="961268" y="145577"/>
                      </a:cubicBezTo>
                      <a:cubicBezTo>
                        <a:pt x="957871" y="145577"/>
                        <a:pt x="955445" y="142243"/>
                        <a:pt x="955445" y="138354"/>
                      </a:cubicBezTo>
                      <a:cubicBezTo>
                        <a:pt x="955445" y="134465"/>
                        <a:pt x="957871" y="131686"/>
                        <a:pt x="961268" y="131686"/>
                      </a:cubicBezTo>
                      <a:close/>
                      <a:moveTo>
                        <a:pt x="463893" y="131686"/>
                      </a:moveTo>
                      <a:cubicBezTo>
                        <a:pt x="467290" y="131686"/>
                        <a:pt x="470201" y="134465"/>
                        <a:pt x="470201" y="138354"/>
                      </a:cubicBezTo>
                      <a:cubicBezTo>
                        <a:pt x="470201" y="142243"/>
                        <a:pt x="467290" y="145577"/>
                        <a:pt x="463893" y="145577"/>
                      </a:cubicBezTo>
                      <a:cubicBezTo>
                        <a:pt x="460497" y="145577"/>
                        <a:pt x="458070" y="142243"/>
                        <a:pt x="458070" y="138354"/>
                      </a:cubicBezTo>
                      <a:cubicBezTo>
                        <a:pt x="458070" y="134465"/>
                        <a:pt x="460497" y="131686"/>
                        <a:pt x="463893" y="131686"/>
                      </a:cubicBezTo>
                      <a:close/>
                      <a:moveTo>
                        <a:pt x="349376" y="131686"/>
                      </a:moveTo>
                      <a:cubicBezTo>
                        <a:pt x="352772" y="131686"/>
                        <a:pt x="355684" y="134465"/>
                        <a:pt x="355684" y="138354"/>
                      </a:cubicBezTo>
                      <a:cubicBezTo>
                        <a:pt x="355684" y="142243"/>
                        <a:pt x="352772" y="145577"/>
                        <a:pt x="349376" y="145577"/>
                      </a:cubicBezTo>
                      <a:cubicBezTo>
                        <a:pt x="345979" y="145577"/>
                        <a:pt x="343068" y="142243"/>
                        <a:pt x="343068" y="138354"/>
                      </a:cubicBezTo>
                      <a:cubicBezTo>
                        <a:pt x="343068" y="134465"/>
                        <a:pt x="345979" y="131686"/>
                        <a:pt x="349376" y="131686"/>
                      </a:cubicBezTo>
                      <a:close/>
                      <a:moveTo>
                        <a:pt x="1152939" y="131131"/>
                      </a:moveTo>
                      <a:cubicBezTo>
                        <a:pt x="1156336" y="131131"/>
                        <a:pt x="1158762" y="134465"/>
                        <a:pt x="1158762" y="138354"/>
                      </a:cubicBezTo>
                      <a:cubicBezTo>
                        <a:pt x="1158762" y="142243"/>
                        <a:pt x="1156336" y="145577"/>
                        <a:pt x="1152939" y="145577"/>
                      </a:cubicBezTo>
                      <a:cubicBezTo>
                        <a:pt x="1149543" y="145577"/>
                        <a:pt x="1146631" y="142243"/>
                        <a:pt x="1146631" y="138354"/>
                      </a:cubicBezTo>
                      <a:cubicBezTo>
                        <a:pt x="1146631" y="134465"/>
                        <a:pt x="1149543" y="131131"/>
                        <a:pt x="1152939" y="131131"/>
                      </a:cubicBezTo>
                      <a:close/>
                      <a:moveTo>
                        <a:pt x="1095195" y="131131"/>
                      </a:moveTo>
                      <a:cubicBezTo>
                        <a:pt x="1098592" y="131131"/>
                        <a:pt x="1101503" y="134465"/>
                        <a:pt x="1101503" y="138354"/>
                      </a:cubicBezTo>
                      <a:cubicBezTo>
                        <a:pt x="1101503" y="142243"/>
                        <a:pt x="1098592" y="145577"/>
                        <a:pt x="1095195" y="145577"/>
                      </a:cubicBezTo>
                      <a:cubicBezTo>
                        <a:pt x="1091799" y="145577"/>
                        <a:pt x="1089372" y="142243"/>
                        <a:pt x="1089372" y="138354"/>
                      </a:cubicBezTo>
                      <a:cubicBezTo>
                        <a:pt x="1089372" y="134465"/>
                        <a:pt x="1091799" y="131131"/>
                        <a:pt x="1095195" y="131131"/>
                      </a:cubicBezTo>
                      <a:close/>
                      <a:moveTo>
                        <a:pt x="712823" y="131131"/>
                      </a:moveTo>
                      <a:cubicBezTo>
                        <a:pt x="716220" y="131131"/>
                        <a:pt x="719131" y="134465"/>
                        <a:pt x="719131" y="138354"/>
                      </a:cubicBezTo>
                      <a:cubicBezTo>
                        <a:pt x="719131" y="142243"/>
                        <a:pt x="716220" y="145577"/>
                        <a:pt x="712823" y="145577"/>
                      </a:cubicBezTo>
                      <a:cubicBezTo>
                        <a:pt x="709427" y="145577"/>
                        <a:pt x="706515" y="142243"/>
                        <a:pt x="706515" y="138354"/>
                      </a:cubicBezTo>
                      <a:cubicBezTo>
                        <a:pt x="706515" y="134465"/>
                        <a:pt x="709427" y="131131"/>
                        <a:pt x="712823" y="131131"/>
                      </a:cubicBezTo>
                      <a:close/>
                      <a:moveTo>
                        <a:pt x="693413" y="131131"/>
                      </a:moveTo>
                      <a:cubicBezTo>
                        <a:pt x="697295" y="131131"/>
                        <a:pt x="699722" y="134465"/>
                        <a:pt x="699722" y="138354"/>
                      </a:cubicBezTo>
                      <a:cubicBezTo>
                        <a:pt x="699722" y="142243"/>
                        <a:pt x="697295" y="145577"/>
                        <a:pt x="693413" y="145577"/>
                      </a:cubicBezTo>
                      <a:cubicBezTo>
                        <a:pt x="690017" y="145577"/>
                        <a:pt x="687591" y="142243"/>
                        <a:pt x="687591" y="138354"/>
                      </a:cubicBezTo>
                      <a:cubicBezTo>
                        <a:pt x="687591" y="134465"/>
                        <a:pt x="690017" y="131131"/>
                        <a:pt x="693413" y="131131"/>
                      </a:cubicBezTo>
                      <a:close/>
                      <a:moveTo>
                        <a:pt x="674489" y="131131"/>
                      </a:moveTo>
                      <a:cubicBezTo>
                        <a:pt x="677886" y="131131"/>
                        <a:pt x="680797" y="134465"/>
                        <a:pt x="680797" y="138354"/>
                      </a:cubicBezTo>
                      <a:cubicBezTo>
                        <a:pt x="680797" y="142243"/>
                        <a:pt x="677886" y="145577"/>
                        <a:pt x="674489" y="145577"/>
                      </a:cubicBezTo>
                      <a:cubicBezTo>
                        <a:pt x="671092" y="145577"/>
                        <a:pt x="668181" y="142243"/>
                        <a:pt x="668181" y="138354"/>
                      </a:cubicBezTo>
                      <a:cubicBezTo>
                        <a:pt x="668181" y="134465"/>
                        <a:pt x="671092" y="131131"/>
                        <a:pt x="674489" y="131131"/>
                      </a:cubicBezTo>
                      <a:close/>
                      <a:moveTo>
                        <a:pt x="655564" y="131131"/>
                      </a:moveTo>
                      <a:cubicBezTo>
                        <a:pt x="658961" y="131131"/>
                        <a:pt x="661387" y="134465"/>
                        <a:pt x="661387" y="138354"/>
                      </a:cubicBezTo>
                      <a:cubicBezTo>
                        <a:pt x="661387" y="142243"/>
                        <a:pt x="658961" y="145577"/>
                        <a:pt x="655564" y="145577"/>
                      </a:cubicBezTo>
                      <a:cubicBezTo>
                        <a:pt x="652168" y="145577"/>
                        <a:pt x="649256" y="142243"/>
                        <a:pt x="649256" y="138354"/>
                      </a:cubicBezTo>
                      <a:cubicBezTo>
                        <a:pt x="649256" y="134465"/>
                        <a:pt x="652168" y="131131"/>
                        <a:pt x="655564" y="131131"/>
                      </a:cubicBezTo>
                      <a:close/>
                      <a:moveTo>
                        <a:pt x="636155" y="131131"/>
                      </a:moveTo>
                      <a:cubicBezTo>
                        <a:pt x="639551" y="131131"/>
                        <a:pt x="642463" y="134465"/>
                        <a:pt x="642463" y="138354"/>
                      </a:cubicBezTo>
                      <a:cubicBezTo>
                        <a:pt x="642463" y="142243"/>
                        <a:pt x="639551" y="145577"/>
                        <a:pt x="636155" y="145577"/>
                      </a:cubicBezTo>
                      <a:cubicBezTo>
                        <a:pt x="632758" y="145577"/>
                        <a:pt x="629847" y="142243"/>
                        <a:pt x="629847" y="138354"/>
                      </a:cubicBezTo>
                      <a:cubicBezTo>
                        <a:pt x="629847" y="134465"/>
                        <a:pt x="632758" y="131131"/>
                        <a:pt x="636155" y="131131"/>
                      </a:cubicBezTo>
                      <a:close/>
                      <a:moveTo>
                        <a:pt x="617230" y="131131"/>
                      </a:moveTo>
                      <a:cubicBezTo>
                        <a:pt x="620627" y="131131"/>
                        <a:pt x="623538" y="134465"/>
                        <a:pt x="623538" y="138354"/>
                      </a:cubicBezTo>
                      <a:cubicBezTo>
                        <a:pt x="623538" y="142243"/>
                        <a:pt x="620627" y="145577"/>
                        <a:pt x="617230" y="145577"/>
                      </a:cubicBezTo>
                      <a:cubicBezTo>
                        <a:pt x="613833" y="145577"/>
                        <a:pt x="610922" y="142243"/>
                        <a:pt x="610922" y="138354"/>
                      </a:cubicBezTo>
                      <a:cubicBezTo>
                        <a:pt x="610922" y="134465"/>
                        <a:pt x="613833" y="131131"/>
                        <a:pt x="617230" y="131131"/>
                      </a:cubicBezTo>
                      <a:close/>
                      <a:moveTo>
                        <a:pt x="597820" y="131131"/>
                      </a:moveTo>
                      <a:cubicBezTo>
                        <a:pt x="601217" y="131131"/>
                        <a:pt x="604129" y="134465"/>
                        <a:pt x="604129" y="138354"/>
                      </a:cubicBezTo>
                      <a:cubicBezTo>
                        <a:pt x="604129" y="142243"/>
                        <a:pt x="601217" y="145577"/>
                        <a:pt x="597820" y="145577"/>
                      </a:cubicBezTo>
                      <a:cubicBezTo>
                        <a:pt x="594424" y="145577"/>
                        <a:pt x="591998" y="142243"/>
                        <a:pt x="591998" y="138354"/>
                      </a:cubicBezTo>
                      <a:cubicBezTo>
                        <a:pt x="591998" y="134465"/>
                        <a:pt x="594424" y="131131"/>
                        <a:pt x="597820" y="131131"/>
                      </a:cubicBezTo>
                      <a:close/>
                      <a:moveTo>
                        <a:pt x="578896" y="131131"/>
                      </a:moveTo>
                      <a:cubicBezTo>
                        <a:pt x="582293" y="131131"/>
                        <a:pt x="585204" y="134465"/>
                        <a:pt x="585204" y="138354"/>
                      </a:cubicBezTo>
                      <a:cubicBezTo>
                        <a:pt x="585204" y="142243"/>
                        <a:pt x="582293" y="145577"/>
                        <a:pt x="578896" y="145577"/>
                      </a:cubicBezTo>
                      <a:cubicBezTo>
                        <a:pt x="575499" y="145577"/>
                        <a:pt x="572588" y="142243"/>
                        <a:pt x="572588" y="138354"/>
                      </a:cubicBezTo>
                      <a:cubicBezTo>
                        <a:pt x="572588" y="134465"/>
                        <a:pt x="575499" y="131131"/>
                        <a:pt x="578896" y="131131"/>
                      </a:cubicBezTo>
                      <a:close/>
                      <a:moveTo>
                        <a:pt x="444969" y="131131"/>
                      </a:moveTo>
                      <a:cubicBezTo>
                        <a:pt x="448365" y="131131"/>
                        <a:pt x="451277" y="134465"/>
                        <a:pt x="451277" y="138354"/>
                      </a:cubicBezTo>
                      <a:cubicBezTo>
                        <a:pt x="451277" y="142243"/>
                        <a:pt x="448365" y="145577"/>
                        <a:pt x="444969" y="145577"/>
                      </a:cubicBezTo>
                      <a:cubicBezTo>
                        <a:pt x="441572" y="145577"/>
                        <a:pt x="438661" y="142243"/>
                        <a:pt x="438661" y="138354"/>
                      </a:cubicBezTo>
                      <a:cubicBezTo>
                        <a:pt x="438661" y="134465"/>
                        <a:pt x="441572" y="131131"/>
                        <a:pt x="444969" y="131131"/>
                      </a:cubicBezTo>
                      <a:close/>
                      <a:moveTo>
                        <a:pt x="426044" y="131131"/>
                      </a:moveTo>
                      <a:cubicBezTo>
                        <a:pt x="429441" y="131131"/>
                        <a:pt x="431867" y="134465"/>
                        <a:pt x="431867" y="138354"/>
                      </a:cubicBezTo>
                      <a:cubicBezTo>
                        <a:pt x="431867" y="142243"/>
                        <a:pt x="429441" y="145577"/>
                        <a:pt x="426044" y="145577"/>
                      </a:cubicBezTo>
                      <a:cubicBezTo>
                        <a:pt x="422162" y="145577"/>
                        <a:pt x="419736" y="142243"/>
                        <a:pt x="419736" y="138354"/>
                      </a:cubicBezTo>
                      <a:cubicBezTo>
                        <a:pt x="419736" y="134465"/>
                        <a:pt x="422162" y="131131"/>
                        <a:pt x="426044" y="131131"/>
                      </a:cubicBezTo>
                      <a:close/>
                      <a:moveTo>
                        <a:pt x="406634" y="131131"/>
                      </a:moveTo>
                      <a:cubicBezTo>
                        <a:pt x="410031" y="131131"/>
                        <a:pt x="412943" y="134465"/>
                        <a:pt x="412943" y="138354"/>
                      </a:cubicBezTo>
                      <a:cubicBezTo>
                        <a:pt x="412943" y="142243"/>
                        <a:pt x="410031" y="145577"/>
                        <a:pt x="406634" y="145577"/>
                      </a:cubicBezTo>
                      <a:cubicBezTo>
                        <a:pt x="403238" y="145577"/>
                        <a:pt x="400326" y="142243"/>
                        <a:pt x="400326" y="138354"/>
                      </a:cubicBezTo>
                      <a:cubicBezTo>
                        <a:pt x="400326" y="134465"/>
                        <a:pt x="403238" y="131131"/>
                        <a:pt x="406634" y="131131"/>
                      </a:cubicBezTo>
                      <a:close/>
                      <a:moveTo>
                        <a:pt x="292117" y="131131"/>
                      </a:moveTo>
                      <a:cubicBezTo>
                        <a:pt x="295514" y="131131"/>
                        <a:pt x="297940" y="134465"/>
                        <a:pt x="297940" y="138354"/>
                      </a:cubicBezTo>
                      <a:cubicBezTo>
                        <a:pt x="297940" y="142243"/>
                        <a:pt x="295514" y="145577"/>
                        <a:pt x="292117" y="145577"/>
                      </a:cubicBezTo>
                      <a:cubicBezTo>
                        <a:pt x="288720" y="145577"/>
                        <a:pt x="285809" y="142243"/>
                        <a:pt x="285809" y="138354"/>
                      </a:cubicBezTo>
                      <a:cubicBezTo>
                        <a:pt x="285809" y="134465"/>
                        <a:pt x="288720" y="131131"/>
                        <a:pt x="292117" y="131131"/>
                      </a:cubicBezTo>
                      <a:close/>
                      <a:moveTo>
                        <a:pt x="272707" y="131131"/>
                      </a:moveTo>
                      <a:cubicBezTo>
                        <a:pt x="276104" y="131131"/>
                        <a:pt x="279015" y="134465"/>
                        <a:pt x="279015" y="138354"/>
                      </a:cubicBezTo>
                      <a:cubicBezTo>
                        <a:pt x="279015" y="142243"/>
                        <a:pt x="276104" y="145577"/>
                        <a:pt x="272707" y="145577"/>
                      </a:cubicBezTo>
                      <a:cubicBezTo>
                        <a:pt x="269310" y="145577"/>
                        <a:pt x="266399" y="142243"/>
                        <a:pt x="266399" y="138354"/>
                      </a:cubicBezTo>
                      <a:cubicBezTo>
                        <a:pt x="266399" y="134465"/>
                        <a:pt x="269310" y="131131"/>
                        <a:pt x="272707" y="131131"/>
                      </a:cubicBezTo>
                      <a:close/>
                      <a:moveTo>
                        <a:pt x="253783" y="131131"/>
                      </a:moveTo>
                      <a:cubicBezTo>
                        <a:pt x="257179" y="131131"/>
                        <a:pt x="259606" y="134465"/>
                        <a:pt x="259606" y="138354"/>
                      </a:cubicBezTo>
                      <a:cubicBezTo>
                        <a:pt x="259606" y="142243"/>
                        <a:pt x="257179" y="145577"/>
                        <a:pt x="253783" y="145577"/>
                      </a:cubicBezTo>
                      <a:cubicBezTo>
                        <a:pt x="250386" y="145577"/>
                        <a:pt x="247475" y="142243"/>
                        <a:pt x="247475" y="138354"/>
                      </a:cubicBezTo>
                      <a:cubicBezTo>
                        <a:pt x="247475" y="134465"/>
                        <a:pt x="250386" y="131131"/>
                        <a:pt x="253783" y="131131"/>
                      </a:cubicBezTo>
                      <a:close/>
                      <a:moveTo>
                        <a:pt x="1095195" y="109461"/>
                      </a:moveTo>
                      <a:cubicBezTo>
                        <a:pt x="1098592" y="109461"/>
                        <a:pt x="1101503" y="112795"/>
                        <a:pt x="1101503" y="116684"/>
                      </a:cubicBezTo>
                      <a:cubicBezTo>
                        <a:pt x="1101503" y="120574"/>
                        <a:pt x="1098592" y="123907"/>
                        <a:pt x="1095195" y="123907"/>
                      </a:cubicBezTo>
                      <a:cubicBezTo>
                        <a:pt x="1091799" y="123907"/>
                        <a:pt x="1089372" y="120574"/>
                        <a:pt x="1089372" y="116684"/>
                      </a:cubicBezTo>
                      <a:cubicBezTo>
                        <a:pt x="1089372" y="112795"/>
                        <a:pt x="1091799" y="109461"/>
                        <a:pt x="1095195" y="109461"/>
                      </a:cubicBezTo>
                      <a:close/>
                      <a:moveTo>
                        <a:pt x="693413" y="109461"/>
                      </a:moveTo>
                      <a:cubicBezTo>
                        <a:pt x="697295" y="109461"/>
                        <a:pt x="699722" y="112795"/>
                        <a:pt x="699722" y="116684"/>
                      </a:cubicBezTo>
                      <a:cubicBezTo>
                        <a:pt x="699722" y="120574"/>
                        <a:pt x="697295" y="123907"/>
                        <a:pt x="693413" y="123907"/>
                      </a:cubicBezTo>
                      <a:cubicBezTo>
                        <a:pt x="690017" y="123907"/>
                        <a:pt x="687591" y="120574"/>
                        <a:pt x="687591" y="116684"/>
                      </a:cubicBezTo>
                      <a:cubicBezTo>
                        <a:pt x="687591" y="112795"/>
                        <a:pt x="690017" y="109461"/>
                        <a:pt x="693413" y="109461"/>
                      </a:cubicBezTo>
                      <a:close/>
                      <a:moveTo>
                        <a:pt x="674489" y="109461"/>
                      </a:moveTo>
                      <a:cubicBezTo>
                        <a:pt x="677886" y="109461"/>
                        <a:pt x="680797" y="112795"/>
                        <a:pt x="680797" y="116684"/>
                      </a:cubicBezTo>
                      <a:cubicBezTo>
                        <a:pt x="680797" y="120574"/>
                        <a:pt x="677886" y="123907"/>
                        <a:pt x="674489" y="123907"/>
                      </a:cubicBezTo>
                      <a:cubicBezTo>
                        <a:pt x="671092" y="123907"/>
                        <a:pt x="668181" y="120574"/>
                        <a:pt x="668181" y="116684"/>
                      </a:cubicBezTo>
                      <a:cubicBezTo>
                        <a:pt x="668181" y="112795"/>
                        <a:pt x="671092" y="109461"/>
                        <a:pt x="674489" y="109461"/>
                      </a:cubicBezTo>
                      <a:close/>
                      <a:moveTo>
                        <a:pt x="655564" y="109461"/>
                      </a:moveTo>
                      <a:cubicBezTo>
                        <a:pt x="658961" y="109461"/>
                        <a:pt x="661387" y="112795"/>
                        <a:pt x="661387" y="116684"/>
                      </a:cubicBezTo>
                      <a:cubicBezTo>
                        <a:pt x="661387" y="120574"/>
                        <a:pt x="658961" y="123907"/>
                        <a:pt x="655564" y="123907"/>
                      </a:cubicBezTo>
                      <a:cubicBezTo>
                        <a:pt x="652168" y="123907"/>
                        <a:pt x="649256" y="120574"/>
                        <a:pt x="649256" y="116684"/>
                      </a:cubicBezTo>
                      <a:cubicBezTo>
                        <a:pt x="649256" y="112795"/>
                        <a:pt x="652168" y="109461"/>
                        <a:pt x="655564" y="109461"/>
                      </a:cubicBezTo>
                      <a:close/>
                      <a:moveTo>
                        <a:pt x="636155" y="109461"/>
                      </a:moveTo>
                      <a:cubicBezTo>
                        <a:pt x="639551" y="109461"/>
                        <a:pt x="642463" y="112795"/>
                        <a:pt x="642463" y="116684"/>
                      </a:cubicBezTo>
                      <a:cubicBezTo>
                        <a:pt x="642463" y="120574"/>
                        <a:pt x="639551" y="123907"/>
                        <a:pt x="636155" y="123907"/>
                      </a:cubicBezTo>
                      <a:cubicBezTo>
                        <a:pt x="632758" y="123907"/>
                        <a:pt x="629847" y="120574"/>
                        <a:pt x="629847" y="116684"/>
                      </a:cubicBezTo>
                      <a:cubicBezTo>
                        <a:pt x="629847" y="112795"/>
                        <a:pt x="632758" y="109461"/>
                        <a:pt x="636155" y="109461"/>
                      </a:cubicBezTo>
                      <a:close/>
                      <a:moveTo>
                        <a:pt x="617230" y="109461"/>
                      </a:moveTo>
                      <a:cubicBezTo>
                        <a:pt x="620627" y="109461"/>
                        <a:pt x="623538" y="112795"/>
                        <a:pt x="623538" y="116684"/>
                      </a:cubicBezTo>
                      <a:cubicBezTo>
                        <a:pt x="623538" y="120574"/>
                        <a:pt x="620627" y="123907"/>
                        <a:pt x="617230" y="123907"/>
                      </a:cubicBezTo>
                      <a:cubicBezTo>
                        <a:pt x="613833" y="123907"/>
                        <a:pt x="610922" y="120574"/>
                        <a:pt x="610922" y="116684"/>
                      </a:cubicBezTo>
                      <a:cubicBezTo>
                        <a:pt x="610922" y="112795"/>
                        <a:pt x="613833" y="109461"/>
                        <a:pt x="617230" y="109461"/>
                      </a:cubicBezTo>
                      <a:close/>
                      <a:moveTo>
                        <a:pt x="597820" y="109461"/>
                      </a:moveTo>
                      <a:cubicBezTo>
                        <a:pt x="601217" y="109461"/>
                        <a:pt x="604129" y="112795"/>
                        <a:pt x="604129" y="116684"/>
                      </a:cubicBezTo>
                      <a:cubicBezTo>
                        <a:pt x="604129" y="120574"/>
                        <a:pt x="601217" y="123907"/>
                        <a:pt x="597820" y="123907"/>
                      </a:cubicBezTo>
                      <a:cubicBezTo>
                        <a:pt x="594424" y="123907"/>
                        <a:pt x="591998" y="120574"/>
                        <a:pt x="591998" y="116684"/>
                      </a:cubicBezTo>
                      <a:cubicBezTo>
                        <a:pt x="591998" y="112795"/>
                        <a:pt x="594424" y="109461"/>
                        <a:pt x="597820" y="109461"/>
                      </a:cubicBezTo>
                      <a:close/>
                      <a:moveTo>
                        <a:pt x="578896" y="109461"/>
                      </a:moveTo>
                      <a:cubicBezTo>
                        <a:pt x="582293" y="109461"/>
                        <a:pt x="585204" y="112795"/>
                        <a:pt x="585204" y="116684"/>
                      </a:cubicBezTo>
                      <a:cubicBezTo>
                        <a:pt x="585204" y="120574"/>
                        <a:pt x="582293" y="123907"/>
                        <a:pt x="578896" y="123907"/>
                      </a:cubicBezTo>
                      <a:cubicBezTo>
                        <a:pt x="575499" y="123907"/>
                        <a:pt x="572588" y="120574"/>
                        <a:pt x="572588" y="116684"/>
                      </a:cubicBezTo>
                      <a:cubicBezTo>
                        <a:pt x="572588" y="112795"/>
                        <a:pt x="575499" y="109461"/>
                        <a:pt x="578896" y="109461"/>
                      </a:cubicBezTo>
                      <a:close/>
                      <a:moveTo>
                        <a:pt x="559486" y="109461"/>
                      </a:moveTo>
                      <a:cubicBezTo>
                        <a:pt x="563368" y="109461"/>
                        <a:pt x="565794" y="112795"/>
                        <a:pt x="565794" y="116684"/>
                      </a:cubicBezTo>
                      <a:cubicBezTo>
                        <a:pt x="565794" y="120574"/>
                        <a:pt x="563368" y="123907"/>
                        <a:pt x="559486" y="123907"/>
                      </a:cubicBezTo>
                      <a:cubicBezTo>
                        <a:pt x="556089" y="123907"/>
                        <a:pt x="553663" y="120574"/>
                        <a:pt x="553663" y="116684"/>
                      </a:cubicBezTo>
                      <a:cubicBezTo>
                        <a:pt x="553663" y="112795"/>
                        <a:pt x="556089" y="109461"/>
                        <a:pt x="559486" y="109461"/>
                      </a:cubicBezTo>
                      <a:close/>
                      <a:moveTo>
                        <a:pt x="444969" y="109461"/>
                      </a:moveTo>
                      <a:cubicBezTo>
                        <a:pt x="448365" y="109461"/>
                        <a:pt x="451277" y="112795"/>
                        <a:pt x="451277" y="116684"/>
                      </a:cubicBezTo>
                      <a:cubicBezTo>
                        <a:pt x="451277" y="120574"/>
                        <a:pt x="448365" y="123352"/>
                        <a:pt x="444969" y="123352"/>
                      </a:cubicBezTo>
                      <a:cubicBezTo>
                        <a:pt x="441572" y="123352"/>
                        <a:pt x="438661" y="120574"/>
                        <a:pt x="438661" y="116684"/>
                      </a:cubicBezTo>
                      <a:cubicBezTo>
                        <a:pt x="438661" y="112795"/>
                        <a:pt x="441572" y="109461"/>
                        <a:pt x="444969" y="109461"/>
                      </a:cubicBezTo>
                      <a:close/>
                      <a:moveTo>
                        <a:pt x="406634" y="109461"/>
                      </a:moveTo>
                      <a:cubicBezTo>
                        <a:pt x="410031" y="109461"/>
                        <a:pt x="412943" y="112795"/>
                        <a:pt x="412943" y="116684"/>
                      </a:cubicBezTo>
                      <a:cubicBezTo>
                        <a:pt x="412943" y="120574"/>
                        <a:pt x="410031" y="123907"/>
                        <a:pt x="406634" y="123907"/>
                      </a:cubicBezTo>
                      <a:cubicBezTo>
                        <a:pt x="403238" y="123907"/>
                        <a:pt x="400326" y="120574"/>
                        <a:pt x="400326" y="116684"/>
                      </a:cubicBezTo>
                      <a:cubicBezTo>
                        <a:pt x="400326" y="112795"/>
                        <a:pt x="403238" y="109461"/>
                        <a:pt x="406634" y="109461"/>
                      </a:cubicBezTo>
                      <a:close/>
                      <a:moveTo>
                        <a:pt x="387710" y="109461"/>
                      </a:moveTo>
                      <a:cubicBezTo>
                        <a:pt x="391107" y="109461"/>
                        <a:pt x="393533" y="112795"/>
                        <a:pt x="393533" y="116684"/>
                      </a:cubicBezTo>
                      <a:cubicBezTo>
                        <a:pt x="393533" y="120574"/>
                        <a:pt x="391107" y="123907"/>
                        <a:pt x="387710" y="123907"/>
                      </a:cubicBezTo>
                      <a:cubicBezTo>
                        <a:pt x="384313" y="123907"/>
                        <a:pt x="381402" y="120574"/>
                        <a:pt x="381402" y="116684"/>
                      </a:cubicBezTo>
                      <a:cubicBezTo>
                        <a:pt x="381402" y="112795"/>
                        <a:pt x="384313" y="109461"/>
                        <a:pt x="387710" y="109461"/>
                      </a:cubicBezTo>
                      <a:close/>
                      <a:moveTo>
                        <a:pt x="368300" y="109461"/>
                      </a:moveTo>
                      <a:cubicBezTo>
                        <a:pt x="371697" y="109461"/>
                        <a:pt x="374608" y="112795"/>
                        <a:pt x="374608" y="116684"/>
                      </a:cubicBezTo>
                      <a:cubicBezTo>
                        <a:pt x="374608" y="120574"/>
                        <a:pt x="371697" y="123907"/>
                        <a:pt x="368300" y="123907"/>
                      </a:cubicBezTo>
                      <a:cubicBezTo>
                        <a:pt x="364903" y="123907"/>
                        <a:pt x="362477" y="120574"/>
                        <a:pt x="362477" y="116684"/>
                      </a:cubicBezTo>
                      <a:cubicBezTo>
                        <a:pt x="362477" y="112795"/>
                        <a:pt x="364903" y="109461"/>
                        <a:pt x="368300" y="109461"/>
                      </a:cubicBezTo>
                      <a:close/>
                      <a:moveTo>
                        <a:pt x="329966" y="109461"/>
                      </a:moveTo>
                      <a:cubicBezTo>
                        <a:pt x="333363" y="109461"/>
                        <a:pt x="336274" y="112795"/>
                        <a:pt x="336274" y="116684"/>
                      </a:cubicBezTo>
                      <a:cubicBezTo>
                        <a:pt x="336274" y="120574"/>
                        <a:pt x="333363" y="123907"/>
                        <a:pt x="329966" y="123907"/>
                      </a:cubicBezTo>
                      <a:cubicBezTo>
                        <a:pt x="326569" y="123907"/>
                        <a:pt x="324143" y="120574"/>
                        <a:pt x="324143" y="116684"/>
                      </a:cubicBezTo>
                      <a:cubicBezTo>
                        <a:pt x="324143" y="112795"/>
                        <a:pt x="326569" y="109461"/>
                        <a:pt x="329966" y="109461"/>
                      </a:cubicBezTo>
                      <a:close/>
                      <a:moveTo>
                        <a:pt x="292117" y="109461"/>
                      </a:moveTo>
                      <a:cubicBezTo>
                        <a:pt x="295514" y="109461"/>
                        <a:pt x="297940" y="112795"/>
                        <a:pt x="297940" y="116684"/>
                      </a:cubicBezTo>
                      <a:cubicBezTo>
                        <a:pt x="297940" y="120574"/>
                        <a:pt x="295514" y="123907"/>
                        <a:pt x="292117" y="123907"/>
                      </a:cubicBezTo>
                      <a:cubicBezTo>
                        <a:pt x="288720" y="123907"/>
                        <a:pt x="285809" y="120574"/>
                        <a:pt x="285809" y="116684"/>
                      </a:cubicBezTo>
                      <a:cubicBezTo>
                        <a:pt x="285809" y="112795"/>
                        <a:pt x="288720" y="109461"/>
                        <a:pt x="292117" y="109461"/>
                      </a:cubicBezTo>
                      <a:close/>
                      <a:moveTo>
                        <a:pt x="253783" y="109461"/>
                      </a:moveTo>
                      <a:cubicBezTo>
                        <a:pt x="257179" y="109461"/>
                        <a:pt x="259606" y="112795"/>
                        <a:pt x="259606" y="116684"/>
                      </a:cubicBezTo>
                      <a:cubicBezTo>
                        <a:pt x="259606" y="120574"/>
                        <a:pt x="257179" y="123907"/>
                        <a:pt x="253783" y="123907"/>
                      </a:cubicBezTo>
                      <a:cubicBezTo>
                        <a:pt x="250386" y="123907"/>
                        <a:pt x="247475" y="120574"/>
                        <a:pt x="247475" y="116684"/>
                      </a:cubicBezTo>
                      <a:cubicBezTo>
                        <a:pt x="247475" y="112795"/>
                        <a:pt x="250386" y="109461"/>
                        <a:pt x="253783" y="109461"/>
                      </a:cubicBezTo>
                      <a:close/>
                      <a:moveTo>
                        <a:pt x="234373" y="109461"/>
                      </a:moveTo>
                      <a:cubicBezTo>
                        <a:pt x="237770" y="109461"/>
                        <a:pt x="240681" y="112795"/>
                        <a:pt x="240681" y="116684"/>
                      </a:cubicBezTo>
                      <a:cubicBezTo>
                        <a:pt x="240681" y="120574"/>
                        <a:pt x="237770" y="123907"/>
                        <a:pt x="234373" y="123907"/>
                      </a:cubicBezTo>
                      <a:cubicBezTo>
                        <a:pt x="230976" y="123907"/>
                        <a:pt x="228550" y="120574"/>
                        <a:pt x="228550" y="116684"/>
                      </a:cubicBezTo>
                      <a:cubicBezTo>
                        <a:pt x="228550" y="112795"/>
                        <a:pt x="230976" y="109461"/>
                        <a:pt x="234373" y="109461"/>
                      </a:cubicBezTo>
                      <a:close/>
                      <a:moveTo>
                        <a:pt x="215448" y="109461"/>
                      </a:moveTo>
                      <a:cubicBezTo>
                        <a:pt x="218845" y="109461"/>
                        <a:pt x="221757" y="112795"/>
                        <a:pt x="221757" y="116684"/>
                      </a:cubicBezTo>
                      <a:cubicBezTo>
                        <a:pt x="221757" y="120574"/>
                        <a:pt x="218845" y="123907"/>
                        <a:pt x="215448" y="123907"/>
                      </a:cubicBezTo>
                      <a:cubicBezTo>
                        <a:pt x="212052" y="123907"/>
                        <a:pt x="209140" y="120574"/>
                        <a:pt x="209140" y="116684"/>
                      </a:cubicBezTo>
                      <a:cubicBezTo>
                        <a:pt x="209140" y="112795"/>
                        <a:pt x="212052" y="109461"/>
                        <a:pt x="215448" y="109461"/>
                      </a:cubicBezTo>
                      <a:close/>
                      <a:moveTo>
                        <a:pt x="1114605" y="87791"/>
                      </a:moveTo>
                      <a:cubicBezTo>
                        <a:pt x="1118002" y="87791"/>
                        <a:pt x="1120913" y="90569"/>
                        <a:pt x="1120913" y="94459"/>
                      </a:cubicBezTo>
                      <a:cubicBezTo>
                        <a:pt x="1120913" y="98348"/>
                        <a:pt x="1118002" y="101682"/>
                        <a:pt x="1114605" y="101682"/>
                      </a:cubicBezTo>
                      <a:cubicBezTo>
                        <a:pt x="1111208" y="101682"/>
                        <a:pt x="1108297" y="98348"/>
                        <a:pt x="1108297" y="94459"/>
                      </a:cubicBezTo>
                      <a:cubicBezTo>
                        <a:pt x="1108297" y="90569"/>
                        <a:pt x="1111208" y="87791"/>
                        <a:pt x="1114605" y="87791"/>
                      </a:cubicBezTo>
                      <a:close/>
                      <a:moveTo>
                        <a:pt x="731748" y="87791"/>
                      </a:moveTo>
                      <a:cubicBezTo>
                        <a:pt x="735144" y="87791"/>
                        <a:pt x="738056" y="90569"/>
                        <a:pt x="738056" y="94459"/>
                      </a:cubicBezTo>
                      <a:cubicBezTo>
                        <a:pt x="738056" y="98348"/>
                        <a:pt x="735144" y="101682"/>
                        <a:pt x="731748" y="101682"/>
                      </a:cubicBezTo>
                      <a:cubicBezTo>
                        <a:pt x="728351" y="101682"/>
                        <a:pt x="725925" y="98348"/>
                        <a:pt x="725925" y="94459"/>
                      </a:cubicBezTo>
                      <a:cubicBezTo>
                        <a:pt x="725925" y="90569"/>
                        <a:pt x="728351" y="87791"/>
                        <a:pt x="731748" y="87791"/>
                      </a:cubicBezTo>
                      <a:close/>
                      <a:moveTo>
                        <a:pt x="712823" y="87791"/>
                      </a:moveTo>
                      <a:cubicBezTo>
                        <a:pt x="716220" y="87791"/>
                        <a:pt x="719131" y="90569"/>
                        <a:pt x="719131" y="94459"/>
                      </a:cubicBezTo>
                      <a:cubicBezTo>
                        <a:pt x="719131" y="98348"/>
                        <a:pt x="716220" y="101682"/>
                        <a:pt x="712823" y="101682"/>
                      </a:cubicBezTo>
                      <a:cubicBezTo>
                        <a:pt x="709427" y="101682"/>
                        <a:pt x="706515" y="98348"/>
                        <a:pt x="706515" y="94459"/>
                      </a:cubicBezTo>
                      <a:cubicBezTo>
                        <a:pt x="706515" y="90569"/>
                        <a:pt x="709427" y="87791"/>
                        <a:pt x="712823" y="87791"/>
                      </a:cubicBezTo>
                      <a:close/>
                      <a:moveTo>
                        <a:pt x="693413" y="87791"/>
                      </a:moveTo>
                      <a:cubicBezTo>
                        <a:pt x="697295" y="87791"/>
                        <a:pt x="699722" y="90569"/>
                        <a:pt x="699722" y="94459"/>
                      </a:cubicBezTo>
                      <a:cubicBezTo>
                        <a:pt x="699722" y="98348"/>
                        <a:pt x="697295" y="101682"/>
                        <a:pt x="693413" y="101682"/>
                      </a:cubicBezTo>
                      <a:cubicBezTo>
                        <a:pt x="690017" y="101682"/>
                        <a:pt x="687591" y="98348"/>
                        <a:pt x="687591" y="94459"/>
                      </a:cubicBezTo>
                      <a:cubicBezTo>
                        <a:pt x="687591" y="90569"/>
                        <a:pt x="690017" y="87791"/>
                        <a:pt x="693413" y="87791"/>
                      </a:cubicBezTo>
                      <a:close/>
                      <a:moveTo>
                        <a:pt x="674489" y="87791"/>
                      </a:moveTo>
                      <a:cubicBezTo>
                        <a:pt x="677886" y="87791"/>
                        <a:pt x="680797" y="90569"/>
                        <a:pt x="680797" y="94459"/>
                      </a:cubicBezTo>
                      <a:cubicBezTo>
                        <a:pt x="680797" y="98348"/>
                        <a:pt x="677886" y="101682"/>
                        <a:pt x="674489" y="101682"/>
                      </a:cubicBezTo>
                      <a:cubicBezTo>
                        <a:pt x="671092" y="101682"/>
                        <a:pt x="668181" y="98348"/>
                        <a:pt x="668181" y="94459"/>
                      </a:cubicBezTo>
                      <a:cubicBezTo>
                        <a:pt x="668181" y="90569"/>
                        <a:pt x="671092" y="87791"/>
                        <a:pt x="674489" y="87791"/>
                      </a:cubicBezTo>
                      <a:close/>
                      <a:moveTo>
                        <a:pt x="655564" y="87791"/>
                      </a:moveTo>
                      <a:cubicBezTo>
                        <a:pt x="658961" y="87791"/>
                        <a:pt x="661387" y="90569"/>
                        <a:pt x="661387" y="94459"/>
                      </a:cubicBezTo>
                      <a:cubicBezTo>
                        <a:pt x="661387" y="98348"/>
                        <a:pt x="658961" y="101682"/>
                        <a:pt x="655564" y="101682"/>
                      </a:cubicBezTo>
                      <a:cubicBezTo>
                        <a:pt x="652168" y="101682"/>
                        <a:pt x="649256" y="98348"/>
                        <a:pt x="649256" y="94459"/>
                      </a:cubicBezTo>
                      <a:cubicBezTo>
                        <a:pt x="649256" y="90569"/>
                        <a:pt x="652168" y="87791"/>
                        <a:pt x="655564" y="87791"/>
                      </a:cubicBezTo>
                      <a:close/>
                      <a:moveTo>
                        <a:pt x="636155" y="87791"/>
                      </a:moveTo>
                      <a:cubicBezTo>
                        <a:pt x="639551" y="87791"/>
                        <a:pt x="642463" y="90569"/>
                        <a:pt x="642463" y="94459"/>
                      </a:cubicBezTo>
                      <a:cubicBezTo>
                        <a:pt x="642463" y="98348"/>
                        <a:pt x="639551" y="101682"/>
                        <a:pt x="636155" y="101682"/>
                      </a:cubicBezTo>
                      <a:cubicBezTo>
                        <a:pt x="632758" y="101682"/>
                        <a:pt x="629847" y="98348"/>
                        <a:pt x="629847" y="94459"/>
                      </a:cubicBezTo>
                      <a:cubicBezTo>
                        <a:pt x="629847" y="90569"/>
                        <a:pt x="632758" y="87791"/>
                        <a:pt x="636155" y="87791"/>
                      </a:cubicBezTo>
                      <a:close/>
                      <a:moveTo>
                        <a:pt x="617230" y="87791"/>
                      </a:moveTo>
                      <a:cubicBezTo>
                        <a:pt x="620627" y="87791"/>
                        <a:pt x="623538" y="90569"/>
                        <a:pt x="623538" y="94459"/>
                      </a:cubicBezTo>
                      <a:cubicBezTo>
                        <a:pt x="623538" y="98348"/>
                        <a:pt x="620627" y="101682"/>
                        <a:pt x="617230" y="101682"/>
                      </a:cubicBezTo>
                      <a:cubicBezTo>
                        <a:pt x="613833" y="101682"/>
                        <a:pt x="610922" y="98348"/>
                        <a:pt x="610922" y="94459"/>
                      </a:cubicBezTo>
                      <a:cubicBezTo>
                        <a:pt x="610922" y="90569"/>
                        <a:pt x="613833" y="87791"/>
                        <a:pt x="617230" y="87791"/>
                      </a:cubicBezTo>
                      <a:close/>
                      <a:moveTo>
                        <a:pt x="597820" y="87791"/>
                      </a:moveTo>
                      <a:cubicBezTo>
                        <a:pt x="601217" y="87791"/>
                        <a:pt x="604129" y="90569"/>
                        <a:pt x="604129" y="94459"/>
                      </a:cubicBezTo>
                      <a:cubicBezTo>
                        <a:pt x="604129" y="98348"/>
                        <a:pt x="601217" y="101682"/>
                        <a:pt x="597820" y="101682"/>
                      </a:cubicBezTo>
                      <a:cubicBezTo>
                        <a:pt x="594424" y="101682"/>
                        <a:pt x="591998" y="98348"/>
                        <a:pt x="591998" y="94459"/>
                      </a:cubicBezTo>
                      <a:cubicBezTo>
                        <a:pt x="591998" y="90569"/>
                        <a:pt x="594424" y="87791"/>
                        <a:pt x="597820" y="87791"/>
                      </a:cubicBezTo>
                      <a:close/>
                      <a:moveTo>
                        <a:pt x="578896" y="87791"/>
                      </a:moveTo>
                      <a:cubicBezTo>
                        <a:pt x="582293" y="87791"/>
                        <a:pt x="585204" y="90569"/>
                        <a:pt x="585204" y="94459"/>
                      </a:cubicBezTo>
                      <a:cubicBezTo>
                        <a:pt x="585204" y="98348"/>
                        <a:pt x="582293" y="101682"/>
                        <a:pt x="578896" y="101682"/>
                      </a:cubicBezTo>
                      <a:cubicBezTo>
                        <a:pt x="575499" y="101682"/>
                        <a:pt x="572588" y="98348"/>
                        <a:pt x="572588" y="94459"/>
                      </a:cubicBezTo>
                      <a:cubicBezTo>
                        <a:pt x="572588" y="90569"/>
                        <a:pt x="575499" y="87791"/>
                        <a:pt x="578896" y="87791"/>
                      </a:cubicBezTo>
                      <a:close/>
                      <a:moveTo>
                        <a:pt x="559486" y="87791"/>
                      </a:moveTo>
                      <a:cubicBezTo>
                        <a:pt x="563368" y="87791"/>
                        <a:pt x="565794" y="90569"/>
                        <a:pt x="565794" y="94459"/>
                      </a:cubicBezTo>
                      <a:cubicBezTo>
                        <a:pt x="565794" y="98348"/>
                        <a:pt x="563368" y="101682"/>
                        <a:pt x="559486" y="101682"/>
                      </a:cubicBezTo>
                      <a:cubicBezTo>
                        <a:pt x="556089" y="101682"/>
                        <a:pt x="553663" y="98348"/>
                        <a:pt x="553663" y="94459"/>
                      </a:cubicBezTo>
                      <a:cubicBezTo>
                        <a:pt x="553663" y="90569"/>
                        <a:pt x="556089" y="87791"/>
                        <a:pt x="559486" y="87791"/>
                      </a:cubicBezTo>
                      <a:close/>
                      <a:moveTo>
                        <a:pt x="540562" y="87791"/>
                      </a:moveTo>
                      <a:cubicBezTo>
                        <a:pt x="543958" y="87791"/>
                        <a:pt x="546870" y="90569"/>
                        <a:pt x="546870" y="94459"/>
                      </a:cubicBezTo>
                      <a:cubicBezTo>
                        <a:pt x="546870" y="98348"/>
                        <a:pt x="543958" y="101682"/>
                        <a:pt x="540562" y="101682"/>
                      </a:cubicBezTo>
                      <a:cubicBezTo>
                        <a:pt x="537165" y="101682"/>
                        <a:pt x="534254" y="98348"/>
                        <a:pt x="534254" y="94459"/>
                      </a:cubicBezTo>
                      <a:cubicBezTo>
                        <a:pt x="534254" y="90569"/>
                        <a:pt x="537165" y="87791"/>
                        <a:pt x="540562" y="87791"/>
                      </a:cubicBezTo>
                      <a:close/>
                      <a:moveTo>
                        <a:pt x="426044" y="87791"/>
                      </a:moveTo>
                      <a:cubicBezTo>
                        <a:pt x="429441" y="87791"/>
                        <a:pt x="431867" y="90569"/>
                        <a:pt x="431867" y="94459"/>
                      </a:cubicBezTo>
                      <a:cubicBezTo>
                        <a:pt x="431867" y="98348"/>
                        <a:pt x="429441" y="101682"/>
                        <a:pt x="426044" y="101682"/>
                      </a:cubicBezTo>
                      <a:cubicBezTo>
                        <a:pt x="422647" y="101682"/>
                        <a:pt x="419736" y="98348"/>
                        <a:pt x="419736" y="94459"/>
                      </a:cubicBezTo>
                      <a:cubicBezTo>
                        <a:pt x="419736" y="90569"/>
                        <a:pt x="422647" y="87791"/>
                        <a:pt x="426044" y="87791"/>
                      </a:cubicBezTo>
                      <a:close/>
                      <a:moveTo>
                        <a:pt x="406634" y="87791"/>
                      </a:moveTo>
                      <a:cubicBezTo>
                        <a:pt x="410031" y="87791"/>
                        <a:pt x="412943" y="90569"/>
                        <a:pt x="412943" y="94459"/>
                      </a:cubicBezTo>
                      <a:cubicBezTo>
                        <a:pt x="412943" y="98348"/>
                        <a:pt x="410031" y="101682"/>
                        <a:pt x="406634" y="101682"/>
                      </a:cubicBezTo>
                      <a:cubicBezTo>
                        <a:pt x="403238" y="101682"/>
                        <a:pt x="400326" y="98348"/>
                        <a:pt x="400326" y="94459"/>
                      </a:cubicBezTo>
                      <a:cubicBezTo>
                        <a:pt x="400326" y="90569"/>
                        <a:pt x="403238" y="87791"/>
                        <a:pt x="406634" y="87791"/>
                      </a:cubicBezTo>
                      <a:close/>
                      <a:moveTo>
                        <a:pt x="387710" y="87791"/>
                      </a:moveTo>
                      <a:cubicBezTo>
                        <a:pt x="391107" y="87791"/>
                        <a:pt x="393533" y="90569"/>
                        <a:pt x="393533" y="94459"/>
                      </a:cubicBezTo>
                      <a:cubicBezTo>
                        <a:pt x="393533" y="98348"/>
                        <a:pt x="391107" y="101682"/>
                        <a:pt x="387710" y="101682"/>
                      </a:cubicBezTo>
                      <a:cubicBezTo>
                        <a:pt x="384313" y="101682"/>
                        <a:pt x="381402" y="98348"/>
                        <a:pt x="381402" y="94459"/>
                      </a:cubicBezTo>
                      <a:cubicBezTo>
                        <a:pt x="381402" y="90569"/>
                        <a:pt x="384313" y="87791"/>
                        <a:pt x="387710" y="87791"/>
                      </a:cubicBezTo>
                      <a:close/>
                      <a:moveTo>
                        <a:pt x="349376" y="87791"/>
                      </a:moveTo>
                      <a:cubicBezTo>
                        <a:pt x="352772" y="87791"/>
                        <a:pt x="355684" y="90569"/>
                        <a:pt x="355684" y="94459"/>
                      </a:cubicBezTo>
                      <a:cubicBezTo>
                        <a:pt x="355684" y="98348"/>
                        <a:pt x="352772" y="101682"/>
                        <a:pt x="349376" y="101682"/>
                      </a:cubicBezTo>
                      <a:cubicBezTo>
                        <a:pt x="345979" y="101682"/>
                        <a:pt x="343068" y="98348"/>
                        <a:pt x="343068" y="94459"/>
                      </a:cubicBezTo>
                      <a:cubicBezTo>
                        <a:pt x="343068" y="90569"/>
                        <a:pt x="345979" y="87791"/>
                        <a:pt x="349376" y="87791"/>
                      </a:cubicBezTo>
                      <a:close/>
                      <a:moveTo>
                        <a:pt x="329966" y="87791"/>
                      </a:moveTo>
                      <a:cubicBezTo>
                        <a:pt x="333363" y="87791"/>
                        <a:pt x="336274" y="90569"/>
                        <a:pt x="336274" y="94459"/>
                      </a:cubicBezTo>
                      <a:cubicBezTo>
                        <a:pt x="336274" y="98348"/>
                        <a:pt x="333363" y="101682"/>
                        <a:pt x="329966" y="101682"/>
                      </a:cubicBezTo>
                      <a:cubicBezTo>
                        <a:pt x="326569" y="101682"/>
                        <a:pt x="324143" y="98348"/>
                        <a:pt x="324143" y="94459"/>
                      </a:cubicBezTo>
                      <a:cubicBezTo>
                        <a:pt x="324143" y="90569"/>
                        <a:pt x="326569" y="87791"/>
                        <a:pt x="329966" y="87791"/>
                      </a:cubicBezTo>
                      <a:close/>
                      <a:moveTo>
                        <a:pt x="311041" y="87791"/>
                      </a:moveTo>
                      <a:cubicBezTo>
                        <a:pt x="314438" y="87791"/>
                        <a:pt x="317350" y="90569"/>
                        <a:pt x="317350" y="94459"/>
                      </a:cubicBezTo>
                      <a:cubicBezTo>
                        <a:pt x="317350" y="98348"/>
                        <a:pt x="314438" y="101682"/>
                        <a:pt x="311041" y="101682"/>
                      </a:cubicBezTo>
                      <a:cubicBezTo>
                        <a:pt x="307645" y="101682"/>
                        <a:pt x="304733" y="98348"/>
                        <a:pt x="304733" y="94459"/>
                      </a:cubicBezTo>
                      <a:cubicBezTo>
                        <a:pt x="304733" y="90569"/>
                        <a:pt x="307645" y="87791"/>
                        <a:pt x="311041" y="87791"/>
                      </a:cubicBezTo>
                      <a:close/>
                      <a:moveTo>
                        <a:pt x="292117" y="87791"/>
                      </a:moveTo>
                      <a:cubicBezTo>
                        <a:pt x="295514" y="87791"/>
                        <a:pt x="297940" y="90569"/>
                        <a:pt x="297940" y="94459"/>
                      </a:cubicBezTo>
                      <a:cubicBezTo>
                        <a:pt x="297940" y="98348"/>
                        <a:pt x="295514" y="101682"/>
                        <a:pt x="292117" y="101682"/>
                      </a:cubicBezTo>
                      <a:cubicBezTo>
                        <a:pt x="288720" y="101682"/>
                        <a:pt x="285809" y="98348"/>
                        <a:pt x="285809" y="94459"/>
                      </a:cubicBezTo>
                      <a:cubicBezTo>
                        <a:pt x="285809" y="90569"/>
                        <a:pt x="288720" y="87791"/>
                        <a:pt x="292117" y="87791"/>
                      </a:cubicBezTo>
                      <a:close/>
                      <a:moveTo>
                        <a:pt x="253783" y="87791"/>
                      </a:moveTo>
                      <a:cubicBezTo>
                        <a:pt x="257179" y="87791"/>
                        <a:pt x="259606" y="90569"/>
                        <a:pt x="259606" y="94459"/>
                      </a:cubicBezTo>
                      <a:cubicBezTo>
                        <a:pt x="259606" y="98348"/>
                        <a:pt x="257179" y="101682"/>
                        <a:pt x="253783" y="101682"/>
                      </a:cubicBezTo>
                      <a:cubicBezTo>
                        <a:pt x="250386" y="101682"/>
                        <a:pt x="247475" y="98348"/>
                        <a:pt x="247475" y="94459"/>
                      </a:cubicBezTo>
                      <a:cubicBezTo>
                        <a:pt x="247475" y="90569"/>
                        <a:pt x="250386" y="87791"/>
                        <a:pt x="253783" y="87791"/>
                      </a:cubicBezTo>
                      <a:close/>
                      <a:moveTo>
                        <a:pt x="904009" y="65565"/>
                      </a:moveTo>
                      <a:cubicBezTo>
                        <a:pt x="907406" y="65565"/>
                        <a:pt x="910317" y="68899"/>
                        <a:pt x="910317" y="72789"/>
                      </a:cubicBezTo>
                      <a:cubicBezTo>
                        <a:pt x="910317" y="76678"/>
                        <a:pt x="907406" y="80012"/>
                        <a:pt x="904009" y="80012"/>
                      </a:cubicBezTo>
                      <a:cubicBezTo>
                        <a:pt x="900613" y="80012"/>
                        <a:pt x="897701" y="76678"/>
                        <a:pt x="897701" y="72789"/>
                      </a:cubicBezTo>
                      <a:cubicBezTo>
                        <a:pt x="897701" y="68899"/>
                        <a:pt x="900613" y="65565"/>
                        <a:pt x="904009" y="65565"/>
                      </a:cubicBezTo>
                      <a:close/>
                      <a:moveTo>
                        <a:pt x="731748" y="65565"/>
                      </a:moveTo>
                      <a:cubicBezTo>
                        <a:pt x="735144" y="65565"/>
                        <a:pt x="738056" y="68899"/>
                        <a:pt x="738056" y="72789"/>
                      </a:cubicBezTo>
                      <a:cubicBezTo>
                        <a:pt x="738056" y="76678"/>
                        <a:pt x="735144" y="80012"/>
                        <a:pt x="731748" y="80012"/>
                      </a:cubicBezTo>
                      <a:cubicBezTo>
                        <a:pt x="728351" y="80012"/>
                        <a:pt x="725925" y="76678"/>
                        <a:pt x="725925" y="72789"/>
                      </a:cubicBezTo>
                      <a:cubicBezTo>
                        <a:pt x="725925" y="68899"/>
                        <a:pt x="728351" y="65565"/>
                        <a:pt x="731748" y="65565"/>
                      </a:cubicBezTo>
                      <a:close/>
                      <a:moveTo>
                        <a:pt x="712823" y="65565"/>
                      </a:moveTo>
                      <a:cubicBezTo>
                        <a:pt x="716220" y="65565"/>
                        <a:pt x="719131" y="68899"/>
                        <a:pt x="719131" y="72789"/>
                      </a:cubicBezTo>
                      <a:cubicBezTo>
                        <a:pt x="719131" y="76678"/>
                        <a:pt x="716220" y="80012"/>
                        <a:pt x="712823" y="80012"/>
                      </a:cubicBezTo>
                      <a:cubicBezTo>
                        <a:pt x="709427" y="80012"/>
                        <a:pt x="706515" y="76678"/>
                        <a:pt x="706515" y="72789"/>
                      </a:cubicBezTo>
                      <a:cubicBezTo>
                        <a:pt x="706515" y="68899"/>
                        <a:pt x="709427" y="65565"/>
                        <a:pt x="712823" y="65565"/>
                      </a:cubicBezTo>
                      <a:close/>
                      <a:moveTo>
                        <a:pt x="693413" y="65565"/>
                      </a:moveTo>
                      <a:cubicBezTo>
                        <a:pt x="697295" y="65565"/>
                        <a:pt x="699722" y="68899"/>
                        <a:pt x="699722" y="72789"/>
                      </a:cubicBezTo>
                      <a:cubicBezTo>
                        <a:pt x="699722" y="76678"/>
                        <a:pt x="697295" y="80012"/>
                        <a:pt x="693413" y="80012"/>
                      </a:cubicBezTo>
                      <a:cubicBezTo>
                        <a:pt x="690017" y="80012"/>
                        <a:pt x="687591" y="76678"/>
                        <a:pt x="687591" y="72789"/>
                      </a:cubicBezTo>
                      <a:cubicBezTo>
                        <a:pt x="687591" y="68899"/>
                        <a:pt x="690017" y="65565"/>
                        <a:pt x="693413" y="65565"/>
                      </a:cubicBezTo>
                      <a:close/>
                      <a:moveTo>
                        <a:pt x="674489" y="65565"/>
                      </a:moveTo>
                      <a:cubicBezTo>
                        <a:pt x="677886" y="65565"/>
                        <a:pt x="680797" y="68899"/>
                        <a:pt x="680797" y="72789"/>
                      </a:cubicBezTo>
                      <a:cubicBezTo>
                        <a:pt x="680797" y="76678"/>
                        <a:pt x="677886" y="80012"/>
                        <a:pt x="674489" y="80012"/>
                      </a:cubicBezTo>
                      <a:cubicBezTo>
                        <a:pt x="671092" y="80012"/>
                        <a:pt x="668181" y="76678"/>
                        <a:pt x="668181" y="72789"/>
                      </a:cubicBezTo>
                      <a:cubicBezTo>
                        <a:pt x="668181" y="68899"/>
                        <a:pt x="671092" y="65565"/>
                        <a:pt x="674489" y="65565"/>
                      </a:cubicBezTo>
                      <a:close/>
                      <a:moveTo>
                        <a:pt x="655564" y="65565"/>
                      </a:moveTo>
                      <a:cubicBezTo>
                        <a:pt x="658961" y="65565"/>
                        <a:pt x="661387" y="68899"/>
                        <a:pt x="661387" y="72789"/>
                      </a:cubicBezTo>
                      <a:cubicBezTo>
                        <a:pt x="661387" y="76678"/>
                        <a:pt x="658961" y="80012"/>
                        <a:pt x="655564" y="80012"/>
                      </a:cubicBezTo>
                      <a:cubicBezTo>
                        <a:pt x="652168" y="80012"/>
                        <a:pt x="649256" y="76678"/>
                        <a:pt x="649256" y="72789"/>
                      </a:cubicBezTo>
                      <a:cubicBezTo>
                        <a:pt x="649256" y="68899"/>
                        <a:pt x="652168" y="65565"/>
                        <a:pt x="655564" y="65565"/>
                      </a:cubicBezTo>
                      <a:close/>
                      <a:moveTo>
                        <a:pt x="636155" y="65565"/>
                      </a:moveTo>
                      <a:cubicBezTo>
                        <a:pt x="639551" y="65565"/>
                        <a:pt x="642463" y="68899"/>
                        <a:pt x="642463" y="72789"/>
                      </a:cubicBezTo>
                      <a:cubicBezTo>
                        <a:pt x="642463" y="76678"/>
                        <a:pt x="639551" y="80012"/>
                        <a:pt x="636155" y="80012"/>
                      </a:cubicBezTo>
                      <a:cubicBezTo>
                        <a:pt x="632758" y="80012"/>
                        <a:pt x="629847" y="76678"/>
                        <a:pt x="629847" y="72789"/>
                      </a:cubicBezTo>
                      <a:cubicBezTo>
                        <a:pt x="629847" y="68899"/>
                        <a:pt x="632758" y="65565"/>
                        <a:pt x="636155" y="65565"/>
                      </a:cubicBezTo>
                      <a:close/>
                      <a:moveTo>
                        <a:pt x="617230" y="65565"/>
                      </a:moveTo>
                      <a:cubicBezTo>
                        <a:pt x="620627" y="65565"/>
                        <a:pt x="623538" y="68899"/>
                        <a:pt x="623538" y="72789"/>
                      </a:cubicBezTo>
                      <a:cubicBezTo>
                        <a:pt x="623538" y="76678"/>
                        <a:pt x="620627" y="80012"/>
                        <a:pt x="617230" y="80012"/>
                      </a:cubicBezTo>
                      <a:cubicBezTo>
                        <a:pt x="613833" y="80012"/>
                        <a:pt x="610922" y="76678"/>
                        <a:pt x="610922" y="72789"/>
                      </a:cubicBezTo>
                      <a:cubicBezTo>
                        <a:pt x="610922" y="68899"/>
                        <a:pt x="613833" y="65565"/>
                        <a:pt x="617230" y="65565"/>
                      </a:cubicBezTo>
                      <a:close/>
                      <a:moveTo>
                        <a:pt x="597820" y="65565"/>
                      </a:moveTo>
                      <a:cubicBezTo>
                        <a:pt x="601217" y="65565"/>
                        <a:pt x="604129" y="68899"/>
                        <a:pt x="604129" y="72789"/>
                      </a:cubicBezTo>
                      <a:cubicBezTo>
                        <a:pt x="604129" y="76678"/>
                        <a:pt x="601217" y="80012"/>
                        <a:pt x="597820" y="80012"/>
                      </a:cubicBezTo>
                      <a:cubicBezTo>
                        <a:pt x="594424" y="80012"/>
                        <a:pt x="591998" y="76678"/>
                        <a:pt x="591998" y="72789"/>
                      </a:cubicBezTo>
                      <a:cubicBezTo>
                        <a:pt x="591998" y="68899"/>
                        <a:pt x="594424" y="65565"/>
                        <a:pt x="597820" y="65565"/>
                      </a:cubicBezTo>
                      <a:close/>
                      <a:moveTo>
                        <a:pt x="578896" y="65565"/>
                      </a:moveTo>
                      <a:cubicBezTo>
                        <a:pt x="582293" y="65565"/>
                        <a:pt x="585204" y="68899"/>
                        <a:pt x="585204" y="72789"/>
                      </a:cubicBezTo>
                      <a:cubicBezTo>
                        <a:pt x="585204" y="76678"/>
                        <a:pt x="582293" y="80012"/>
                        <a:pt x="578896" y="80012"/>
                      </a:cubicBezTo>
                      <a:cubicBezTo>
                        <a:pt x="575499" y="80012"/>
                        <a:pt x="572588" y="76678"/>
                        <a:pt x="572588" y="72789"/>
                      </a:cubicBezTo>
                      <a:cubicBezTo>
                        <a:pt x="572588" y="68899"/>
                        <a:pt x="575499" y="65565"/>
                        <a:pt x="578896" y="65565"/>
                      </a:cubicBezTo>
                      <a:close/>
                      <a:moveTo>
                        <a:pt x="559486" y="65565"/>
                      </a:moveTo>
                      <a:cubicBezTo>
                        <a:pt x="563368" y="65565"/>
                        <a:pt x="565794" y="68899"/>
                        <a:pt x="565794" y="72789"/>
                      </a:cubicBezTo>
                      <a:cubicBezTo>
                        <a:pt x="565794" y="76678"/>
                        <a:pt x="563368" y="80012"/>
                        <a:pt x="559486" y="80012"/>
                      </a:cubicBezTo>
                      <a:cubicBezTo>
                        <a:pt x="556089" y="80012"/>
                        <a:pt x="553663" y="76678"/>
                        <a:pt x="553663" y="72789"/>
                      </a:cubicBezTo>
                      <a:cubicBezTo>
                        <a:pt x="553663" y="68899"/>
                        <a:pt x="556089" y="65565"/>
                        <a:pt x="559486" y="65565"/>
                      </a:cubicBezTo>
                      <a:close/>
                      <a:moveTo>
                        <a:pt x="540562" y="65565"/>
                      </a:moveTo>
                      <a:cubicBezTo>
                        <a:pt x="543958" y="65565"/>
                        <a:pt x="546870" y="68899"/>
                        <a:pt x="546870" y="72789"/>
                      </a:cubicBezTo>
                      <a:cubicBezTo>
                        <a:pt x="546870" y="76678"/>
                        <a:pt x="543958" y="80012"/>
                        <a:pt x="540562" y="80012"/>
                      </a:cubicBezTo>
                      <a:cubicBezTo>
                        <a:pt x="537165" y="80012"/>
                        <a:pt x="534254" y="76678"/>
                        <a:pt x="534254" y="72789"/>
                      </a:cubicBezTo>
                      <a:cubicBezTo>
                        <a:pt x="534254" y="68899"/>
                        <a:pt x="537165" y="65565"/>
                        <a:pt x="540562" y="65565"/>
                      </a:cubicBezTo>
                      <a:close/>
                      <a:moveTo>
                        <a:pt x="521637" y="65565"/>
                      </a:moveTo>
                      <a:cubicBezTo>
                        <a:pt x="525034" y="65565"/>
                        <a:pt x="527460" y="68899"/>
                        <a:pt x="527460" y="72789"/>
                      </a:cubicBezTo>
                      <a:cubicBezTo>
                        <a:pt x="527460" y="76678"/>
                        <a:pt x="525034" y="80012"/>
                        <a:pt x="521637" y="80012"/>
                      </a:cubicBezTo>
                      <a:cubicBezTo>
                        <a:pt x="518241" y="80012"/>
                        <a:pt x="515329" y="76678"/>
                        <a:pt x="515329" y="72789"/>
                      </a:cubicBezTo>
                      <a:cubicBezTo>
                        <a:pt x="515329" y="68899"/>
                        <a:pt x="518241" y="65565"/>
                        <a:pt x="521637" y="65565"/>
                      </a:cubicBezTo>
                      <a:close/>
                      <a:moveTo>
                        <a:pt x="502227" y="65565"/>
                      </a:moveTo>
                      <a:cubicBezTo>
                        <a:pt x="505624" y="65565"/>
                        <a:pt x="508536" y="68899"/>
                        <a:pt x="508536" y="72789"/>
                      </a:cubicBezTo>
                      <a:cubicBezTo>
                        <a:pt x="508536" y="76678"/>
                        <a:pt x="505624" y="80012"/>
                        <a:pt x="502227" y="80012"/>
                      </a:cubicBezTo>
                      <a:cubicBezTo>
                        <a:pt x="498831" y="80012"/>
                        <a:pt x="495919" y="76678"/>
                        <a:pt x="495919" y="72789"/>
                      </a:cubicBezTo>
                      <a:cubicBezTo>
                        <a:pt x="495919" y="68899"/>
                        <a:pt x="498831" y="65565"/>
                        <a:pt x="502227" y="65565"/>
                      </a:cubicBezTo>
                      <a:close/>
                      <a:moveTo>
                        <a:pt x="483303" y="65565"/>
                      </a:moveTo>
                      <a:cubicBezTo>
                        <a:pt x="486700" y="65565"/>
                        <a:pt x="489611" y="68899"/>
                        <a:pt x="489611" y="72789"/>
                      </a:cubicBezTo>
                      <a:cubicBezTo>
                        <a:pt x="489611" y="76678"/>
                        <a:pt x="486700" y="80012"/>
                        <a:pt x="483303" y="80012"/>
                      </a:cubicBezTo>
                      <a:cubicBezTo>
                        <a:pt x="479906" y="80012"/>
                        <a:pt x="476995" y="76678"/>
                        <a:pt x="476995" y="72789"/>
                      </a:cubicBezTo>
                      <a:cubicBezTo>
                        <a:pt x="476995" y="68899"/>
                        <a:pt x="479906" y="65565"/>
                        <a:pt x="483303" y="65565"/>
                      </a:cubicBezTo>
                      <a:close/>
                      <a:moveTo>
                        <a:pt x="426044" y="65565"/>
                      </a:moveTo>
                      <a:cubicBezTo>
                        <a:pt x="429441" y="65565"/>
                        <a:pt x="431867" y="68899"/>
                        <a:pt x="431867" y="72789"/>
                      </a:cubicBezTo>
                      <a:cubicBezTo>
                        <a:pt x="431867" y="76678"/>
                        <a:pt x="429441" y="80012"/>
                        <a:pt x="426044" y="80012"/>
                      </a:cubicBezTo>
                      <a:cubicBezTo>
                        <a:pt x="422162" y="80012"/>
                        <a:pt x="419736" y="76678"/>
                        <a:pt x="419736" y="72789"/>
                      </a:cubicBezTo>
                      <a:cubicBezTo>
                        <a:pt x="419736" y="68899"/>
                        <a:pt x="422162" y="65565"/>
                        <a:pt x="426044" y="65565"/>
                      </a:cubicBezTo>
                      <a:close/>
                      <a:moveTo>
                        <a:pt x="406634" y="65565"/>
                      </a:moveTo>
                      <a:cubicBezTo>
                        <a:pt x="410031" y="65565"/>
                        <a:pt x="412943" y="68899"/>
                        <a:pt x="412943" y="72789"/>
                      </a:cubicBezTo>
                      <a:cubicBezTo>
                        <a:pt x="412943" y="76678"/>
                        <a:pt x="410031" y="80012"/>
                        <a:pt x="406634" y="80012"/>
                      </a:cubicBezTo>
                      <a:cubicBezTo>
                        <a:pt x="403238" y="80012"/>
                        <a:pt x="400326" y="76678"/>
                        <a:pt x="400326" y="72789"/>
                      </a:cubicBezTo>
                      <a:cubicBezTo>
                        <a:pt x="400326" y="68899"/>
                        <a:pt x="403238" y="65565"/>
                        <a:pt x="406634" y="65565"/>
                      </a:cubicBezTo>
                      <a:close/>
                      <a:moveTo>
                        <a:pt x="387710" y="65565"/>
                      </a:moveTo>
                      <a:cubicBezTo>
                        <a:pt x="391107" y="65565"/>
                        <a:pt x="393533" y="68899"/>
                        <a:pt x="393533" y="72789"/>
                      </a:cubicBezTo>
                      <a:cubicBezTo>
                        <a:pt x="393533" y="76678"/>
                        <a:pt x="391107" y="80012"/>
                        <a:pt x="387710" y="80012"/>
                      </a:cubicBezTo>
                      <a:cubicBezTo>
                        <a:pt x="384313" y="80012"/>
                        <a:pt x="381402" y="76678"/>
                        <a:pt x="381402" y="72789"/>
                      </a:cubicBezTo>
                      <a:cubicBezTo>
                        <a:pt x="381402" y="68899"/>
                        <a:pt x="384313" y="65565"/>
                        <a:pt x="387710" y="65565"/>
                      </a:cubicBezTo>
                      <a:close/>
                      <a:moveTo>
                        <a:pt x="349376" y="65565"/>
                      </a:moveTo>
                      <a:cubicBezTo>
                        <a:pt x="352772" y="65565"/>
                        <a:pt x="355684" y="68899"/>
                        <a:pt x="355684" y="72789"/>
                      </a:cubicBezTo>
                      <a:cubicBezTo>
                        <a:pt x="355684" y="76678"/>
                        <a:pt x="352772" y="80012"/>
                        <a:pt x="349376" y="80012"/>
                      </a:cubicBezTo>
                      <a:cubicBezTo>
                        <a:pt x="345979" y="80012"/>
                        <a:pt x="343068" y="76678"/>
                        <a:pt x="343068" y="72789"/>
                      </a:cubicBezTo>
                      <a:cubicBezTo>
                        <a:pt x="343068" y="68899"/>
                        <a:pt x="345979" y="65565"/>
                        <a:pt x="349376" y="65565"/>
                      </a:cubicBezTo>
                      <a:close/>
                      <a:moveTo>
                        <a:pt x="234373" y="65565"/>
                      </a:moveTo>
                      <a:cubicBezTo>
                        <a:pt x="237770" y="65565"/>
                        <a:pt x="240681" y="68899"/>
                        <a:pt x="240681" y="72789"/>
                      </a:cubicBezTo>
                      <a:cubicBezTo>
                        <a:pt x="240681" y="76678"/>
                        <a:pt x="237770" y="80012"/>
                        <a:pt x="234373" y="80012"/>
                      </a:cubicBezTo>
                      <a:cubicBezTo>
                        <a:pt x="230976" y="80012"/>
                        <a:pt x="228550" y="76678"/>
                        <a:pt x="228550" y="72789"/>
                      </a:cubicBezTo>
                      <a:cubicBezTo>
                        <a:pt x="228550" y="68899"/>
                        <a:pt x="230976" y="65565"/>
                        <a:pt x="234373" y="65565"/>
                      </a:cubicBezTo>
                      <a:close/>
                      <a:moveTo>
                        <a:pt x="311041" y="45007"/>
                      </a:moveTo>
                      <a:cubicBezTo>
                        <a:pt x="313953" y="45007"/>
                        <a:pt x="316379" y="47785"/>
                        <a:pt x="316379" y="51119"/>
                      </a:cubicBezTo>
                      <a:cubicBezTo>
                        <a:pt x="316379" y="53897"/>
                        <a:pt x="313953" y="56675"/>
                        <a:pt x="311041" y="56675"/>
                      </a:cubicBezTo>
                      <a:cubicBezTo>
                        <a:pt x="308130" y="56675"/>
                        <a:pt x="305704" y="53897"/>
                        <a:pt x="305704" y="51119"/>
                      </a:cubicBezTo>
                      <a:cubicBezTo>
                        <a:pt x="305704" y="47785"/>
                        <a:pt x="308130" y="45007"/>
                        <a:pt x="311041" y="45007"/>
                      </a:cubicBezTo>
                      <a:close/>
                      <a:moveTo>
                        <a:pt x="923419" y="43896"/>
                      </a:moveTo>
                      <a:cubicBezTo>
                        <a:pt x="926816" y="43896"/>
                        <a:pt x="929242" y="46674"/>
                        <a:pt x="929242" y="51119"/>
                      </a:cubicBezTo>
                      <a:cubicBezTo>
                        <a:pt x="929242" y="55008"/>
                        <a:pt x="926816" y="57786"/>
                        <a:pt x="923419" y="57786"/>
                      </a:cubicBezTo>
                      <a:cubicBezTo>
                        <a:pt x="920022" y="57786"/>
                        <a:pt x="917111" y="55008"/>
                        <a:pt x="917111" y="51119"/>
                      </a:cubicBezTo>
                      <a:cubicBezTo>
                        <a:pt x="917111" y="46674"/>
                        <a:pt x="920022" y="43896"/>
                        <a:pt x="923419" y="43896"/>
                      </a:cubicBezTo>
                      <a:close/>
                      <a:moveTo>
                        <a:pt x="904009" y="43896"/>
                      </a:moveTo>
                      <a:cubicBezTo>
                        <a:pt x="907406" y="43896"/>
                        <a:pt x="910317" y="46674"/>
                        <a:pt x="910317" y="51119"/>
                      </a:cubicBezTo>
                      <a:cubicBezTo>
                        <a:pt x="910317" y="55008"/>
                        <a:pt x="907406" y="57786"/>
                        <a:pt x="904009" y="57786"/>
                      </a:cubicBezTo>
                      <a:cubicBezTo>
                        <a:pt x="900613" y="57786"/>
                        <a:pt x="897701" y="55008"/>
                        <a:pt x="897701" y="51119"/>
                      </a:cubicBezTo>
                      <a:cubicBezTo>
                        <a:pt x="897701" y="46674"/>
                        <a:pt x="900613" y="43896"/>
                        <a:pt x="904009" y="43896"/>
                      </a:cubicBezTo>
                      <a:close/>
                      <a:moveTo>
                        <a:pt x="885085" y="43896"/>
                      </a:moveTo>
                      <a:cubicBezTo>
                        <a:pt x="888481" y="43896"/>
                        <a:pt x="890908" y="46674"/>
                        <a:pt x="890908" y="51119"/>
                      </a:cubicBezTo>
                      <a:cubicBezTo>
                        <a:pt x="890908" y="55008"/>
                        <a:pt x="888481" y="57786"/>
                        <a:pt x="885085" y="57786"/>
                      </a:cubicBezTo>
                      <a:cubicBezTo>
                        <a:pt x="881688" y="57786"/>
                        <a:pt x="878777" y="55008"/>
                        <a:pt x="878777" y="51119"/>
                      </a:cubicBezTo>
                      <a:cubicBezTo>
                        <a:pt x="878777" y="46674"/>
                        <a:pt x="881688" y="43896"/>
                        <a:pt x="885085" y="43896"/>
                      </a:cubicBezTo>
                      <a:close/>
                      <a:moveTo>
                        <a:pt x="712823" y="43896"/>
                      </a:moveTo>
                      <a:cubicBezTo>
                        <a:pt x="716220" y="43896"/>
                        <a:pt x="719131" y="46674"/>
                        <a:pt x="719131" y="51119"/>
                      </a:cubicBezTo>
                      <a:cubicBezTo>
                        <a:pt x="719131" y="55008"/>
                        <a:pt x="716220" y="57786"/>
                        <a:pt x="712823" y="57786"/>
                      </a:cubicBezTo>
                      <a:cubicBezTo>
                        <a:pt x="709427" y="57786"/>
                        <a:pt x="706515" y="55008"/>
                        <a:pt x="706515" y="51119"/>
                      </a:cubicBezTo>
                      <a:cubicBezTo>
                        <a:pt x="706515" y="46674"/>
                        <a:pt x="709427" y="43896"/>
                        <a:pt x="712823" y="43896"/>
                      </a:cubicBezTo>
                      <a:close/>
                      <a:moveTo>
                        <a:pt x="693413" y="43896"/>
                      </a:moveTo>
                      <a:cubicBezTo>
                        <a:pt x="697295" y="43896"/>
                        <a:pt x="699722" y="46674"/>
                        <a:pt x="699722" y="51119"/>
                      </a:cubicBezTo>
                      <a:cubicBezTo>
                        <a:pt x="699722" y="55008"/>
                        <a:pt x="697295" y="57786"/>
                        <a:pt x="693413" y="57786"/>
                      </a:cubicBezTo>
                      <a:cubicBezTo>
                        <a:pt x="690017" y="57786"/>
                        <a:pt x="687591" y="55008"/>
                        <a:pt x="687591" y="51119"/>
                      </a:cubicBezTo>
                      <a:cubicBezTo>
                        <a:pt x="687591" y="46674"/>
                        <a:pt x="690017" y="43896"/>
                        <a:pt x="693413" y="43896"/>
                      </a:cubicBezTo>
                      <a:close/>
                      <a:moveTo>
                        <a:pt x="674489" y="43896"/>
                      </a:moveTo>
                      <a:cubicBezTo>
                        <a:pt x="677886" y="43896"/>
                        <a:pt x="680797" y="46674"/>
                        <a:pt x="680797" y="51119"/>
                      </a:cubicBezTo>
                      <a:cubicBezTo>
                        <a:pt x="680797" y="55008"/>
                        <a:pt x="677886" y="57786"/>
                        <a:pt x="674489" y="57786"/>
                      </a:cubicBezTo>
                      <a:cubicBezTo>
                        <a:pt x="671092" y="57786"/>
                        <a:pt x="668181" y="55008"/>
                        <a:pt x="668181" y="51119"/>
                      </a:cubicBezTo>
                      <a:cubicBezTo>
                        <a:pt x="668181" y="46674"/>
                        <a:pt x="671092" y="43896"/>
                        <a:pt x="674489" y="43896"/>
                      </a:cubicBezTo>
                      <a:close/>
                      <a:moveTo>
                        <a:pt x="655564" y="43896"/>
                      </a:moveTo>
                      <a:cubicBezTo>
                        <a:pt x="658961" y="43896"/>
                        <a:pt x="661387" y="46674"/>
                        <a:pt x="661387" y="51119"/>
                      </a:cubicBezTo>
                      <a:cubicBezTo>
                        <a:pt x="661387" y="55008"/>
                        <a:pt x="658961" y="57786"/>
                        <a:pt x="655564" y="57786"/>
                      </a:cubicBezTo>
                      <a:cubicBezTo>
                        <a:pt x="652168" y="57786"/>
                        <a:pt x="649256" y="55008"/>
                        <a:pt x="649256" y="51119"/>
                      </a:cubicBezTo>
                      <a:cubicBezTo>
                        <a:pt x="649256" y="46674"/>
                        <a:pt x="652168" y="43896"/>
                        <a:pt x="655564" y="43896"/>
                      </a:cubicBezTo>
                      <a:close/>
                      <a:moveTo>
                        <a:pt x="636155" y="43896"/>
                      </a:moveTo>
                      <a:cubicBezTo>
                        <a:pt x="639551" y="43896"/>
                        <a:pt x="642463" y="46674"/>
                        <a:pt x="642463" y="51119"/>
                      </a:cubicBezTo>
                      <a:cubicBezTo>
                        <a:pt x="642463" y="55008"/>
                        <a:pt x="639551" y="57786"/>
                        <a:pt x="636155" y="57786"/>
                      </a:cubicBezTo>
                      <a:cubicBezTo>
                        <a:pt x="632758" y="57786"/>
                        <a:pt x="629847" y="55008"/>
                        <a:pt x="629847" y="51119"/>
                      </a:cubicBezTo>
                      <a:cubicBezTo>
                        <a:pt x="629847" y="46674"/>
                        <a:pt x="632758" y="43896"/>
                        <a:pt x="636155" y="43896"/>
                      </a:cubicBezTo>
                      <a:close/>
                      <a:moveTo>
                        <a:pt x="617230" y="43896"/>
                      </a:moveTo>
                      <a:cubicBezTo>
                        <a:pt x="620627" y="43896"/>
                        <a:pt x="623538" y="46674"/>
                        <a:pt x="623538" y="51119"/>
                      </a:cubicBezTo>
                      <a:cubicBezTo>
                        <a:pt x="623538" y="55008"/>
                        <a:pt x="620627" y="57786"/>
                        <a:pt x="617230" y="57786"/>
                      </a:cubicBezTo>
                      <a:cubicBezTo>
                        <a:pt x="613833" y="57786"/>
                        <a:pt x="610922" y="55008"/>
                        <a:pt x="610922" y="51119"/>
                      </a:cubicBezTo>
                      <a:cubicBezTo>
                        <a:pt x="610922" y="46674"/>
                        <a:pt x="613833" y="43896"/>
                        <a:pt x="617230" y="43896"/>
                      </a:cubicBezTo>
                      <a:close/>
                      <a:moveTo>
                        <a:pt x="597820" y="43896"/>
                      </a:moveTo>
                      <a:cubicBezTo>
                        <a:pt x="601217" y="43896"/>
                        <a:pt x="604129" y="46674"/>
                        <a:pt x="604129" y="51119"/>
                      </a:cubicBezTo>
                      <a:cubicBezTo>
                        <a:pt x="604129" y="55008"/>
                        <a:pt x="601217" y="57786"/>
                        <a:pt x="597820" y="57786"/>
                      </a:cubicBezTo>
                      <a:cubicBezTo>
                        <a:pt x="594424" y="57786"/>
                        <a:pt x="591998" y="55008"/>
                        <a:pt x="591998" y="51119"/>
                      </a:cubicBezTo>
                      <a:cubicBezTo>
                        <a:pt x="591998" y="46674"/>
                        <a:pt x="594424" y="43896"/>
                        <a:pt x="597820" y="43896"/>
                      </a:cubicBezTo>
                      <a:close/>
                      <a:moveTo>
                        <a:pt x="578896" y="43896"/>
                      </a:moveTo>
                      <a:cubicBezTo>
                        <a:pt x="582293" y="43896"/>
                        <a:pt x="585204" y="46674"/>
                        <a:pt x="585204" y="51119"/>
                      </a:cubicBezTo>
                      <a:cubicBezTo>
                        <a:pt x="585204" y="55008"/>
                        <a:pt x="582293" y="57786"/>
                        <a:pt x="578896" y="57786"/>
                      </a:cubicBezTo>
                      <a:cubicBezTo>
                        <a:pt x="575499" y="57786"/>
                        <a:pt x="572588" y="55008"/>
                        <a:pt x="572588" y="51119"/>
                      </a:cubicBezTo>
                      <a:cubicBezTo>
                        <a:pt x="572588" y="46674"/>
                        <a:pt x="575499" y="43896"/>
                        <a:pt x="578896" y="43896"/>
                      </a:cubicBezTo>
                      <a:close/>
                      <a:moveTo>
                        <a:pt x="559486" y="43896"/>
                      </a:moveTo>
                      <a:cubicBezTo>
                        <a:pt x="563368" y="43896"/>
                        <a:pt x="565794" y="46674"/>
                        <a:pt x="565794" y="51119"/>
                      </a:cubicBezTo>
                      <a:cubicBezTo>
                        <a:pt x="565794" y="55008"/>
                        <a:pt x="563368" y="57786"/>
                        <a:pt x="559486" y="57786"/>
                      </a:cubicBezTo>
                      <a:cubicBezTo>
                        <a:pt x="556089" y="57786"/>
                        <a:pt x="553663" y="55008"/>
                        <a:pt x="553663" y="51119"/>
                      </a:cubicBezTo>
                      <a:cubicBezTo>
                        <a:pt x="553663" y="46674"/>
                        <a:pt x="556089" y="43896"/>
                        <a:pt x="559486" y="43896"/>
                      </a:cubicBezTo>
                      <a:close/>
                      <a:moveTo>
                        <a:pt x="540562" y="43896"/>
                      </a:moveTo>
                      <a:cubicBezTo>
                        <a:pt x="543958" y="43896"/>
                        <a:pt x="546870" y="46674"/>
                        <a:pt x="546870" y="51119"/>
                      </a:cubicBezTo>
                      <a:cubicBezTo>
                        <a:pt x="546870" y="55008"/>
                        <a:pt x="543958" y="57786"/>
                        <a:pt x="540562" y="57786"/>
                      </a:cubicBezTo>
                      <a:cubicBezTo>
                        <a:pt x="537165" y="57786"/>
                        <a:pt x="534254" y="55008"/>
                        <a:pt x="534254" y="51119"/>
                      </a:cubicBezTo>
                      <a:cubicBezTo>
                        <a:pt x="534254" y="46674"/>
                        <a:pt x="537165" y="43896"/>
                        <a:pt x="540562" y="43896"/>
                      </a:cubicBezTo>
                      <a:close/>
                      <a:moveTo>
                        <a:pt x="521637" y="43896"/>
                      </a:moveTo>
                      <a:cubicBezTo>
                        <a:pt x="525034" y="43896"/>
                        <a:pt x="527460" y="46674"/>
                        <a:pt x="527460" y="51119"/>
                      </a:cubicBezTo>
                      <a:cubicBezTo>
                        <a:pt x="527460" y="55008"/>
                        <a:pt x="525034" y="57786"/>
                        <a:pt x="521637" y="57786"/>
                      </a:cubicBezTo>
                      <a:cubicBezTo>
                        <a:pt x="518241" y="57786"/>
                        <a:pt x="515329" y="55008"/>
                        <a:pt x="515329" y="51119"/>
                      </a:cubicBezTo>
                      <a:cubicBezTo>
                        <a:pt x="515329" y="46674"/>
                        <a:pt x="518241" y="43896"/>
                        <a:pt x="521637" y="43896"/>
                      </a:cubicBezTo>
                      <a:close/>
                      <a:moveTo>
                        <a:pt x="502227" y="43896"/>
                      </a:moveTo>
                      <a:cubicBezTo>
                        <a:pt x="505624" y="43896"/>
                        <a:pt x="508536" y="46674"/>
                        <a:pt x="508536" y="51119"/>
                      </a:cubicBezTo>
                      <a:cubicBezTo>
                        <a:pt x="508536" y="55008"/>
                        <a:pt x="505624" y="57786"/>
                        <a:pt x="502227" y="57786"/>
                      </a:cubicBezTo>
                      <a:cubicBezTo>
                        <a:pt x="498831" y="57786"/>
                        <a:pt x="495919" y="55008"/>
                        <a:pt x="495919" y="51119"/>
                      </a:cubicBezTo>
                      <a:cubicBezTo>
                        <a:pt x="495919" y="46674"/>
                        <a:pt x="498831" y="43896"/>
                        <a:pt x="502227" y="43896"/>
                      </a:cubicBezTo>
                      <a:close/>
                      <a:moveTo>
                        <a:pt x="483303" y="43896"/>
                      </a:moveTo>
                      <a:cubicBezTo>
                        <a:pt x="486700" y="43896"/>
                        <a:pt x="489611" y="46674"/>
                        <a:pt x="489611" y="51119"/>
                      </a:cubicBezTo>
                      <a:cubicBezTo>
                        <a:pt x="489611" y="55008"/>
                        <a:pt x="486700" y="57786"/>
                        <a:pt x="483303" y="57786"/>
                      </a:cubicBezTo>
                      <a:cubicBezTo>
                        <a:pt x="479906" y="57786"/>
                        <a:pt x="476995" y="55008"/>
                        <a:pt x="476995" y="51119"/>
                      </a:cubicBezTo>
                      <a:cubicBezTo>
                        <a:pt x="476995" y="46674"/>
                        <a:pt x="479906" y="43896"/>
                        <a:pt x="483303" y="43896"/>
                      </a:cubicBezTo>
                      <a:close/>
                      <a:moveTo>
                        <a:pt x="444969" y="43896"/>
                      </a:moveTo>
                      <a:cubicBezTo>
                        <a:pt x="448365" y="43896"/>
                        <a:pt x="451277" y="46674"/>
                        <a:pt x="451277" y="51119"/>
                      </a:cubicBezTo>
                      <a:cubicBezTo>
                        <a:pt x="451277" y="55008"/>
                        <a:pt x="448365" y="57786"/>
                        <a:pt x="444969" y="57786"/>
                      </a:cubicBezTo>
                      <a:cubicBezTo>
                        <a:pt x="441572" y="57786"/>
                        <a:pt x="438661" y="55008"/>
                        <a:pt x="438661" y="51119"/>
                      </a:cubicBezTo>
                      <a:cubicBezTo>
                        <a:pt x="438661" y="46674"/>
                        <a:pt x="441572" y="43896"/>
                        <a:pt x="444969" y="43896"/>
                      </a:cubicBezTo>
                      <a:close/>
                      <a:moveTo>
                        <a:pt x="426044" y="43896"/>
                      </a:moveTo>
                      <a:cubicBezTo>
                        <a:pt x="429441" y="43896"/>
                        <a:pt x="431867" y="46674"/>
                        <a:pt x="431867" y="51119"/>
                      </a:cubicBezTo>
                      <a:cubicBezTo>
                        <a:pt x="431867" y="55008"/>
                        <a:pt x="429441" y="57786"/>
                        <a:pt x="426044" y="57786"/>
                      </a:cubicBezTo>
                      <a:cubicBezTo>
                        <a:pt x="422162" y="57786"/>
                        <a:pt x="419736" y="55008"/>
                        <a:pt x="419736" y="51119"/>
                      </a:cubicBezTo>
                      <a:cubicBezTo>
                        <a:pt x="419736" y="46674"/>
                        <a:pt x="422162" y="43896"/>
                        <a:pt x="426044" y="43896"/>
                      </a:cubicBezTo>
                      <a:close/>
                      <a:moveTo>
                        <a:pt x="406634" y="43896"/>
                      </a:moveTo>
                      <a:cubicBezTo>
                        <a:pt x="410031" y="43896"/>
                        <a:pt x="412943" y="46674"/>
                        <a:pt x="412943" y="51119"/>
                      </a:cubicBezTo>
                      <a:cubicBezTo>
                        <a:pt x="412943" y="55008"/>
                        <a:pt x="410031" y="57786"/>
                        <a:pt x="406634" y="57786"/>
                      </a:cubicBezTo>
                      <a:cubicBezTo>
                        <a:pt x="403238" y="57786"/>
                        <a:pt x="400326" y="55008"/>
                        <a:pt x="400326" y="51119"/>
                      </a:cubicBezTo>
                      <a:cubicBezTo>
                        <a:pt x="400326" y="46674"/>
                        <a:pt x="403238" y="43896"/>
                        <a:pt x="406634" y="43896"/>
                      </a:cubicBezTo>
                      <a:close/>
                      <a:moveTo>
                        <a:pt x="387710" y="43896"/>
                      </a:moveTo>
                      <a:cubicBezTo>
                        <a:pt x="391107" y="43896"/>
                        <a:pt x="393533" y="46674"/>
                        <a:pt x="393533" y="51119"/>
                      </a:cubicBezTo>
                      <a:cubicBezTo>
                        <a:pt x="393533" y="55008"/>
                        <a:pt x="391107" y="57786"/>
                        <a:pt x="387710" y="57786"/>
                      </a:cubicBezTo>
                      <a:cubicBezTo>
                        <a:pt x="384313" y="57786"/>
                        <a:pt x="381402" y="55008"/>
                        <a:pt x="381402" y="51119"/>
                      </a:cubicBezTo>
                      <a:cubicBezTo>
                        <a:pt x="381402" y="46674"/>
                        <a:pt x="384313" y="43896"/>
                        <a:pt x="387710" y="43896"/>
                      </a:cubicBezTo>
                      <a:close/>
                      <a:moveTo>
                        <a:pt x="368300" y="43896"/>
                      </a:moveTo>
                      <a:cubicBezTo>
                        <a:pt x="371697" y="43896"/>
                        <a:pt x="374608" y="46674"/>
                        <a:pt x="374608" y="51119"/>
                      </a:cubicBezTo>
                      <a:cubicBezTo>
                        <a:pt x="374608" y="55008"/>
                        <a:pt x="371697" y="57786"/>
                        <a:pt x="368300" y="57786"/>
                      </a:cubicBezTo>
                      <a:cubicBezTo>
                        <a:pt x="364903" y="57786"/>
                        <a:pt x="361992" y="55008"/>
                        <a:pt x="361992" y="51119"/>
                      </a:cubicBezTo>
                      <a:cubicBezTo>
                        <a:pt x="361992" y="46674"/>
                        <a:pt x="364903" y="43896"/>
                        <a:pt x="368300" y="43896"/>
                      </a:cubicBezTo>
                      <a:close/>
                      <a:moveTo>
                        <a:pt x="406634" y="23893"/>
                      </a:moveTo>
                      <a:cubicBezTo>
                        <a:pt x="409061" y="23893"/>
                        <a:pt x="411002" y="26115"/>
                        <a:pt x="411002" y="28893"/>
                      </a:cubicBezTo>
                      <a:cubicBezTo>
                        <a:pt x="411002" y="31671"/>
                        <a:pt x="409061" y="33894"/>
                        <a:pt x="406634" y="33894"/>
                      </a:cubicBezTo>
                      <a:cubicBezTo>
                        <a:pt x="404208" y="33894"/>
                        <a:pt x="402267" y="31671"/>
                        <a:pt x="402267" y="28893"/>
                      </a:cubicBezTo>
                      <a:cubicBezTo>
                        <a:pt x="402267" y="26115"/>
                        <a:pt x="404208" y="23893"/>
                        <a:pt x="406634" y="23893"/>
                      </a:cubicBezTo>
                      <a:close/>
                      <a:moveTo>
                        <a:pt x="731748" y="21670"/>
                      </a:moveTo>
                      <a:cubicBezTo>
                        <a:pt x="735144" y="21670"/>
                        <a:pt x="738056" y="25004"/>
                        <a:pt x="738056" y="28893"/>
                      </a:cubicBezTo>
                      <a:cubicBezTo>
                        <a:pt x="738056" y="32783"/>
                        <a:pt x="735144" y="36117"/>
                        <a:pt x="731748" y="36117"/>
                      </a:cubicBezTo>
                      <a:cubicBezTo>
                        <a:pt x="728351" y="36117"/>
                        <a:pt x="725925" y="32783"/>
                        <a:pt x="725925" y="28893"/>
                      </a:cubicBezTo>
                      <a:cubicBezTo>
                        <a:pt x="725925" y="25004"/>
                        <a:pt x="728351" y="21670"/>
                        <a:pt x="731748" y="21670"/>
                      </a:cubicBezTo>
                      <a:close/>
                      <a:moveTo>
                        <a:pt x="712823" y="21670"/>
                      </a:moveTo>
                      <a:cubicBezTo>
                        <a:pt x="716220" y="21670"/>
                        <a:pt x="719131" y="25004"/>
                        <a:pt x="719131" y="28893"/>
                      </a:cubicBezTo>
                      <a:cubicBezTo>
                        <a:pt x="719131" y="32783"/>
                        <a:pt x="716220" y="36117"/>
                        <a:pt x="712823" y="36117"/>
                      </a:cubicBezTo>
                      <a:cubicBezTo>
                        <a:pt x="709427" y="36117"/>
                        <a:pt x="706515" y="32783"/>
                        <a:pt x="706515" y="28893"/>
                      </a:cubicBezTo>
                      <a:cubicBezTo>
                        <a:pt x="706515" y="25004"/>
                        <a:pt x="709427" y="21670"/>
                        <a:pt x="712823" y="21670"/>
                      </a:cubicBezTo>
                      <a:close/>
                      <a:moveTo>
                        <a:pt x="693413" y="21670"/>
                      </a:moveTo>
                      <a:cubicBezTo>
                        <a:pt x="697295" y="21670"/>
                        <a:pt x="699722" y="25004"/>
                        <a:pt x="699722" y="28893"/>
                      </a:cubicBezTo>
                      <a:cubicBezTo>
                        <a:pt x="699722" y="32783"/>
                        <a:pt x="697295" y="36117"/>
                        <a:pt x="693413" y="36117"/>
                      </a:cubicBezTo>
                      <a:cubicBezTo>
                        <a:pt x="690017" y="36117"/>
                        <a:pt x="687591" y="32783"/>
                        <a:pt x="687591" y="28893"/>
                      </a:cubicBezTo>
                      <a:cubicBezTo>
                        <a:pt x="687591" y="25004"/>
                        <a:pt x="690017" y="21670"/>
                        <a:pt x="693413" y="21670"/>
                      </a:cubicBezTo>
                      <a:close/>
                      <a:moveTo>
                        <a:pt x="674489" y="21670"/>
                      </a:moveTo>
                      <a:cubicBezTo>
                        <a:pt x="677886" y="21670"/>
                        <a:pt x="680797" y="25004"/>
                        <a:pt x="680797" y="28893"/>
                      </a:cubicBezTo>
                      <a:cubicBezTo>
                        <a:pt x="680797" y="32783"/>
                        <a:pt x="677886" y="36117"/>
                        <a:pt x="674489" y="36117"/>
                      </a:cubicBezTo>
                      <a:cubicBezTo>
                        <a:pt x="671092" y="36117"/>
                        <a:pt x="668181" y="32783"/>
                        <a:pt x="668181" y="28893"/>
                      </a:cubicBezTo>
                      <a:cubicBezTo>
                        <a:pt x="668181" y="25004"/>
                        <a:pt x="671092" y="21670"/>
                        <a:pt x="674489" y="21670"/>
                      </a:cubicBezTo>
                      <a:close/>
                      <a:moveTo>
                        <a:pt x="655564" y="21670"/>
                      </a:moveTo>
                      <a:cubicBezTo>
                        <a:pt x="658961" y="21670"/>
                        <a:pt x="661387" y="25004"/>
                        <a:pt x="661387" y="28893"/>
                      </a:cubicBezTo>
                      <a:cubicBezTo>
                        <a:pt x="661387" y="32783"/>
                        <a:pt x="658961" y="36117"/>
                        <a:pt x="655564" y="36117"/>
                      </a:cubicBezTo>
                      <a:cubicBezTo>
                        <a:pt x="652168" y="36117"/>
                        <a:pt x="649256" y="32783"/>
                        <a:pt x="649256" y="28893"/>
                      </a:cubicBezTo>
                      <a:cubicBezTo>
                        <a:pt x="649256" y="25004"/>
                        <a:pt x="652168" y="21670"/>
                        <a:pt x="655564" y="21670"/>
                      </a:cubicBezTo>
                      <a:close/>
                      <a:moveTo>
                        <a:pt x="636155" y="21670"/>
                      </a:moveTo>
                      <a:cubicBezTo>
                        <a:pt x="639551" y="21670"/>
                        <a:pt x="642463" y="25004"/>
                        <a:pt x="642463" y="28893"/>
                      </a:cubicBezTo>
                      <a:cubicBezTo>
                        <a:pt x="642463" y="32783"/>
                        <a:pt x="639551" y="36117"/>
                        <a:pt x="636155" y="36117"/>
                      </a:cubicBezTo>
                      <a:cubicBezTo>
                        <a:pt x="632758" y="36117"/>
                        <a:pt x="629847" y="32783"/>
                        <a:pt x="629847" y="28893"/>
                      </a:cubicBezTo>
                      <a:cubicBezTo>
                        <a:pt x="629847" y="25004"/>
                        <a:pt x="632758" y="21670"/>
                        <a:pt x="636155" y="21670"/>
                      </a:cubicBezTo>
                      <a:close/>
                      <a:moveTo>
                        <a:pt x="617230" y="21670"/>
                      </a:moveTo>
                      <a:cubicBezTo>
                        <a:pt x="620627" y="21670"/>
                        <a:pt x="623538" y="25004"/>
                        <a:pt x="623538" y="28893"/>
                      </a:cubicBezTo>
                      <a:cubicBezTo>
                        <a:pt x="623538" y="32783"/>
                        <a:pt x="620627" y="36117"/>
                        <a:pt x="617230" y="36117"/>
                      </a:cubicBezTo>
                      <a:cubicBezTo>
                        <a:pt x="613833" y="36117"/>
                        <a:pt x="610922" y="32783"/>
                        <a:pt x="610922" y="28893"/>
                      </a:cubicBezTo>
                      <a:cubicBezTo>
                        <a:pt x="610922" y="25004"/>
                        <a:pt x="613833" y="21670"/>
                        <a:pt x="617230" y="21670"/>
                      </a:cubicBezTo>
                      <a:close/>
                      <a:moveTo>
                        <a:pt x="597820" y="21670"/>
                      </a:moveTo>
                      <a:cubicBezTo>
                        <a:pt x="601217" y="21670"/>
                        <a:pt x="604129" y="25004"/>
                        <a:pt x="604129" y="28893"/>
                      </a:cubicBezTo>
                      <a:cubicBezTo>
                        <a:pt x="604129" y="32783"/>
                        <a:pt x="601217" y="36117"/>
                        <a:pt x="597820" y="36117"/>
                      </a:cubicBezTo>
                      <a:cubicBezTo>
                        <a:pt x="594424" y="36117"/>
                        <a:pt x="591998" y="32783"/>
                        <a:pt x="591998" y="28893"/>
                      </a:cubicBezTo>
                      <a:cubicBezTo>
                        <a:pt x="591998" y="25004"/>
                        <a:pt x="594424" y="21670"/>
                        <a:pt x="597820" y="21670"/>
                      </a:cubicBezTo>
                      <a:close/>
                      <a:moveTo>
                        <a:pt x="578896" y="21670"/>
                      </a:moveTo>
                      <a:cubicBezTo>
                        <a:pt x="582293" y="21670"/>
                        <a:pt x="585204" y="25004"/>
                        <a:pt x="585204" y="28893"/>
                      </a:cubicBezTo>
                      <a:cubicBezTo>
                        <a:pt x="585204" y="32783"/>
                        <a:pt x="582293" y="36117"/>
                        <a:pt x="578896" y="36117"/>
                      </a:cubicBezTo>
                      <a:cubicBezTo>
                        <a:pt x="575499" y="36117"/>
                        <a:pt x="572588" y="32783"/>
                        <a:pt x="572588" y="28893"/>
                      </a:cubicBezTo>
                      <a:cubicBezTo>
                        <a:pt x="572588" y="25004"/>
                        <a:pt x="575499" y="21670"/>
                        <a:pt x="578896" y="21670"/>
                      </a:cubicBezTo>
                      <a:close/>
                      <a:moveTo>
                        <a:pt x="559486" y="21670"/>
                      </a:moveTo>
                      <a:cubicBezTo>
                        <a:pt x="563368" y="21670"/>
                        <a:pt x="565794" y="25004"/>
                        <a:pt x="565794" y="28893"/>
                      </a:cubicBezTo>
                      <a:cubicBezTo>
                        <a:pt x="565794" y="32783"/>
                        <a:pt x="563368" y="36117"/>
                        <a:pt x="559486" y="36117"/>
                      </a:cubicBezTo>
                      <a:cubicBezTo>
                        <a:pt x="556089" y="36117"/>
                        <a:pt x="553663" y="32783"/>
                        <a:pt x="553663" y="28893"/>
                      </a:cubicBezTo>
                      <a:cubicBezTo>
                        <a:pt x="553663" y="25004"/>
                        <a:pt x="556089" y="21670"/>
                        <a:pt x="559486" y="21670"/>
                      </a:cubicBezTo>
                      <a:close/>
                      <a:moveTo>
                        <a:pt x="540562" y="21670"/>
                      </a:moveTo>
                      <a:cubicBezTo>
                        <a:pt x="543958" y="21670"/>
                        <a:pt x="546870" y="25004"/>
                        <a:pt x="546870" y="28893"/>
                      </a:cubicBezTo>
                      <a:cubicBezTo>
                        <a:pt x="546870" y="32783"/>
                        <a:pt x="543958" y="36117"/>
                        <a:pt x="540562" y="36117"/>
                      </a:cubicBezTo>
                      <a:cubicBezTo>
                        <a:pt x="537165" y="36117"/>
                        <a:pt x="534254" y="32783"/>
                        <a:pt x="534254" y="28893"/>
                      </a:cubicBezTo>
                      <a:cubicBezTo>
                        <a:pt x="534254" y="25004"/>
                        <a:pt x="537165" y="21670"/>
                        <a:pt x="540562" y="21670"/>
                      </a:cubicBezTo>
                      <a:close/>
                      <a:moveTo>
                        <a:pt x="521637" y="21670"/>
                      </a:moveTo>
                      <a:cubicBezTo>
                        <a:pt x="525034" y="21670"/>
                        <a:pt x="527460" y="25004"/>
                        <a:pt x="527460" y="28893"/>
                      </a:cubicBezTo>
                      <a:cubicBezTo>
                        <a:pt x="527460" y="32783"/>
                        <a:pt x="525034" y="36117"/>
                        <a:pt x="521637" y="36117"/>
                      </a:cubicBezTo>
                      <a:cubicBezTo>
                        <a:pt x="518241" y="36117"/>
                        <a:pt x="515329" y="32783"/>
                        <a:pt x="515329" y="28893"/>
                      </a:cubicBezTo>
                      <a:cubicBezTo>
                        <a:pt x="515329" y="25004"/>
                        <a:pt x="518241" y="21670"/>
                        <a:pt x="521637" y="21670"/>
                      </a:cubicBezTo>
                      <a:close/>
                      <a:moveTo>
                        <a:pt x="502227" y="21670"/>
                      </a:moveTo>
                      <a:cubicBezTo>
                        <a:pt x="505624" y="21670"/>
                        <a:pt x="508536" y="25004"/>
                        <a:pt x="508536" y="28893"/>
                      </a:cubicBezTo>
                      <a:cubicBezTo>
                        <a:pt x="508536" y="32783"/>
                        <a:pt x="505624" y="36117"/>
                        <a:pt x="502227" y="36117"/>
                      </a:cubicBezTo>
                      <a:cubicBezTo>
                        <a:pt x="498831" y="36117"/>
                        <a:pt x="495919" y="32783"/>
                        <a:pt x="495919" y="28893"/>
                      </a:cubicBezTo>
                      <a:cubicBezTo>
                        <a:pt x="495919" y="25004"/>
                        <a:pt x="498831" y="21670"/>
                        <a:pt x="502227" y="21670"/>
                      </a:cubicBezTo>
                      <a:close/>
                      <a:moveTo>
                        <a:pt x="463893" y="21670"/>
                      </a:moveTo>
                      <a:cubicBezTo>
                        <a:pt x="467290" y="21670"/>
                        <a:pt x="470201" y="25004"/>
                        <a:pt x="470201" y="28893"/>
                      </a:cubicBezTo>
                      <a:cubicBezTo>
                        <a:pt x="470201" y="32783"/>
                        <a:pt x="467290" y="36117"/>
                        <a:pt x="463893" y="36117"/>
                      </a:cubicBezTo>
                      <a:cubicBezTo>
                        <a:pt x="460497" y="36117"/>
                        <a:pt x="458070" y="32783"/>
                        <a:pt x="458070" y="28893"/>
                      </a:cubicBezTo>
                      <a:cubicBezTo>
                        <a:pt x="458070" y="25004"/>
                        <a:pt x="460497" y="21670"/>
                        <a:pt x="463893" y="21670"/>
                      </a:cubicBezTo>
                      <a:close/>
                      <a:moveTo>
                        <a:pt x="444969" y="21670"/>
                      </a:moveTo>
                      <a:cubicBezTo>
                        <a:pt x="448365" y="21670"/>
                        <a:pt x="451277" y="25004"/>
                        <a:pt x="451277" y="28893"/>
                      </a:cubicBezTo>
                      <a:cubicBezTo>
                        <a:pt x="451277" y="32783"/>
                        <a:pt x="448365" y="36117"/>
                        <a:pt x="444969" y="36117"/>
                      </a:cubicBezTo>
                      <a:cubicBezTo>
                        <a:pt x="441572" y="36117"/>
                        <a:pt x="438661" y="32783"/>
                        <a:pt x="438661" y="28893"/>
                      </a:cubicBezTo>
                      <a:cubicBezTo>
                        <a:pt x="438661" y="25004"/>
                        <a:pt x="441572" y="21670"/>
                        <a:pt x="444969" y="21670"/>
                      </a:cubicBezTo>
                      <a:close/>
                      <a:moveTo>
                        <a:pt x="368300" y="21670"/>
                      </a:moveTo>
                      <a:cubicBezTo>
                        <a:pt x="371697" y="21670"/>
                        <a:pt x="374608" y="25004"/>
                        <a:pt x="374608" y="28893"/>
                      </a:cubicBezTo>
                      <a:cubicBezTo>
                        <a:pt x="374608" y="32783"/>
                        <a:pt x="371697" y="36117"/>
                        <a:pt x="368300" y="36117"/>
                      </a:cubicBezTo>
                      <a:cubicBezTo>
                        <a:pt x="364903" y="36117"/>
                        <a:pt x="361992" y="32783"/>
                        <a:pt x="361992" y="28893"/>
                      </a:cubicBezTo>
                      <a:cubicBezTo>
                        <a:pt x="361992" y="25004"/>
                        <a:pt x="364903" y="21670"/>
                        <a:pt x="368300" y="21670"/>
                      </a:cubicBezTo>
                      <a:close/>
                      <a:moveTo>
                        <a:pt x="693413" y="2778"/>
                      </a:moveTo>
                      <a:cubicBezTo>
                        <a:pt x="695840" y="2778"/>
                        <a:pt x="697295" y="5001"/>
                        <a:pt x="697295" y="7223"/>
                      </a:cubicBezTo>
                      <a:cubicBezTo>
                        <a:pt x="697295" y="9446"/>
                        <a:pt x="695840" y="11113"/>
                        <a:pt x="693413" y="11113"/>
                      </a:cubicBezTo>
                      <a:cubicBezTo>
                        <a:pt x="691472" y="11113"/>
                        <a:pt x="690017" y="9446"/>
                        <a:pt x="690017" y="7223"/>
                      </a:cubicBezTo>
                      <a:cubicBezTo>
                        <a:pt x="690017" y="5001"/>
                        <a:pt x="691472" y="2778"/>
                        <a:pt x="693413" y="2778"/>
                      </a:cubicBezTo>
                      <a:close/>
                      <a:moveTo>
                        <a:pt x="674489" y="0"/>
                      </a:moveTo>
                      <a:cubicBezTo>
                        <a:pt x="677886" y="0"/>
                        <a:pt x="680797" y="3334"/>
                        <a:pt x="680797" y="7223"/>
                      </a:cubicBezTo>
                      <a:cubicBezTo>
                        <a:pt x="680797" y="11113"/>
                        <a:pt x="677886" y="13891"/>
                        <a:pt x="674489" y="13891"/>
                      </a:cubicBezTo>
                      <a:cubicBezTo>
                        <a:pt x="671092" y="13891"/>
                        <a:pt x="668181" y="11113"/>
                        <a:pt x="668181" y="7223"/>
                      </a:cubicBezTo>
                      <a:cubicBezTo>
                        <a:pt x="668181" y="3334"/>
                        <a:pt x="671092" y="0"/>
                        <a:pt x="674489" y="0"/>
                      </a:cubicBezTo>
                      <a:close/>
                      <a:moveTo>
                        <a:pt x="655564" y="0"/>
                      </a:moveTo>
                      <a:cubicBezTo>
                        <a:pt x="658961" y="0"/>
                        <a:pt x="661387" y="3334"/>
                        <a:pt x="661387" y="7223"/>
                      </a:cubicBezTo>
                      <a:cubicBezTo>
                        <a:pt x="661387" y="11113"/>
                        <a:pt x="658961" y="13891"/>
                        <a:pt x="655564" y="13891"/>
                      </a:cubicBezTo>
                      <a:cubicBezTo>
                        <a:pt x="652168" y="13891"/>
                        <a:pt x="649256" y="11113"/>
                        <a:pt x="649256" y="7223"/>
                      </a:cubicBezTo>
                      <a:cubicBezTo>
                        <a:pt x="649256" y="3334"/>
                        <a:pt x="652168" y="0"/>
                        <a:pt x="655564" y="0"/>
                      </a:cubicBezTo>
                      <a:close/>
                      <a:moveTo>
                        <a:pt x="636155" y="0"/>
                      </a:moveTo>
                      <a:cubicBezTo>
                        <a:pt x="639551" y="0"/>
                        <a:pt x="642463" y="3334"/>
                        <a:pt x="642463" y="7223"/>
                      </a:cubicBezTo>
                      <a:cubicBezTo>
                        <a:pt x="642463" y="11113"/>
                        <a:pt x="639551" y="13891"/>
                        <a:pt x="636155" y="13891"/>
                      </a:cubicBezTo>
                      <a:cubicBezTo>
                        <a:pt x="632758" y="13891"/>
                        <a:pt x="629847" y="11113"/>
                        <a:pt x="629847" y="7223"/>
                      </a:cubicBezTo>
                      <a:cubicBezTo>
                        <a:pt x="629847" y="3334"/>
                        <a:pt x="632758" y="0"/>
                        <a:pt x="636155" y="0"/>
                      </a:cubicBezTo>
                      <a:close/>
                      <a:moveTo>
                        <a:pt x="617230" y="0"/>
                      </a:moveTo>
                      <a:cubicBezTo>
                        <a:pt x="620627" y="0"/>
                        <a:pt x="623538" y="3334"/>
                        <a:pt x="623538" y="7223"/>
                      </a:cubicBezTo>
                      <a:cubicBezTo>
                        <a:pt x="623538" y="11113"/>
                        <a:pt x="620627" y="13891"/>
                        <a:pt x="617230" y="13891"/>
                      </a:cubicBezTo>
                      <a:cubicBezTo>
                        <a:pt x="613833" y="13891"/>
                        <a:pt x="610922" y="11113"/>
                        <a:pt x="610922" y="7223"/>
                      </a:cubicBezTo>
                      <a:cubicBezTo>
                        <a:pt x="610922" y="3334"/>
                        <a:pt x="613833" y="0"/>
                        <a:pt x="617230" y="0"/>
                      </a:cubicBezTo>
                      <a:close/>
                      <a:moveTo>
                        <a:pt x="578896" y="0"/>
                      </a:moveTo>
                      <a:cubicBezTo>
                        <a:pt x="582293" y="0"/>
                        <a:pt x="585204" y="3334"/>
                        <a:pt x="585204" y="7223"/>
                      </a:cubicBezTo>
                      <a:cubicBezTo>
                        <a:pt x="585204" y="11113"/>
                        <a:pt x="582293" y="13891"/>
                        <a:pt x="578896" y="13891"/>
                      </a:cubicBezTo>
                      <a:cubicBezTo>
                        <a:pt x="575499" y="13891"/>
                        <a:pt x="572588" y="11113"/>
                        <a:pt x="572588" y="7223"/>
                      </a:cubicBezTo>
                      <a:cubicBezTo>
                        <a:pt x="572588" y="3334"/>
                        <a:pt x="575499" y="0"/>
                        <a:pt x="578896" y="0"/>
                      </a:cubicBezTo>
                      <a:close/>
                      <a:moveTo>
                        <a:pt x="540562" y="0"/>
                      </a:moveTo>
                      <a:cubicBezTo>
                        <a:pt x="543958" y="0"/>
                        <a:pt x="546870" y="3334"/>
                        <a:pt x="546870" y="7223"/>
                      </a:cubicBezTo>
                      <a:cubicBezTo>
                        <a:pt x="546870" y="11113"/>
                        <a:pt x="543958" y="13891"/>
                        <a:pt x="540562" y="13891"/>
                      </a:cubicBezTo>
                      <a:cubicBezTo>
                        <a:pt x="537165" y="13891"/>
                        <a:pt x="534254" y="11113"/>
                        <a:pt x="534254" y="7223"/>
                      </a:cubicBezTo>
                      <a:cubicBezTo>
                        <a:pt x="534254" y="3334"/>
                        <a:pt x="537165" y="0"/>
                        <a:pt x="540562" y="0"/>
                      </a:cubicBezTo>
                      <a:close/>
                      <a:moveTo>
                        <a:pt x="502227" y="0"/>
                      </a:moveTo>
                      <a:cubicBezTo>
                        <a:pt x="505624" y="0"/>
                        <a:pt x="508536" y="3334"/>
                        <a:pt x="508536" y="7223"/>
                      </a:cubicBezTo>
                      <a:cubicBezTo>
                        <a:pt x="508536" y="11113"/>
                        <a:pt x="505624" y="13891"/>
                        <a:pt x="502227" y="13891"/>
                      </a:cubicBezTo>
                      <a:cubicBezTo>
                        <a:pt x="498831" y="13891"/>
                        <a:pt x="495919" y="11113"/>
                        <a:pt x="495919" y="7223"/>
                      </a:cubicBezTo>
                      <a:cubicBezTo>
                        <a:pt x="495919" y="3334"/>
                        <a:pt x="498831" y="0"/>
                        <a:pt x="502227" y="0"/>
                      </a:cubicBezTo>
                      <a:close/>
                      <a:moveTo>
                        <a:pt x="483303" y="0"/>
                      </a:moveTo>
                      <a:cubicBezTo>
                        <a:pt x="486700" y="0"/>
                        <a:pt x="489611" y="3334"/>
                        <a:pt x="489611" y="7223"/>
                      </a:cubicBezTo>
                      <a:cubicBezTo>
                        <a:pt x="489611" y="11113"/>
                        <a:pt x="486700" y="13891"/>
                        <a:pt x="483303" y="13891"/>
                      </a:cubicBezTo>
                      <a:cubicBezTo>
                        <a:pt x="479906" y="13891"/>
                        <a:pt x="476995" y="11113"/>
                        <a:pt x="476995" y="7223"/>
                      </a:cubicBezTo>
                      <a:cubicBezTo>
                        <a:pt x="476995" y="3334"/>
                        <a:pt x="479906" y="0"/>
                        <a:pt x="483303" y="0"/>
                      </a:cubicBezTo>
                      <a:close/>
                      <a:moveTo>
                        <a:pt x="463893" y="0"/>
                      </a:moveTo>
                      <a:cubicBezTo>
                        <a:pt x="467290" y="0"/>
                        <a:pt x="470201" y="3334"/>
                        <a:pt x="470201" y="7223"/>
                      </a:cubicBezTo>
                      <a:cubicBezTo>
                        <a:pt x="470201" y="11113"/>
                        <a:pt x="467290" y="13891"/>
                        <a:pt x="463893" y="13891"/>
                      </a:cubicBezTo>
                      <a:cubicBezTo>
                        <a:pt x="460497" y="13891"/>
                        <a:pt x="458070" y="11113"/>
                        <a:pt x="458070" y="7223"/>
                      </a:cubicBezTo>
                      <a:cubicBezTo>
                        <a:pt x="458070" y="3334"/>
                        <a:pt x="460497" y="0"/>
                        <a:pt x="463893" y="0"/>
                      </a:cubicBezTo>
                      <a:close/>
                      <a:moveTo>
                        <a:pt x="444969" y="0"/>
                      </a:moveTo>
                      <a:cubicBezTo>
                        <a:pt x="448365" y="0"/>
                        <a:pt x="451277" y="3334"/>
                        <a:pt x="451277" y="7223"/>
                      </a:cubicBezTo>
                      <a:cubicBezTo>
                        <a:pt x="451277" y="11113"/>
                        <a:pt x="448365" y="13891"/>
                        <a:pt x="444969" y="13891"/>
                      </a:cubicBezTo>
                      <a:cubicBezTo>
                        <a:pt x="441572" y="13891"/>
                        <a:pt x="438661" y="11113"/>
                        <a:pt x="438661" y="7223"/>
                      </a:cubicBezTo>
                      <a:cubicBezTo>
                        <a:pt x="438661" y="3334"/>
                        <a:pt x="441572" y="0"/>
                        <a:pt x="444969" y="0"/>
                      </a:cubicBezTo>
                      <a:close/>
                      <a:moveTo>
                        <a:pt x="426044" y="0"/>
                      </a:moveTo>
                      <a:cubicBezTo>
                        <a:pt x="429441" y="0"/>
                        <a:pt x="431867" y="3334"/>
                        <a:pt x="431867" y="7223"/>
                      </a:cubicBezTo>
                      <a:cubicBezTo>
                        <a:pt x="431867" y="11113"/>
                        <a:pt x="429441" y="13891"/>
                        <a:pt x="426044" y="13891"/>
                      </a:cubicBezTo>
                      <a:cubicBezTo>
                        <a:pt x="422162" y="13891"/>
                        <a:pt x="419736" y="11113"/>
                        <a:pt x="419736" y="7223"/>
                      </a:cubicBezTo>
                      <a:cubicBezTo>
                        <a:pt x="419736" y="3334"/>
                        <a:pt x="422162" y="0"/>
                        <a:pt x="426044" y="0"/>
                      </a:cubicBezTo>
                      <a:close/>
                      <a:moveTo>
                        <a:pt x="406634" y="0"/>
                      </a:moveTo>
                      <a:cubicBezTo>
                        <a:pt x="410031" y="0"/>
                        <a:pt x="412943" y="3334"/>
                        <a:pt x="412943" y="7223"/>
                      </a:cubicBezTo>
                      <a:cubicBezTo>
                        <a:pt x="412943" y="11113"/>
                        <a:pt x="410031" y="13891"/>
                        <a:pt x="406634" y="13891"/>
                      </a:cubicBezTo>
                      <a:cubicBezTo>
                        <a:pt x="403238" y="13891"/>
                        <a:pt x="400326" y="11113"/>
                        <a:pt x="400326" y="7223"/>
                      </a:cubicBezTo>
                      <a:cubicBezTo>
                        <a:pt x="400326" y="3334"/>
                        <a:pt x="403238" y="0"/>
                        <a:pt x="406634" y="0"/>
                      </a:cubicBezTo>
                      <a:close/>
                    </a:path>
                  </a:pathLst>
                </a:custGeom>
                <a:solidFill>
                  <a:srgbClr val="CADEE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42"/>
              <p:cNvSpPr txBox="1"/>
              <p:nvPr/>
            </p:nvSpPr>
            <p:spPr>
              <a:xfrm>
                <a:off x="1352250" y="3744083"/>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sz="2400" dirty="0">
                    <a:latin typeface="字魂35号-经典雅黑" panose="00000500000000000000" pitchFamily="2" charset="-122"/>
                    <a:ea typeface="字魂35号-经典雅黑" panose="00000500000000000000" pitchFamily="2" charset="-122"/>
                  </a:rPr>
                  <a:t>类别型特征</a:t>
                </a:r>
                <a:endParaRPr lang="zh-CN" altLang="en-US" sz="2400" dirty="0">
                  <a:latin typeface="字魂35号-经典雅黑" panose="00000500000000000000" pitchFamily="2" charset="-122"/>
                  <a:ea typeface="字魂35号-经典雅黑" panose="00000500000000000000" pitchFamily="2" charset="-122"/>
                </a:endParaRPr>
              </a:p>
            </p:txBody>
          </p:sp>
        </p:grpSp>
        <p:sp>
          <p:nvSpPr>
            <p:cNvPr id="80" name="checkmark_44126"/>
            <p:cNvSpPr>
              <a:spLocks noChangeAspect="1"/>
            </p:cNvSpPr>
            <p:nvPr/>
          </p:nvSpPr>
          <p:spPr bwMode="auto">
            <a:xfrm>
              <a:off x="1708292" y="3126135"/>
              <a:ext cx="525622" cy="433034"/>
            </a:xfrm>
            <a:custGeom>
              <a:avLst/>
              <a:gdLst>
                <a:gd name="T0" fmla="*/ 5991 w 7318"/>
                <a:gd name="T1" fmla="*/ 0 h 6039"/>
                <a:gd name="T2" fmla="*/ 2606 w 7318"/>
                <a:gd name="T3" fmla="*/ 3385 h 6039"/>
                <a:gd name="T4" fmla="*/ 1327 w 7318"/>
                <a:gd name="T5" fmla="*/ 2106 h 6039"/>
                <a:gd name="T6" fmla="*/ 0 w 7318"/>
                <a:gd name="T7" fmla="*/ 3433 h 6039"/>
                <a:gd name="T8" fmla="*/ 1279 w 7318"/>
                <a:gd name="T9" fmla="*/ 4712 h 6039"/>
                <a:gd name="T10" fmla="*/ 2606 w 7318"/>
                <a:gd name="T11" fmla="*/ 6039 h 6039"/>
                <a:gd name="T12" fmla="*/ 3933 w 7318"/>
                <a:gd name="T13" fmla="*/ 4712 h 6039"/>
                <a:gd name="T14" fmla="*/ 7318 w 7318"/>
                <a:gd name="T15" fmla="*/ 1327 h 6039"/>
                <a:gd name="T16" fmla="*/ 5991 w 7318"/>
                <a:gd name="T17" fmla="*/ 0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8" h="6039">
                  <a:moveTo>
                    <a:pt x="5991" y="0"/>
                  </a:moveTo>
                  <a:lnTo>
                    <a:pt x="2606" y="3385"/>
                  </a:lnTo>
                  <a:lnTo>
                    <a:pt x="1327" y="2106"/>
                  </a:lnTo>
                  <a:lnTo>
                    <a:pt x="0" y="3433"/>
                  </a:lnTo>
                  <a:lnTo>
                    <a:pt x="1279" y="4712"/>
                  </a:lnTo>
                  <a:lnTo>
                    <a:pt x="2606" y="6039"/>
                  </a:lnTo>
                  <a:lnTo>
                    <a:pt x="3933" y="4712"/>
                  </a:lnTo>
                  <a:lnTo>
                    <a:pt x="7318" y="1327"/>
                  </a:lnTo>
                  <a:lnTo>
                    <a:pt x="5991" y="0"/>
                  </a:lnTo>
                  <a:close/>
                </a:path>
              </a:pathLst>
            </a:custGeom>
            <a:solidFill>
              <a:schemeClr val="bg1"/>
            </a:solidFill>
            <a:ln>
              <a:noFill/>
            </a:ln>
          </p:spPr>
        </p:sp>
      </p:grpSp>
      <p:grpSp>
        <p:nvGrpSpPr>
          <p:cNvPr id="22" name="组合 21"/>
          <p:cNvGrpSpPr/>
          <p:nvPr/>
        </p:nvGrpSpPr>
        <p:grpSpPr>
          <a:xfrm>
            <a:off x="8845832" y="4062879"/>
            <a:ext cx="1696431" cy="1696431"/>
            <a:chOff x="6538242" y="2821454"/>
            <a:chExt cx="1696431" cy="1696431"/>
          </a:xfrm>
        </p:grpSpPr>
        <p:grpSp>
          <p:nvGrpSpPr>
            <p:cNvPr id="68" name="组合 67"/>
            <p:cNvGrpSpPr/>
            <p:nvPr/>
          </p:nvGrpSpPr>
          <p:grpSpPr>
            <a:xfrm>
              <a:off x="6538242" y="2821454"/>
              <a:ext cx="1696431" cy="1696431"/>
              <a:chOff x="1324099" y="2821454"/>
              <a:chExt cx="1696431" cy="1696431"/>
            </a:xfrm>
          </p:grpSpPr>
          <p:grpSp>
            <p:nvGrpSpPr>
              <p:cNvPr id="71" name="组合 70"/>
              <p:cNvGrpSpPr/>
              <p:nvPr/>
            </p:nvGrpSpPr>
            <p:grpSpPr>
              <a:xfrm>
                <a:off x="1324099" y="2821454"/>
                <a:ext cx="1696431" cy="1696431"/>
                <a:chOff x="4324917" y="1916565"/>
                <a:chExt cx="1375478" cy="1375478"/>
              </a:xfrm>
            </p:grpSpPr>
            <p:sp>
              <p:nvSpPr>
                <p:cNvPr id="73" name="椭圆 72"/>
                <p:cNvSpPr/>
                <p:nvPr/>
              </p:nvSpPr>
              <p:spPr>
                <a:xfrm>
                  <a:off x="4324917" y="1916565"/>
                  <a:ext cx="1375478" cy="1375478"/>
                </a:xfrm>
                <a:prstGeom prst="ellipse">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4491138" y="2210406"/>
                  <a:ext cx="1209257" cy="977923"/>
                </a:xfrm>
                <a:custGeom>
                  <a:avLst/>
                  <a:gdLst>
                    <a:gd name="connsiteX0" fmla="*/ 483303 w 1209257"/>
                    <a:gd name="connsiteY0" fmla="*/ 964032 h 977923"/>
                    <a:gd name="connsiteX1" fmla="*/ 489611 w 1209257"/>
                    <a:gd name="connsiteY1" fmla="*/ 970700 h 977923"/>
                    <a:gd name="connsiteX2" fmla="*/ 483303 w 1209257"/>
                    <a:gd name="connsiteY2" fmla="*/ 977923 h 977923"/>
                    <a:gd name="connsiteX3" fmla="*/ 476995 w 1209257"/>
                    <a:gd name="connsiteY3" fmla="*/ 970700 h 977923"/>
                    <a:gd name="connsiteX4" fmla="*/ 483303 w 1209257"/>
                    <a:gd name="connsiteY4" fmla="*/ 964032 h 977923"/>
                    <a:gd name="connsiteX5" fmla="*/ 483303 w 1209257"/>
                    <a:gd name="connsiteY5" fmla="*/ 942918 h 977923"/>
                    <a:gd name="connsiteX6" fmla="*/ 488641 w 1209257"/>
                    <a:gd name="connsiteY6" fmla="*/ 949030 h 977923"/>
                    <a:gd name="connsiteX7" fmla="*/ 483303 w 1209257"/>
                    <a:gd name="connsiteY7" fmla="*/ 955142 h 977923"/>
                    <a:gd name="connsiteX8" fmla="*/ 477965 w 1209257"/>
                    <a:gd name="connsiteY8" fmla="*/ 949030 h 977923"/>
                    <a:gd name="connsiteX9" fmla="*/ 483303 w 1209257"/>
                    <a:gd name="connsiteY9" fmla="*/ 942918 h 977923"/>
                    <a:gd name="connsiteX10" fmla="*/ 463893 w 1209257"/>
                    <a:gd name="connsiteY10" fmla="*/ 942362 h 977923"/>
                    <a:gd name="connsiteX11" fmla="*/ 469716 w 1209257"/>
                    <a:gd name="connsiteY11" fmla="*/ 949030 h 977923"/>
                    <a:gd name="connsiteX12" fmla="*/ 463893 w 1209257"/>
                    <a:gd name="connsiteY12" fmla="*/ 955142 h 977923"/>
                    <a:gd name="connsiteX13" fmla="*/ 458556 w 1209257"/>
                    <a:gd name="connsiteY13" fmla="*/ 949030 h 977923"/>
                    <a:gd name="connsiteX14" fmla="*/ 463893 w 1209257"/>
                    <a:gd name="connsiteY14" fmla="*/ 942362 h 977923"/>
                    <a:gd name="connsiteX15" fmla="*/ 483303 w 1209257"/>
                    <a:gd name="connsiteY15" fmla="*/ 920137 h 977923"/>
                    <a:gd name="connsiteX16" fmla="*/ 489611 w 1209257"/>
                    <a:gd name="connsiteY16" fmla="*/ 926804 h 977923"/>
                    <a:gd name="connsiteX17" fmla="*/ 483303 w 1209257"/>
                    <a:gd name="connsiteY17" fmla="*/ 934028 h 977923"/>
                    <a:gd name="connsiteX18" fmla="*/ 476995 w 1209257"/>
                    <a:gd name="connsiteY18" fmla="*/ 926804 h 977923"/>
                    <a:gd name="connsiteX19" fmla="*/ 483303 w 1209257"/>
                    <a:gd name="connsiteY19" fmla="*/ 920137 h 977923"/>
                    <a:gd name="connsiteX20" fmla="*/ 463893 w 1209257"/>
                    <a:gd name="connsiteY20" fmla="*/ 920137 h 977923"/>
                    <a:gd name="connsiteX21" fmla="*/ 470201 w 1209257"/>
                    <a:gd name="connsiteY21" fmla="*/ 926804 h 977923"/>
                    <a:gd name="connsiteX22" fmla="*/ 463893 w 1209257"/>
                    <a:gd name="connsiteY22" fmla="*/ 934028 h 977923"/>
                    <a:gd name="connsiteX23" fmla="*/ 458070 w 1209257"/>
                    <a:gd name="connsiteY23" fmla="*/ 926804 h 977923"/>
                    <a:gd name="connsiteX24" fmla="*/ 463893 w 1209257"/>
                    <a:gd name="connsiteY24" fmla="*/ 920137 h 977923"/>
                    <a:gd name="connsiteX25" fmla="*/ 483303 w 1209257"/>
                    <a:gd name="connsiteY25" fmla="*/ 897911 h 977923"/>
                    <a:gd name="connsiteX26" fmla="*/ 489611 w 1209257"/>
                    <a:gd name="connsiteY26" fmla="*/ 905135 h 977923"/>
                    <a:gd name="connsiteX27" fmla="*/ 483303 w 1209257"/>
                    <a:gd name="connsiteY27" fmla="*/ 912358 h 977923"/>
                    <a:gd name="connsiteX28" fmla="*/ 476995 w 1209257"/>
                    <a:gd name="connsiteY28" fmla="*/ 905135 h 977923"/>
                    <a:gd name="connsiteX29" fmla="*/ 483303 w 1209257"/>
                    <a:gd name="connsiteY29" fmla="*/ 897911 h 977923"/>
                    <a:gd name="connsiteX30" fmla="*/ 463893 w 1209257"/>
                    <a:gd name="connsiteY30" fmla="*/ 897911 h 977923"/>
                    <a:gd name="connsiteX31" fmla="*/ 470201 w 1209257"/>
                    <a:gd name="connsiteY31" fmla="*/ 905135 h 977923"/>
                    <a:gd name="connsiteX32" fmla="*/ 463893 w 1209257"/>
                    <a:gd name="connsiteY32" fmla="*/ 912358 h 977923"/>
                    <a:gd name="connsiteX33" fmla="*/ 458070 w 1209257"/>
                    <a:gd name="connsiteY33" fmla="*/ 905135 h 977923"/>
                    <a:gd name="connsiteX34" fmla="*/ 463893 w 1209257"/>
                    <a:gd name="connsiteY34" fmla="*/ 897911 h 977923"/>
                    <a:gd name="connsiteX35" fmla="*/ 463893 w 1209257"/>
                    <a:gd name="connsiteY35" fmla="*/ 878464 h 977923"/>
                    <a:gd name="connsiteX36" fmla="*/ 468260 w 1209257"/>
                    <a:gd name="connsiteY36" fmla="*/ 883465 h 977923"/>
                    <a:gd name="connsiteX37" fmla="*/ 463893 w 1209257"/>
                    <a:gd name="connsiteY37" fmla="*/ 887910 h 977923"/>
                    <a:gd name="connsiteX38" fmla="*/ 460011 w 1209257"/>
                    <a:gd name="connsiteY38" fmla="*/ 883465 h 977923"/>
                    <a:gd name="connsiteX39" fmla="*/ 463893 w 1209257"/>
                    <a:gd name="connsiteY39" fmla="*/ 878464 h 977923"/>
                    <a:gd name="connsiteX40" fmla="*/ 502227 w 1209257"/>
                    <a:gd name="connsiteY40" fmla="*/ 876241 h 977923"/>
                    <a:gd name="connsiteX41" fmla="*/ 508536 w 1209257"/>
                    <a:gd name="connsiteY41" fmla="*/ 883465 h 977923"/>
                    <a:gd name="connsiteX42" fmla="*/ 502227 w 1209257"/>
                    <a:gd name="connsiteY42" fmla="*/ 890132 h 977923"/>
                    <a:gd name="connsiteX43" fmla="*/ 496405 w 1209257"/>
                    <a:gd name="connsiteY43" fmla="*/ 883465 h 977923"/>
                    <a:gd name="connsiteX44" fmla="*/ 502227 w 1209257"/>
                    <a:gd name="connsiteY44" fmla="*/ 876241 h 977923"/>
                    <a:gd name="connsiteX45" fmla="*/ 483303 w 1209257"/>
                    <a:gd name="connsiteY45" fmla="*/ 876241 h 977923"/>
                    <a:gd name="connsiteX46" fmla="*/ 489611 w 1209257"/>
                    <a:gd name="connsiteY46" fmla="*/ 883465 h 977923"/>
                    <a:gd name="connsiteX47" fmla="*/ 483303 w 1209257"/>
                    <a:gd name="connsiteY47" fmla="*/ 890132 h 977923"/>
                    <a:gd name="connsiteX48" fmla="*/ 476995 w 1209257"/>
                    <a:gd name="connsiteY48" fmla="*/ 883465 h 977923"/>
                    <a:gd name="connsiteX49" fmla="*/ 483303 w 1209257"/>
                    <a:gd name="connsiteY49" fmla="*/ 876241 h 977923"/>
                    <a:gd name="connsiteX50" fmla="*/ 502227 w 1209257"/>
                    <a:gd name="connsiteY50" fmla="*/ 854016 h 977923"/>
                    <a:gd name="connsiteX51" fmla="*/ 508536 w 1209257"/>
                    <a:gd name="connsiteY51" fmla="*/ 861239 h 977923"/>
                    <a:gd name="connsiteX52" fmla="*/ 502227 w 1209257"/>
                    <a:gd name="connsiteY52" fmla="*/ 868462 h 977923"/>
                    <a:gd name="connsiteX53" fmla="*/ 496405 w 1209257"/>
                    <a:gd name="connsiteY53" fmla="*/ 861239 h 977923"/>
                    <a:gd name="connsiteX54" fmla="*/ 502227 w 1209257"/>
                    <a:gd name="connsiteY54" fmla="*/ 854016 h 977923"/>
                    <a:gd name="connsiteX55" fmla="*/ 483303 w 1209257"/>
                    <a:gd name="connsiteY55" fmla="*/ 854016 h 977923"/>
                    <a:gd name="connsiteX56" fmla="*/ 489611 w 1209257"/>
                    <a:gd name="connsiteY56" fmla="*/ 861239 h 977923"/>
                    <a:gd name="connsiteX57" fmla="*/ 483303 w 1209257"/>
                    <a:gd name="connsiteY57" fmla="*/ 868462 h 977923"/>
                    <a:gd name="connsiteX58" fmla="*/ 476995 w 1209257"/>
                    <a:gd name="connsiteY58" fmla="*/ 861239 h 977923"/>
                    <a:gd name="connsiteX59" fmla="*/ 483303 w 1209257"/>
                    <a:gd name="connsiteY59" fmla="*/ 854016 h 977923"/>
                    <a:gd name="connsiteX60" fmla="*/ 463893 w 1209257"/>
                    <a:gd name="connsiteY60" fmla="*/ 854016 h 977923"/>
                    <a:gd name="connsiteX61" fmla="*/ 470201 w 1209257"/>
                    <a:gd name="connsiteY61" fmla="*/ 861239 h 977923"/>
                    <a:gd name="connsiteX62" fmla="*/ 463893 w 1209257"/>
                    <a:gd name="connsiteY62" fmla="*/ 868462 h 977923"/>
                    <a:gd name="connsiteX63" fmla="*/ 458070 w 1209257"/>
                    <a:gd name="connsiteY63" fmla="*/ 861239 h 977923"/>
                    <a:gd name="connsiteX64" fmla="*/ 463893 w 1209257"/>
                    <a:gd name="connsiteY64" fmla="*/ 854016 h 977923"/>
                    <a:gd name="connsiteX65" fmla="*/ 521637 w 1209257"/>
                    <a:gd name="connsiteY65" fmla="*/ 832346 h 977923"/>
                    <a:gd name="connsiteX66" fmla="*/ 527460 w 1209257"/>
                    <a:gd name="connsiteY66" fmla="*/ 839569 h 977923"/>
                    <a:gd name="connsiteX67" fmla="*/ 521637 w 1209257"/>
                    <a:gd name="connsiteY67" fmla="*/ 846793 h 977923"/>
                    <a:gd name="connsiteX68" fmla="*/ 515329 w 1209257"/>
                    <a:gd name="connsiteY68" fmla="*/ 839569 h 977923"/>
                    <a:gd name="connsiteX69" fmla="*/ 521637 w 1209257"/>
                    <a:gd name="connsiteY69" fmla="*/ 832346 h 977923"/>
                    <a:gd name="connsiteX70" fmla="*/ 502227 w 1209257"/>
                    <a:gd name="connsiteY70" fmla="*/ 832346 h 977923"/>
                    <a:gd name="connsiteX71" fmla="*/ 508536 w 1209257"/>
                    <a:gd name="connsiteY71" fmla="*/ 839569 h 977923"/>
                    <a:gd name="connsiteX72" fmla="*/ 502227 w 1209257"/>
                    <a:gd name="connsiteY72" fmla="*/ 846793 h 977923"/>
                    <a:gd name="connsiteX73" fmla="*/ 496405 w 1209257"/>
                    <a:gd name="connsiteY73" fmla="*/ 839569 h 977923"/>
                    <a:gd name="connsiteX74" fmla="*/ 502227 w 1209257"/>
                    <a:gd name="connsiteY74" fmla="*/ 832346 h 977923"/>
                    <a:gd name="connsiteX75" fmla="*/ 483303 w 1209257"/>
                    <a:gd name="connsiteY75" fmla="*/ 832346 h 977923"/>
                    <a:gd name="connsiteX76" fmla="*/ 489611 w 1209257"/>
                    <a:gd name="connsiteY76" fmla="*/ 839569 h 977923"/>
                    <a:gd name="connsiteX77" fmla="*/ 483303 w 1209257"/>
                    <a:gd name="connsiteY77" fmla="*/ 846793 h 977923"/>
                    <a:gd name="connsiteX78" fmla="*/ 476995 w 1209257"/>
                    <a:gd name="connsiteY78" fmla="*/ 839569 h 977923"/>
                    <a:gd name="connsiteX79" fmla="*/ 483303 w 1209257"/>
                    <a:gd name="connsiteY79" fmla="*/ 832346 h 977923"/>
                    <a:gd name="connsiteX80" fmla="*/ 961268 w 1209257"/>
                    <a:gd name="connsiteY80" fmla="*/ 810676 h 977923"/>
                    <a:gd name="connsiteX81" fmla="*/ 967576 w 1209257"/>
                    <a:gd name="connsiteY81" fmla="*/ 817344 h 977923"/>
                    <a:gd name="connsiteX82" fmla="*/ 961268 w 1209257"/>
                    <a:gd name="connsiteY82" fmla="*/ 824567 h 977923"/>
                    <a:gd name="connsiteX83" fmla="*/ 955445 w 1209257"/>
                    <a:gd name="connsiteY83" fmla="*/ 817344 h 977923"/>
                    <a:gd name="connsiteX84" fmla="*/ 961268 w 1209257"/>
                    <a:gd name="connsiteY84" fmla="*/ 810676 h 977923"/>
                    <a:gd name="connsiteX85" fmla="*/ 942343 w 1209257"/>
                    <a:gd name="connsiteY85" fmla="*/ 810676 h 977923"/>
                    <a:gd name="connsiteX86" fmla="*/ 948652 w 1209257"/>
                    <a:gd name="connsiteY86" fmla="*/ 817344 h 977923"/>
                    <a:gd name="connsiteX87" fmla="*/ 942343 w 1209257"/>
                    <a:gd name="connsiteY87" fmla="*/ 824567 h 977923"/>
                    <a:gd name="connsiteX88" fmla="*/ 936035 w 1209257"/>
                    <a:gd name="connsiteY88" fmla="*/ 817344 h 977923"/>
                    <a:gd name="connsiteX89" fmla="*/ 942343 w 1209257"/>
                    <a:gd name="connsiteY89" fmla="*/ 810676 h 977923"/>
                    <a:gd name="connsiteX90" fmla="*/ 923419 w 1209257"/>
                    <a:gd name="connsiteY90" fmla="*/ 810676 h 977923"/>
                    <a:gd name="connsiteX91" fmla="*/ 929242 w 1209257"/>
                    <a:gd name="connsiteY91" fmla="*/ 817344 h 977923"/>
                    <a:gd name="connsiteX92" fmla="*/ 923419 w 1209257"/>
                    <a:gd name="connsiteY92" fmla="*/ 824567 h 977923"/>
                    <a:gd name="connsiteX93" fmla="*/ 917111 w 1209257"/>
                    <a:gd name="connsiteY93" fmla="*/ 817344 h 977923"/>
                    <a:gd name="connsiteX94" fmla="*/ 923419 w 1209257"/>
                    <a:gd name="connsiteY94" fmla="*/ 810676 h 977923"/>
                    <a:gd name="connsiteX95" fmla="*/ 559971 w 1209257"/>
                    <a:gd name="connsiteY95" fmla="*/ 810676 h 977923"/>
                    <a:gd name="connsiteX96" fmla="*/ 565794 w 1209257"/>
                    <a:gd name="connsiteY96" fmla="*/ 817344 h 977923"/>
                    <a:gd name="connsiteX97" fmla="*/ 559971 w 1209257"/>
                    <a:gd name="connsiteY97" fmla="*/ 824567 h 977923"/>
                    <a:gd name="connsiteX98" fmla="*/ 553663 w 1209257"/>
                    <a:gd name="connsiteY98" fmla="*/ 817344 h 977923"/>
                    <a:gd name="connsiteX99" fmla="*/ 559971 w 1209257"/>
                    <a:gd name="connsiteY99" fmla="*/ 810676 h 977923"/>
                    <a:gd name="connsiteX100" fmla="*/ 540562 w 1209257"/>
                    <a:gd name="connsiteY100" fmla="*/ 810676 h 977923"/>
                    <a:gd name="connsiteX101" fmla="*/ 546870 w 1209257"/>
                    <a:gd name="connsiteY101" fmla="*/ 817344 h 977923"/>
                    <a:gd name="connsiteX102" fmla="*/ 540562 w 1209257"/>
                    <a:gd name="connsiteY102" fmla="*/ 824567 h 977923"/>
                    <a:gd name="connsiteX103" fmla="*/ 534254 w 1209257"/>
                    <a:gd name="connsiteY103" fmla="*/ 817344 h 977923"/>
                    <a:gd name="connsiteX104" fmla="*/ 540562 w 1209257"/>
                    <a:gd name="connsiteY104" fmla="*/ 810676 h 977923"/>
                    <a:gd name="connsiteX105" fmla="*/ 521637 w 1209257"/>
                    <a:gd name="connsiteY105" fmla="*/ 810676 h 977923"/>
                    <a:gd name="connsiteX106" fmla="*/ 527460 w 1209257"/>
                    <a:gd name="connsiteY106" fmla="*/ 817344 h 977923"/>
                    <a:gd name="connsiteX107" fmla="*/ 521637 w 1209257"/>
                    <a:gd name="connsiteY107" fmla="*/ 824567 h 977923"/>
                    <a:gd name="connsiteX108" fmla="*/ 515329 w 1209257"/>
                    <a:gd name="connsiteY108" fmla="*/ 817344 h 977923"/>
                    <a:gd name="connsiteX109" fmla="*/ 521637 w 1209257"/>
                    <a:gd name="connsiteY109" fmla="*/ 810676 h 977923"/>
                    <a:gd name="connsiteX110" fmla="*/ 502227 w 1209257"/>
                    <a:gd name="connsiteY110" fmla="*/ 810676 h 977923"/>
                    <a:gd name="connsiteX111" fmla="*/ 508536 w 1209257"/>
                    <a:gd name="connsiteY111" fmla="*/ 817344 h 977923"/>
                    <a:gd name="connsiteX112" fmla="*/ 502227 w 1209257"/>
                    <a:gd name="connsiteY112" fmla="*/ 824567 h 977923"/>
                    <a:gd name="connsiteX113" fmla="*/ 496405 w 1209257"/>
                    <a:gd name="connsiteY113" fmla="*/ 817344 h 977923"/>
                    <a:gd name="connsiteX114" fmla="*/ 502227 w 1209257"/>
                    <a:gd name="connsiteY114" fmla="*/ 810676 h 977923"/>
                    <a:gd name="connsiteX115" fmla="*/ 483303 w 1209257"/>
                    <a:gd name="connsiteY115" fmla="*/ 810676 h 977923"/>
                    <a:gd name="connsiteX116" fmla="*/ 489611 w 1209257"/>
                    <a:gd name="connsiteY116" fmla="*/ 817344 h 977923"/>
                    <a:gd name="connsiteX117" fmla="*/ 483303 w 1209257"/>
                    <a:gd name="connsiteY117" fmla="*/ 824567 h 977923"/>
                    <a:gd name="connsiteX118" fmla="*/ 476995 w 1209257"/>
                    <a:gd name="connsiteY118" fmla="*/ 817344 h 977923"/>
                    <a:gd name="connsiteX119" fmla="*/ 483303 w 1209257"/>
                    <a:gd name="connsiteY119" fmla="*/ 810676 h 977923"/>
                    <a:gd name="connsiteX120" fmla="*/ 961268 w 1209257"/>
                    <a:gd name="connsiteY120" fmla="*/ 788451 h 977923"/>
                    <a:gd name="connsiteX121" fmla="*/ 967576 w 1209257"/>
                    <a:gd name="connsiteY121" fmla="*/ 795674 h 977923"/>
                    <a:gd name="connsiteX122" fmla="*/ 961268 w 1209257"/>
                    <a:gd name="connsiteY122" fmla="*/ 802897 h 977923"/>
                    <a:gd name="connsiteX123" fmla="*/ 955445 w 1209257"/>
                    <a:gd name="connsiteY123" fmla="*/ 795674 h 977923"/>
                    <a:gd name="connsiteX124" fmla="*/ 961268 w 1209257"/>
                    <a:gd name="connsiteY124" fmla="*/ 788451 h 977923"/>
                    <a:gd name="connsiteX125" fmla="*/ 942343 w 1209257"/>
                    <a:gd name="connsiteY125" fmla="*/ 788451 h 977923"/>
                    <a:gd name="connsiteX126" fmla="*/ 948652 w 1209257"/>
                    <a:gd name="connsiteY126" fmla="*/ 795674 h 977923"/>
                    <a:gd name="connsiteX127" fmla="*/ 942343 w 1209257"/>
                    <a:gd name="connsiteY127" fmla="*/ 802897 h 977923"/>
                    <a:gd name="connsiteX128" fmla="*/ 936035 w 1209257"/>
                    <a:gd name="connsiteY128" fmla="*/ 795674 h 977923"/>
                    <a:gd name="connsiteX129" fmla="*/ 942343 w 1209257"/>
                    <a:gd name="connsiteY129" fmla="*/ 788451 h 977923"/>
                    <a:gd name="connsiteX130" fmla="*/ 923419 w 1209257"/>
                    <a:gd name="connsiteY130" fmla="*/ 788451 h 977923"/>
                    <a:gd name="connsiteX131" fmla="*/ 929242 w 1209257"/>
                    <a:gd name="connsiteY131" fmla="*/ 795674 h 977923"/>
                    <a:gd name="connsiteX132" fmla="*/ 923419 w 1209257"/>
                    <a:gd name="connsiteY132" fmla="*/ 802897 h 977923"/>
                    <a:gd name="connsiteX133" fmla="*/ 917111 w 1209257"/>
                    <a:gd name="connsiteY133" fmla="*/ 795674 h 977923"/>
                    <a:gd name="connsiteX134" fmla="*/ 923419 w 1209257"/>
                    <a:gd name="connsiteY134" fmla="*/ 788451 h 977923"/>
                    <a:gd name="connsiteX135" fmla="*/ 578896 w 1209257"/>
                    <a:gd name="connsiteY135" fmla="*/ 788451 h 977923"/>
                    <a:gd name="connsiteX136" fmla="*/ 585204 w 1209257"/>
                    <a:gd name="connsiteY136" fmla="*/ 795674 h 977923"/>
                    <a:gd name="connsiteX137" fmla="*/ 578896 w 1209257"/>
                    <a:gd name="connsiteY137" fmla="*/ 802897 h 977923"/>
                    <a:gd name="connsiteX138" fmla="*/ 572588 w 1209257"/>
                    <a:gd name="connsiteY138" fmla="*/ 795674 h 977923"/>
                    <a:gd name="connsiteX139" fmla="*/ 578896 w 1209257"/>
                    <a:gd name="connsiteY139" fmla="*/ 788451 h 977923"/>
                    <a:gd name="connsiteX140" fmla="*/ 559971 w 1209257"/>
                    <a:gd name="connsiteY140" fmla="*/ 788451 h 977923"/>
                    <a:gd name="connsiteX141" fmla="*/ 565794 w 1209257"/>
                    <a:gd name="connsiteY141" fmla="*/ 795674 h 977923"/>
                    <a:gd name="connsiteX142" fmla="*/ 559971 w 1209257"/>
                    <a:gd name="connsiteY142" fmla="*/ 802897 h 977923"/>
                    <a:gd name="connsiteX143" fmla="*/ 553663 w 1209257"/>
                    <a:gd name="connsiteY143" fmla="*/ 795674 h 977923"/>
                    <a:gd name="connsiteX144" fmla="*/ 559971 w 1209257"/>
                    <a:gd name="connsiteY144" fmla="*/ 788451 h 977923"/>
                    <a:gd name="connsiteX145" fmla="*/ 540562 w 1209257"/>
                    <a:gd name="connsiteY145" fmla="*/ 788451 h 977923"/>
                    <a:gd name="connsiteX146" fmla="*/ 546870 w 1209257"/>
                    <a:gd name="connsiteY146" fmla="*/ 795674 h 977923"/>
                    <a:gd name="connsiteX147" fmla="*/ 540562 w 1209257"/>
                    <a:gd name="connsiteY147" fmla="*/ 802897 h 977923"/>
                    <a:gd name="connsiteX148" fmla="*/ 534254 w 1209257"/>
                    <a:gd name="connsiteY148" fmla="*/ 795674 h 977923"/>
                    <a:gd name="connsiteX149" fmla="*/ 540562 w 1209257"/>
                    <a:gd name="connsiteY149" fmla="*/ 788451 h 977923"/>
                    <a:gd name="connsiteX150" fmla="*/ 521637 w 1209257"/>
                    <a:gd name="connsiteY150" fmla="*/ 788451 h 977923"/>
                    <a:gd name="connsiteX151" fmla="*/ 527460 w 1209257"/>
                    <a:gd name="connsiteY151" fmla="*/ 795674 h 977923"/>
                    <a:gd name="connsiteX152" fmla="*/ 521637 w 1209257"/>
                    <a:gd name="connsiteY152" fmla="*/ 802897 h 977923"/>
                    <a:gd name="connsiteX153" fmla="*/ 515329 w 1209257"/>
                    <a:gd name="connsiteY153" fmla="*/ 795674 h 977923"/>
                    <a:gd name="connsiteX154" fmla="*/ 521637 w 1209257"/>
                    <a:gd name="connsiteY154" fmla="*/ 788451 h 977923"/>
                    <a:gd name="connsiteX155" fmla="*/ 502227 w 1209257"/>
                    <a:gd name="connsiteY155" fmla="*/ 788451 h 977923"/>
                    <a:gd name="connsiteX156" fmla="*/ 508536 w 1209257"/>
                    <a:gd name="connsiteY156" fmla="*/ 795674 h 977923"/>
                    <a:gd name="connsiteX157" fmla="*/ 502227 w 1209257"/>
                    <a:gd name="connsiteY157" fmla="*/ 802897 h 977923"/>
                    <a:gd name="connsiteX158" fmla="*/ 496405 w 1209257"/>
                    <a:gd name="connsiteY158" fmla="*/ 795674 h 977923"/>
                    <a:gd name="connsiteX159" fmla="*/ 502227 w 1209257"/>
                    <a:gd name="connsiteY159" fmla="*/ 788451 h 977923"/>
                    <a:gd name="connsiteX160" fmla="*/ 483303 w 1209257"/>
                    <a:gd name="connsiteY160" fmla="*/ 788451 h 977923"/>
                    <a:gd name="connsiteX161" fmla="*/ 489611 w 1209257"/>
                    <a:gd name="connsiteY161" fmla="*/ 795674 h 977923"/>
                    <a:gd name="connsiteX162" fmla="*/ 483303 w 1209257"/>
                    <a:gd name="connsiteY162" fmla="*/ 802897 h 977923"/>
                    <a:gd name="connsiteX163" fmla="*/ 476995 w 1209257"/>
                    <a:gd name="connsiteY163" fmla="*/ 795674 h 977923"/>
                    <a:gd name="connsiteX164" fmla="*/ 483303 w 1209257"/>
                    <a:gd name="connsiteY164" fmla="*/ 788451 h 977923"/>
                    <a:gd name="connsiteX165" fmla="*/ 980678 w 1209257"/>
                    <a:gd name="connsiteY165" fmla="*/ 766781 h 977923"/>
                    <a:gd name="connsiteX166" fmla="*/ 986986 w 1209257"/>
                    <a:gd name="connsiteY166" fmla="*/ 774004 h 977923"/>
                    <a:gd name="connsiteX167" fmla="*/ 980678 w 1209257"/>
                    <a:gd name="connsiteY167" fmla="*/ 780672 h 977923"/>
                    <a:gd name="connsiteX168" fmla="*/ 974370 w 1209257"/>
                    <a:gd name="connsiteY168" fmla="*/ 774004 h 977923"/>
                    <a:gd name="connsiteX169" fmla="*/ 980678 w 1209257"/>
                    <a:gd name="connsiteY169" fmla="*/ 766781 h 977923"/>
                    <a:gd name="connsiteX170" fmla="*/ 961268 w 1209257"/>
                    <a:gd name="connsiteY170" fmla="*/ 766781 h 977923"/>
                    <a:gd name="connsiteX171" fmla="*/ 967576 w 1209257"/>
                    <a:gd name="connsiteY171" fmla="*/ 774004 h 977923"/>
                    <a:gd name="connsiteX172" fmla="*/ 961268 w 1209257"/>
                    <a:gd name="connsiteY172" fmla="*/ 780672 h 977923"/>
                    <a:gd name="connsiteX173" fmla="*/ 955445 w 1209257"/>
                    <a:gd name="connsiteY173" fmla="*/ 774004 h 977923"/>
                    <a:gd name="connsiteX174" fmla="*/ 961268 w 1209257"/>
                    <a:gd name="connsiteY174" fmla="*/ 766781 h 977923"/>
                    <a:gd name="connsiteX175" fmla="*/ 942343 w 1209257"/>
                    <a:gd name="connsiteY175" fmla="*/ 766781 h 977923"/>
                    <a:gd name="connsiteX176" fmla="*/ 948652 w 1209257"/>
                    <a:gd name="connsiteY176" fmla="*/ 774004 h 977923"/>
                    <a:gd name="connsiteX177" fmla="*/ 942343 w 1209257"/>
                    <a:gd name="connsiteY177" fmla="*/ 780672 h 977923"/>
                    <a:gd name="connsiteX178" fmla="*/ 936035 w 1209257"/>
                    <a:gd name="connsiteY178" fmla="*/ 774004 h 977923"/>
                    <a:gd name="connsiteX179" fmla="*/ 942343 w 1209257"/>
                    <a:gd name="connsiteY179" fmla="*/ 766781 h 977923"/>
                    <a:gd name="connsiteX180" fmla="*/ 923419 w 1209257"/>
                    <a:gd name="connsiteY180" fmla="*/ 766781 h 977923"/>
                    <a:gd name="connsiteX181" fmla="*/ 929242 w 1209257"/>
                    <a:gd name="connsiteY181" fmla="*/ 774004 h 977923"/>
                    <a:gd name="connsiteX182" fmla="*/ 923419 w 1209257"/>
                    <a:gd name="connsiteY182" fmla="*/ 780672 h 977923"/>
                    <a:gd name="connsiteX183" fmla="*/ 917111 w 1209257"/>
                    <a:gd name="connsiteY183" fmla="*/ 774004 h 977923"/>
                    <a:gd name="connsiteX184" fmla="*/ 923419 w 1209257"/>
                    <a:gd name="connsiteY184" fmla="*/ 766781 h 977923"/>
                    <a:gd name="connsiteX185" fmla="*/ 904009 w 1209257"/>
                    <a:gd name="connsiteY185" fmla="*/ 766781 h 977923"/>
                    <a:gd name="connsiteX186" fmla="*/ 910317 w 1209257"/>
                    <a:gd name="connsiteY186" fmla="*/ 774004 h 977923"/>
                    <a:gd name="connsiteX187" fmla="*/ 904009 w 1209257"/>
                    <a:gd name="connsiteY187" fmla="*/ 780672 h 977923"/>
                    <a:gd name="connsiteX188" fmla="*/ 897701 w 1209257"/>
                    <a:gd name="connsiteY188" fmla="*/ 774004 h 977923"/>
                    <a:gd name="connsiteX189" fmla="*/ 904009 w 1209257"/>
                    <a:gd name="connsiteY189" fmla="*/ 766781 h 977923"/>
                    <a:gd name="connsiteX190" fmla="*/ 578896 w 1209257"/>
                    <a:gd name="connsiteY190" fmla="*/ 766781 h 977923"/>
                    <a:gd name="connsiteX191" fmla="*/ 585204 w 1209257"/>
                    <a:gd name="connsiteY191" fmla="*/ 774004 h 977923"/>
                    <a:gd name="connsiteX192" fmla="*/ 578896 w 1209257"/>
                    <a:gd name="connsiteY192" fmla="*/ 780672 h 977923"/>
                    <a:gd name="connsiteX193" fmla="*/ 572588 w 1209257"/>
                    <a:gd name="connsiteY193" fmla="*/ 774004 h 977923"/>
                    <a:gd name="connsiteX194" fmla="*/ 578896 w 1209257"/>
                    <a:gd name="connsiteY194" fmla="*/ 766781 h 977923"/>
                    <a:gd name="connsiteX195" fmla="*/ 559971 w 1209257"/>
                    <a:gd name="connsiteY195" fmla="*/ 766781 h 977923"/>
                    <a:gd name="connsiteX196" fmla="*/ 565794 w 1209257"/>
                    <a:gd name="connsiteY196" fmla="*/ 774004 h 977923"/>
                    <a:gd name="connsiteX197" fmla="*/ 559971 w 1209257"/>
                    <a:gd name="connsiteY197" fmla="*/ 780672 h 977923"/>
                    <a:gd name="connsiteX198" fmla="*/ 553663 w 1209257"/>
                    <a:gd name="connsiteY198" fmla="*/ 774004 h 977923"/>
                    <a:gd name="connsiteX199" fmla="*/ 559971 w 1209257"/>
                    <a:gd name="connsiteY199" fmla="*/ 766781 h 977923"/>
                    <a:gd name="connsiteX200" fmla="*/ 540562 w 1209257"/>
                    <a:gd name="connsiteY200" fmla="*/ 766781 h 977923"/>
                    <a:gd name="connsiteX201" fmla="*/ 546870 w 1209257"/>
                    <a:gd name="connsiteY201" fmla="*/ 774004 h 977923"/>
                    <a:gd name="connsiteX202" fmla="*/ 540562 w 1209257"/>
                    <a:gd name="connsiteY202" fmla="*/ 780672 h 977923"/>
                    <a:gd name="connsiteX203" fmla="*/ 534254 w 1209257"/>
                    <a:gd name="connsiteY203" fmla="*/ 774004 h 977923"/>
                    <a:gd name="connsiteX204" fmla="*/ 540562 w 1209257"/>
                    <a:gd name="connsiteY204" fmla="*/ 766781 h 977923"/>
                    <a:gd name="connsiteX205" fmla="*/ 521637 w 1209257"/>
                    <a:gd name="connsiteY205" fmla="*/ 766781 h 977923"/>
                    <a:gd name="connsiteX206" fmla="*/ 527460 w 1209257"/>
                    <a:gd name="connsiteY206" fmla="*/ 774004 h 977923"/>
                    <a:gd name="connsiteX207" fmla="*/ 521637 w 1209257"/>
                    <a:gd name="connsiteY207" fmla="*/ 780672 h 977923"/>
                    <a:gd name="connsiteX208" fmla="*/ 515329 w 1209257"/>
                    <a:gd name="connsiteY208" fmla="*/ 774004 h 977923"/>
                    <a:gd name="connsiteX209" fmla="*/ 521637 w 1209257"/>
                    <a:gd name="connsiteY209" fmla="*/ 766781 h 977923"/>
                    <a:gd name="connsiteX210" fmla="*/ 502227 w 1209257"/>
                    <a:gd name="connsiteY210" fmla="*/ 766781 h 977923"/>
                    <a:gd name="connsiteX211" fmla="*/ 508536 w 1209257"/>
                    <a:gd name="connsiteY211" fmla="*/ 774004 h 977923"/>
                    <a:gd name="connsiteX212" fmla="*/ 502227 w 1209257"/>
                    <a:gd name="connsiteY212" fmla="*/ 780672 h 977923"/>
                    <a:gd name="connsiteX213" fmla="*/ 496405 w 1209257"/>
                    <a:gd name="connsiteY213" fmla="*/ 774004 h 977923"/>
                    <a:gd name="connsiteX214" fmla="*/ 502227 w 1209257"/>
                    <a:gd name="connsiteY214" fmla="*/ 766781 h 977923"/>
                    <a:gd name="connsiteX215" fmla="*/ 483303 w 1209257"/>
                    <a:gd name="connsiteY215" fmla="*/ 766781 h 977923"/>
                    <a:gd name="connsiteX216" fmla="*/ 489611 w 1209257"/>
                    <a:gd name="connsiteY216" fmla="*/ 774004 h 977923"/>
                    <a:gd name="connsiteX217" fmla="*/ 483303 w 1209257"/>
                    <a:gd name="connsiteY217" fmla="*/ 780672 h 977923"/>
                    <a:gd name="connsiteX218" fmla="*/ 476995 w 1209257"/>
                    <a:gd name="connsiteY218" fmla="*/ 774004 h 977923"/>
                    <a:gd name="connsiteX219" fmla="*/ 483303 w 1209257"/>
                    <a:gd name="connsiteY219" fmla="*/ 766781 h 977923"/>
                    <a:gd name="connsiteX220" fmla="*/ 1057346 w 1209257"/>
                    <a:gd name="connsiteY220" fmla="*/ 744555 h 977923"/>
                    <a:gd name="connsiteX221" fmla="*/ 1063169 w 1209257"/>
                    <a:gd name="connsiteY221" fmla="*/ 751778 h 977923"/>
                    <a:gd name="connsiteX222" fmla="*/ 1057346 w 1209257"/>
                    <a:gd name="connsiteY222" fmla="*/ 759002 h 977923"/>
                    <a:gd name="connsiteX223" fmla="*/ 1051038 w 1209257"/>
                    <a:gd name="connsiteY223" fmla="*/ 751778 h 977923"/>
                    <a:gd name="connsiteX224" fmla="*/ 1057346 w 1209257"/>
                    <a:gd name="connsiteY224" fmla="*/ 744555 h 977923"/>
                    <a:gd name="connsiteX225" fmla="*/ 1037936 w 1209257"/>
                    <a:gd name="connsiteY225" fmla="*/ 744555 h 977923"/>
                    <a:gd name="connsiteX226" fmla="*/ 1044245 w 1209257"/>
                    <a:gd name="connsiteY226" fmla="*/ 751778 h 977923"/>
                    <a:gd name="connsiteX227" fmla="*/ 1037936 w 1209257"/>
                    <a:gd name="connsiteY227" fmla="*/ 759002 h 977923"/>
                    <a:gd name="connsiteX228" fmla="*/ 1031628 w 1209257"/>
                    <a:gd name="connsiteY228" fmla="*/ 751778 h 977923"/>
                    <a:gd name="connsiteX229" fmla="*/ 1037936 w 1209257"/>
                    <a:gd name="connsiteY229" fmla="*/ 744555 h 977923"/>
                    <a:gd name="connsiteX230" fmla="*/ 980678 w 1209257"/>
                    <a:gd name="connsiteY230" fmla="*/ 744555 h 977923"/>
                    <a:gd name="connsiteX231" fmla="*/ 986986 w 1209257"/>
                    <a:gd name="connsiteY231" fmla="*/ 751778 h 977923"/>
                    <a:gd name="connsiteX232" fmla="*/ 980678 w 1209257"/>
                    <a:gd name="connsiteY232" fmla="*/ 759002 h 977923"/>
                    <a:gd name="connsiteX233" fmla="*/ 974370 w 1209257"/>
                    <a:gd name="connsiteY233" fmla="*/ 751778 h 977923"/>
                    <a:gd name="connsiteX234" fmla="*/ 980678 w 1209257"/>
                    <a:gd name="connsiteY234" fmla="*/ 744555 h 977923"/>
                    <a:gd name="connsiteX235" fmla="*/ 961268 w 1209257"/>
                    <a:gd name="connsiteY235" fmla="*/ 744555 h 977923"/>
                    <a:gd name="connsiteX236" fmla="*/ 967576 w 1209257"/>
                    <a:gd name="connsiteY236" fmla="*/ 751778 h 977923"/>
                    <a:gd name="connsiteX237" fmla="*/ 961268 w 1209257"/>
                    <a:gd name="connsiteY237" fmla="*/ 759002 h 977923"/>
                    <a:gd name="connsiteX238" fmla="*/ 955445 w 1209257"/>
                    <a:gd name="connsiteY238" fmla="*/ 751778 h 977923"/>
                    <a:gd name="connsiteX239" fmla="*/ 961268 w 1209257"/>
                    <a:gd name="connsiteY239" fmla="*/ 744555 h 977923"/>
                    <a:gd name="connsiteX240" fmla="*/ 942343 w 1209257"/>
                    <a:gd name="connsiteY240" fmla="*/ 744555 h 977923"/>
                    <a:gd name="connsiteX241" fmla="*/ 948652 w 1209257"/>
                    <a:gd name="connsiteY241" fmla="*/ 751778 h 977923"/>
                    <a:gd name="connsiteX242" fmla="*/ 942343 w 1209257"/>
                    <a:gd name="connsiteY242" fmla="*/ 759002 h 977923"/>
                    <a:gd name="connsiteX243" fmla="*/ 936035 w 1209257"/>
                    <a:gd name="connsiteY243" fmla="*/ 751778 h 977923"/>
                    <a:gd name="connsiteX244" fmla="*/ 942343 w 1209257"/>
                    <a:gd name="connsiteY244" fmla="*/ 744555 h 977923"/>
                    <a:gd name="connsiteX245" fmla="*/ 923419 w 1209257"/>
                    <a:gd name="connsiteY245" fmla="*/ 744555 h 977923"/>
                    <a:gd name="connsiteX246" fmla="*/ 929242 w 1209257"/>
                    <a:gd name="connsiteY246" fmla="*/ 751778 h 977923"/>
                    <a:gd name="connsiteX247" fmla="*/ 923419 w 1209257"/>
                    <a:gd name="connsiteY247" fmla="*/ 759002 h 977923"/>
                    <a:gd name="connsiteX248" fmla="*/ 917111 w 1209257"/>
                    <a:gd name="connsiteY248" fmla="*/ 751778 h 977923"/>
                    <a:gd name="connsiteX249" fmla="*/ 923419 w 1209257"/>
                    <a:gd name="connsiteY249" fmla="*/ 744555 h 977923"/>
                    <a:gd name="connsiteX250" fmla="*/ 904009 w 1209257"/>
                    <a:gd name="connsiteY250" fmla="*/ 744555 h 977923"/>
                    <a:gd name="connsiteX251" fmla="*/ 910317 w 1209257"/>
                    <a:gd name="connsiteY251" fmla="*/ 751778 h 977923"/>
                    <a:gd name="connsiteX252" fmla="*/ 904009 w 1209257"/>
                    <a:gd name="connsiteY252" fmla="*/ 759002 h 977923"/>
                    <a:gd name="connsiteX253" fmla="*/ 897701 w 1209257"/>
                    <a:gd name="connsiteY253" fmla="*/ 751778 h 977923"/>
                    <a:gd name="connsiteX254" fmla="*/ 904009 w 1209257"/>
                    <a:gd name="connsiteY254" fmla="*/ 744555 h 977923"/>
                    <a:gd name="connsiteX255" fmla="*/ 617230 w 1209257"/>
                    <a:gd name="connsiteY255" fmla="*/ 744555 h 977923"/>
                    <a:gd name="connsiteX256" fmla="*/ 623538 w 1209257"/>
                    <a:gd name="connsiteY256" fmla="*/ 751778 h 977923"/>
                    <a:gd name="connsiteX257" fmla="*/ 617230 w 1209257"/>
                    <a:gd name="connsiteY257" fmla="*/ 759002 h 977923"/>
                    <a:gd name="connsiteX258" fmla="*/ 610922 w 1209257"/>
                    <a:gd name="connsiteY258" fmla="*/ 751778 h 977923"/>
                    <a:gd name="connsiteX259" fmla="*/ 617230 w 1209257"/>
                    <a:gd name="connsiteY259" fmla="*/ 744555 h 977923"/>
                    <a:gd name="connsiteX260" fmla="*/ 597820 w 1209257"/>
                    <a:gd name="connsiteY260" fmla="*/ 744555 h 977923"/>
                    <a:gd name="connsiteX261" fmla="*/ 604129 w 1209257"/>
                    <a:gd name="connsiteY261" fmla="*/ 751778 h 977923"/>
                    <a:gd name="connsiteX262" fmla="*/ 597820 w 1209257"/>
                    <a:gd name="connsiteY262" fmla="*/ 759002 h 977923"/>
                    <a:gd name="connsiteX263" fmla="*/ 591998 w 1209257"/>
                    <a:gd name="connsiteY263" fmla="*/ 751778 h 977923"/>
                    <a:gd name="connsiteX264" fmla="*/ 597820 w 1209257"/>
                    <a:gd name="connsiteY264" fmla="*/ 744555 h 977923"/>
                    <a:gd name="connsiteX265" fmla="*/ 578896 w 1209257"/>
                    <a:gd name="connsiteY265" fmla="*/ 744555 h 977923"/>
                    <a:gd name="connsiteX266" fmla="*/ 585204 w 1209257"/>
                    <a:gd name="connsiteY266" fmla="*/ 751778 h 977923"/>
                    <a:gd name="connsiteX267" fmla="*/ 578896 w 1209257"/>
                    <a:gd name="connsiteY267" fmla="*/ 759002 h 977923"/>
                    <a:gd name="connsiteX268" fmla="*/ 572588 w 1209257"/>
                    <a:gd name="connsiteY268" fmla="*/ 751778 h 977923"/>
                    <a:gd name="connsiteX269" fmla="*/ 578896 w 1209257"/>
                    <a:gd name="connsiteY269" fmla="*/ 744555 h 977923"/>
                    <a:gd name="connsiteX270" fmla="*/ 559971 w 1209257"/>
                    <a:gd name="connsiteY270" fmla="*/ 744555 h 977923"/>
                    <a:gd name="connsiteX271" fmla="*/ 565794 w 1209257"/>
                    <a:gd name="connsiteY271" fmla="*/ 751778 h 977923"/>
                    <a:gd name="connsiteX272" fmla="*/ 559971 w 1209257"/>
                    <a:gd name="connsiteY272" fmla="*/ 759002 h 977923"/>
                    <a:gd name="connsiteX273" fmla="*/ 553663 w 1209257"/>
                    <a:gd name="connsiteY273" fmla="*/ 751778 h 977923"/>
                    <a:gd name="connsiteX274" fmla="*/ 559971 w 1209257"/>
                    <a:gd name="connsiteY274" fmla="*/ 744555 h 977923"/>
                    <a:gd name="connsiteX275" fmla="*/ 540562 w 1209257"/>
                    <a:gd name="connsiteY275" fmla="*/ 744555 h 977923"/>
                    <a:gd name="connsiteX276" fmla="*/ 546870 w 1209257"/>
                    <a:gd name="connsiteY276" fmla="*/ 751778 h 977923"/>
                    <a:gd name="connsiteX277" fmla="*/ 540562 w 1209257"/>
                    <a:gd name="connsiteY277" fmla="*/ 759002 h 977923"/>
                    <a:gd name="connsiteX278" fmla="*/ 534254 w 1209257"/>
                    <a:gd name="connsiteY278" fmla="*/ 751778 h 977923"/>
                    <a:gd name="connsiteX279" fmla="*/ 540562 w 1209257"/>
                    <a:gd name="connsiteY279" fmla="*/ 744555 h 977923"/>
                    <a:gd name="connsiteX280" fmla="*/ 521637 w 1209257"/>
                    <a:gd name="connsiteY280" fmla="*/ 744555 h 977923"/>
                    <a:gd name="connsiteX281" fmla="*/ 527460 w 1209257"/>
                    <a:gd name="connsiteY281" fmla="*/ 751778 h 977923"/>
                    <a:gd name="connsiteX282" fmla="*/ 521637 w 1209257"/>
                    <a:gd name="connsiteY282" fmla="*/ 759002 h 977923"/>
                    <a:gd name="connsiteX283" fmla="*/ 515329 w 1209257"/>
                    <a:gd name="connsiteY283" fmla="*/ 751778 h 977923"/>
                    <a:gd name="connsiteX284" fmla="*/ 521637 w 1209257"/>
                    <a:gd name="connsiteY284" fmla="*/ 744555 h 977923"/>
                    <a:gd name="connsiteX285" fmla="*/ 502227 w 1209257"/>
                    <a:gd name="connsiteY285" fmla="*/ 744555 h 977923"/>
                    <a:gd name="connsiteX286" fmla="*/ 508536 w 1209257"/>
                    <a:gd name="connsiteY286" fmla="*/ 751778 h 977923"/>
                    <a:gd name="connsiteX287" fmla="*/ 502227 w 1209257"/>
                    <a:gd name="connsiteY287" fmla="*/ 759002 h 977923"/>
                    <a:gd name="connsiteX288" fmla="*/ 496405 w 1209257"/>
                    <a:gd name="connsiteY288" fmla="*/ 751778 h 977923"/>
                    <a:gd name="connsiteX289" fmla="*/ 502227 w 1209257"/>
                    <a:gd name="connsiteY289" fmla="*/ 744555 h 977923"/>
                    <a:gd name="connsiteX290" fmla="*/ 483303 w 1209257"/>
                    <a:gd name="connsiteY290" fmla="*/ 744555 h 977923"/>
                    <a:gd name="connsiteX291" fmla="*/ 489611 w 1209257"/>
                    <a:gd name="connsiteY291" fmla="*/ 751778 h 977923"/>
                    <a:gd name="connsiteX292" fmla="*/ 483303 w 1209257"/>
                    <a:gd name="connsiteY292" fmla="*/ 759002 h 977923"/>
                    <a:gd name="connsiteX293" fmla="*/ 476995 w 1209257"/>
                    <a:gd name="connsiteY293" fmla="*/ 751778 h 977923"/>
                    <a:gd name="connsiteX294" fmla="*/ 483303 w 1209257"/>
                    <a:gd name="connsiteY294" fmla="*/ 744555 h 977923"/>
                    <a:gd name="connsiteX295" fmla="*/ 1057346 w 1209257"/>
                    <a:gd name="connsiteY295" fmla="*/ 722885 h 977923"/>
                    <a:gd name="connsiteX296" fmla="*/ 1063169 w 1209257"/>
                    <a:gd name="connsiteY296" fmla="*/ 730109 h 977923"/>
                    <a:gd name="connsiteX297" fmla="*/ 1057346 w 1209257"/>
                    <a:gd name="connsiteY297" fmla="*/ 736776 h 977923"/>
                    <a:gd name="connsiteX298" fmla="*/ 1051038 w 1209257"/>
                    <a:gd name="connsiteY298" fmla="*/ 730109 h 977923"/>
                    <a:gd name="connsiteX299" fmla="*/ 1057346 w 1209257"/>
                    <a:gd name="connsiteY299" fmla="*/ 722885 h 977923"/>
                    <a:gd name="connsiteX300" fmla="*/ 999602 w 1209257"/>
                    <a:gd name="connsiteY300" fmla="*/ 722885 h 977923"/>
                    <a:gd name="connsiteX301" fmla="*/ 1005910 w 1209257"/>
                    <a:gd name="connsiteY301" fmla="*/ 730109 h 977923"/>
                    <a:gd name="connsiteX302" fmla="*/ 999602 w 1209257"/>
                    <a:gd name="connsiteY302" fmla="*/ 736776 h 977923"/>
                    <a:gd name="connsiteX303" fmla="*/ 993779 w 1209257"/>
                    <a:gd name="connsiteY303" fmla="*/ 730109 h 977923"/>
                    <a:gd name="connsiteX304" fmla="*/ 999602 w 1209257"/>
                    <a:gd name="connsiteY304" fmla="*/ 722885 h 977923"/>
                    <a:gd name="connsiteX305" fmla="*/ 980678 w 1209257"/>
                    <a:gd name="connsiteY305" fmla="*/ 722885 h 977923"/>
                    <a:gd name="connsiteX306" fmla="*/ 986986 w 1209257"/>
                    <a:gd name="connsiteY306" fmla="*/ 730109 h 977923"/>
                    <a:gd name="connsiteX307" fmla="*/ 980678 w 1209257"/>
                    <a:gd name="connsiteY307" fmla="*/ 736776 h 977923"/>
                    <a:gd name="connsiteX308" fmla="*/ 974370 w 1209257"/>
                    <a:gd name="connsiteY308" fmla="*/ 730109 h 977923"/>
                    <a:gd name="connsiteX309" fmla="*/ 980678 w 1209257"/>
                    <a:gd name="connsiteY309" fmla="*/ 722885 h 977923"/>
                    <a:gd name="connsiteX310" fmla="*/ 961268 w 1209257"/>
                    <a:gd name="connsiteY310" fmla="*/ 722885 h 977923"/>
                    <a:gd name="connsiteX311" fmla="*/ 967576 w 1209257"/>
                    <a:gd name="connsiteY311" fmla="*/ 730109 h 977923"/>
                    <a:gd name="connsiteX312" fmla="*/ 961268 w 1209257"/>
                    <a:gd name="connsiteY312" fmla="*/ 736776 h 977923"/>
                    <a:gd name="connsiteX313" fmla="*/ 955445 w 1209257"/>
                    <a:gd name="connsiteY313" fmla="*/ 730109 h 977923"/>
                    <a:gd name="connsiteX314" fmla="*/ 961268 w 1209257"/>
                    <a:gd name="connsiteY314" fmla="*/ 722885 h 977923"/>
                    <a:gd name="connsiteX315" fmla="*/ 942343 w 1209257"/>
                    <a:gd name="connsiteY315" fmla="*/ 722885 h 977923"/>
                    <a:gd name="connsiteX316" fmla="*/ 948652 w 1209257"/>
                    <a:gd name="connsiteY316" fmla="*/ 730109 h 977923"/>
                    <a:gd name="connsiteX317" fmla="*/ 942343 w 1209257"/>
                    <a:gd name="connsiteY317" fmla="*/ 736776 h 977923"/>
                    <a:gd name="connsiteX318" fmla="*/ 936035 w 1209257"/>
                    <a:gd name="connsiteY318" fmla="*/ 730109 h 977923"/>
                    <a:gd name="connsiteX319" fmla="*/ 942343 w 1209257"/>
                    <a:gd name="connsiteY319" fmla="*/ 722885 h 977923"/>
                    <a:gd name="connsiteX320" fmla="*/ 923419 w 1209257"/>
                    <a:gd name="connsiteY320" fmla="*/ 722885 h 977923"/>
                    <a:gd name="connsiteX321" fmla="*/ 929242 w 1209257"/>
                    <a:gd name="connsiteY321" fmla="*/ 730109 h 977923"/>
                    <a:gd name="connsiteX322" fmla="*/ 923419 w 1209257"/>
                    <a:gd name="connsiteY322" fmla="*/ 736776 h 977923"/>
                    <a:gd name="connsiteX323" fmla="*/ 917111 w 1209257"/>
                    <a:gd name="connsiteY323" fmla="*/ 730109 h 977923"/>
                    <a:gd name="connsiteX324" fmla="*/ 923419 w 1209257"/>
                    <a:gd name="connsiteY324" fmla="*/ 722885 h 977923"/>
                    <a:gd name="connsiteX325" fmla="*/ 904009 w 1209257"/>
                    <a:gd name="connsiteY325" fmla="*/ 722885 h 977923"/>
                    <a:gd name="connsiteX326" fmla="*/ 910317 w 1209257"/>
                    <a:gd name="connsiteY326" fmla="*/ 730109 h 977923"/>
                    <a:gd name="connsiteX327" fmla="*/ 904009 w 1209257"/>
                    <a:gd name="connsiteY327" fmla="*/ 736776 h 977923"/>
                    <a:gd name="connsiteX328" fmla="*/ 897701 w 1209257"/>
                    <a:gd name="connsiteY328" fmla="*/ 730109 h 977923"/>
                    <a:gd name="connsiteX329" fmla="*/ 904009 w 1209257"/>
                    <a:gd name="connsiteY329" fmla="*/ 722885 h 977923"/>
                    <a:gd name="connsiteX330" fmla="*/ 885085 w 1209257"/>
                    <a:gd name="connsiteY330" fmla="*/ 722885 h 977923"/>
                    <a:gd name="connsiteX331" fmla="*/ 891393 w 1209257"/>
                    <a:gd name="connsiteY331" fmla="*/ 730109 h 977923"/>
                    <a:gd name="connsiteX332" fmla="*/ 885085 w 1209257"/>
                    <a:gd name="connsiteY332" fmla="*/ 736776 h 977923"/>
                    <a:gd name="connsiteX333" fmla="*/ 878777 w 1209257"/>
                    <a:gd name="connsiteY333" fmla="*/ 730109 h 977923"/>
                    <a:gd name="connsiteX334" fmla="*/ 885085 w 1209257"/>
                    <a:gd name="connsiteY334" fmla="*/ 722885 h 977923"/>
                    <a:gd name="connsiteX335" fmla="*/ 617230 w 1209257"/>
                    <a:gd name="connsiteY335" fmla="*/ 722885 h 977923"/>
                    <a:gd name="connsiteX336" fmla="*/ 623538 w 1209257"/>
                    <a:gd name="connsiteY336" fmla="*/ 730109 h 977923"/>
                    <a:gd name="connsiteX337" fmla="*/ 617230 w 1209257"/>
                    <a:gd name="connsiteY337" fmla="*/ 736776 h 977923"/>
                    <a:gd name="connsiteX338" fmla="*/ 610922 w 1209257"/>
                    <a:gd name="connsiteY338" fmla="*/ 730109 h 977923"/>
                    <a:gd name="connsiteX339" fmla="*/ 617230 w 1209257"/>
                    <a:gd name="connsiteY339" fmla="*/ 722885 h 977923"/>
                    <a:gd name="connsiteX340" fmla="*/ 597820 w 1209257"/>
                    <a:gd name="connsiteY340" fmla="*/ 722885 h 977923"/>
                    <a:gd name="connsiteX341" fmla="*/ 604129 w 1209257"/>
                    <a:gd name="connsiteY341" fmla="*/ 730109 h 977923"/>
                    <a:gd name="connsiteX342" fmla="*/ 597820 w 1209257"/>
                    <a:gd name="connsiteY342" fmla="*/ 736776 h 977923"/>
                    <a:gd name="connsiteX343" fmla="*/ 591998 w 1209257"/>
                    <a:gd name="connsiteY343" fmla="*/ 730109 h 977923"/>
                    <a:gd name="connsiteX344" fmla="*/ 597820 w 1209257"/>
                    <a:gd name="connsiteY344" fmla="*/ 722885 h 977923"/>
                    <a:gd name="connsiteX345" fmla="*/ 578896 w 1209257"/>
                    <a:gd name="connsiteY345" fmla="*/ 722885 h 977923"/>
                    <a:gd name="connsiteX346" fmla="*/ 585204 w 1209257"/>
                    <a:gd name="connsiteY346" fmla="*/ 730109 h 977923"/>
                    <a:gd name="connsiteX347" fmla="*/ 578896 w 1209257"/>
                    <a:gd name="connsiteY347" fmla="*/ 736776 h 977923"/>
                    <a:gd name="connsiteX348" fmla="*/ 572588 w 1209257"/>
                    <a:gd name="connsiteY348" fmla="*/ 730109 h 977923"/>
                    <a:gd name="connsiteX349" fmla="*/ 578896 w 1209257"/>
                    <a:gd name="connsiteY349" fmla="*/ 722885 h 977923"/>
                    <a:gd name="connsiteX350" fmla="*/ 559971 w 1209257"/>
                    <a:gd name="connsiteY350" fmla="*/ 722885 h 977923"/>
                    <a:gd name="connsiteX351" fmla="*/ 565794 w 1209257"/>
                    <a:gd name="connsiteY351" fmla="*/ 730109 h 977923"/>
                    <a:gd name="connsiteX352" fmla="*/ 559971 w 1209257"/>
                    <a:gd name="connsiteY352" fmla="*/ 736776 h 977923"/>
                    <a:gd name="connsiteX353" fmla="*/ 553663 w 1209257"/>
                    <a:gd name="connsiteY353" fmla="*/ 730109 h 977923"/>
                    <a:gd name="connsiteX354" fmla="*/ 559971 w 1209257"/>
                    <a:gd name="connsiteY354" fmla="*/ 722885 h 977923"/>
                    <a:gd name="connsiteX355" fmla="*/ 540562 w 1209257"/>
                    <a:gd name="connsiteY355" fmla="*/ 722885 h 977923"/>
                    <a:gd name="connsiteX356" fmla="*/ 546870 w 1209257"/>
                    <a:gd name="connsiteY356" fmla="*/ 730109 h 977923"/>
                    <a:gd name="connsiteX357" fmla="*/ 540562 w 1209257"/>
                    <a:gd name="connsiteY357" fmla="*/ 736776 h 977923"/>
                    <a:gd name="connsiteX358" fmla="*/ 534254 w 1209257"/>
                    <a:gd name="connsiteY358" fmla="*/ 730109 h 977923"/>
                    <a:gd name="connsiteX359" fmla="*/ 540562 w 1209257"/>
                    <a:gd name="connsiteY359" fmla="*/ 722885 h 977923"/>
                    <a:gd name="connsiteX360" fmla="*/ 521637 w 1209257"/>
                    <a:gd name="connsiteY360" fmla="*/ 722885 h 977923"/>
                    <a:gd name="connsiteX361" fmla="*/ 527460 w 1209257"/>
                    <a:gd name="connsiteY361" fmla="*/ 730109 h 977923"/>
                    <a:gd name="connsiteX362" fmla="*/ 521637 w 1209257"/>
                    <a:gd name="connsiteY362" fmla="*/ 736776 h 977923"/>
                    <a:gd name="connsiteX363" fmla="*/ 515329 w 1209257"/>
                    <a:gd name="connsiteY363" fmla="*/ 730109 h 977923"/>
                    <a:gd name="connsiteX364" fmla="*/ 521637 w 1209257"/>
                    <a:gd name="connsiteY364" fmla="*/ 722885 h 977923"/>
                    <a:gd name="connsiteX365" fmla="*/ 502227 w 1209257"/>
                    <a:gd name="connsiteY365" fmla="*/ 722885 h 977923"/>
                    <a:gd name="connsiteX366" fmla="*/ 508536 w 1209257"/>
                    <a:gd name="connsiteY366" fmla="*/ 730109 h 977923"/>
                    <a:gd name="connsiteX367" fmla="*/ 502227 w 1209257"/>
                    <a:gd name="connsiteY367" fmla="*/ 736776 h 977923"/>
                    <a:gd name="connsiteX368" fmla="*/ 496405 w 1209257"/>
                    <a:gd name="connsiteY368" fmla="*/ 730109 h 977923"/>
                    <a:gd name="connsiteX369" fmla="*/ 502227 w 1209257"/>
                    <a:gd name="connsiteY369" fmla="*/ 722885 h 977923"/>
                    <a:gd name="connsiteX370" fmla="*/ 483303 w 1209257"/>
                    <a:gd name="connsiteY370" fmla="*/ 722885 h 977923"/>
                    <a:gd name="connsiteX371" fmla="*/ 489611 w 1209257"/>
                    <a:gd name="connsiteY371" fmla="*/ 730109 h 977923"/>
                    <a:gd name="connsiteX372" fmla="*/ 483303 w 1209257"/>
                    <a:gd name="connsiteY372" fmla="*/ 736776 h 977923"/>
                    <a:gd name="connsiteX373" fmla="*/ 476995 w 1209257"/>
                    <a:gd name="connsiteY373" fmla="*/ 730109 h 977923"/>
                    <a:gd name="connsiteX374" fmla="*/ 483303 w 1209257"/>
                    <a:gd name="connsiteY374" fmla="*/ 722885 h 977923"/>
                    <a:gd name="connsiteX375" fmla="*/ 999602 w 1209257"/>
                    <a:gd name="connsiteY375" fmla="*/ 701215 h 977923"/>
                    <a:gd name="connsiteX376" fmla="*/ 1005910 w 1209257"/>
                    <a:gd name="connsiteY376" fmla="*/ 707883 h 977923"/>
                    <a:gd name="connsiteX377" fmla="*/ 999602 w 1209257"/>
                    <a:gd name="connsiteY377" fmla="*/ 715106 h 977923"/>
                    <a:gd name="connsiteX378" fmla="*/ 993779 w 1209257"/>
                    <a:gd name="connsiteY378" fmla="*/ 707883 h 977923"/>
                    <a:gd name="connsiteX379" fmla="*/ 999602 w 1209257"/>
                    <a:gd name="connsiteY379" fmla="*/ 701215 h 977923"/>
                    <a:gd name="connsiteX380" fmla="*/ 1019012 w 1209257"/>
                    <a:gd name="connsiteY380" fmla="*/ 700660 h 977923"/>
                    <a:gd name="connsiteX381" fmla="*/ 1024835 w 1209257"/>
                    <a:gd name="connsiteY381" fmla="*/ 707883 h 977923"/>
                    <a:gd name="connsiteX382" fmla="*/ 1019012 w 1209257"/>
                    <a:gd name="connsiteY382" fmla="*/ 715106 h 977923"/>
                    <a:gd name="connsiteX383" fmla="*/ 1012704 w 1209257"/>
                    <a:gd name="connsiteY383" fmla="*/ 707883 h 977923"/>
                    <a:gd name="connsiteX384" fmla="*/ 1019012 w 1209257"/>
                    <a:gd name="connsiteY384" fmla="*/ 700660 h 977923"/>
                    <a:gd name="connsiteX385" fmla="*/ 980678 w 1209257"/>
                    <a:gd name="connsiteY385" fmla="*/ 700660 h 977923"/>
                    <a:gd name="connsiteX386" fmla="*/ 986986 w 1209257"/>
                    <a:gd name="connsiteY386" fmla="*/ 707883 h 977923"/>
                    <a:gd name="connsiteX387" fmla="*/ 980678 w 1209257"/>
                    <a:gd name="connsiteY387" fmla="*/ 715106 h 977923"/>
                    <a:gd name="connsiteX388" fmla="*/ 974370 w 1209257"/>
                    <a:gd name="connsiteY388" fmla="*/ 707883 h 977923"/>
                    <a:gd name="connsiteX389" fmla="*/ 980678 w 1209257"/>
                    <a:gd name="connsiteY389" fmla="*/ 700660 h 977923"/>
                    <a:gd name="connsiteX390" fmla="*/ 961268 w 1209257"/>
                    <a:gd name="connsiteY390" fmla="*/ 700660 h 977923"/>
                    <a:gd name="connsiteX391" fmla="*/ 967576 w 1209257"/>
                    <a:gd name="connsiteY391" fmla="*/ 707883 h 977923"/>
                    <a:gd name="connsiteX392" fmla="*/ 961268 w 1209257"/>
                    <a:gd name="connsiteY392" fmla="*/ 715106 h 977923"/>
                    <a:gd name="connsiteX393" fmla="*/ 955445 w 1209257"/>
                    <a:gd name="connsiteY393" fmla="*/ 707883 h 977923"/>
                    <a:gd name="connsiteX394" fmla="*/ 961268 w 1209257"/>
                    <a:gd name="connsiteY394" fmla="*/ 700660 h 977923"/>
                    <a:gd name="connsiteX395" fmla="*/ 942343 w 1209257"/>
                    <a:gd name="connsiteY395" fmla="*/ 700660 h 977923"/>
                    <a:gd name="connsiteX396" fmla="*/ 948652 w 1209257"/>
                    <a:gd name="connsiteY396" fmla="*/ 707883 h 977923"/>
                    <a:gd name="connsiteX397" fmla="*/ 942343 w 1209257"/>
                    <a:gd name="connsiteY397" fmla="*/ 715106 h 977923"/>
                    <a:gd name="connsiteX398" fmla="*/ 936035 w 1209257"/>
                    <a:gd name="connsiteY398" fmla="*/ 707883 h 977923"/>
                    <a:gd name="connsiteX399" fmla="*/ 942343 w 1209257"/>
                    <a:gd name="connsiteY399" fmla="*/ 700660 h 977923"/>
                    <a:gd name="connsiteX400" fmla="*/ 923419 w 1209257"/>
                    <a:gd name="connsiteY400" fmla="*/ 700660 h 977923"/>
                    <a:gd name="connsiteX401" fmla="*/ 929242 w 1209257"/>
                    <a:gd name="connsiteY401" fmla="*/ 707883 h 977923"/>
                    <a:gd name="connsiteX402" fmla="*/ 923419 w 1209257"/>
                    <a:gd name="connsiteY402" fmla="*/ 715106 h 977923"/>
                    <a:gd name="connsiteX403" fmla="*/ 917111 w 1209257"/>
                    <a:gd name="connsiteY403" fmla="*/ 707883 h 977923"/>
                    <a:gd name="connsiteX404" fmla="*/ 923419 w 1209257"/>
                    <a:gd name="connsiteY404" fmla="*/ 700660 h 977923"/>
                    <a:gd name="connsiteX405" fmla="*/ 904009 w 1209257"/>
                    <a:gd name="connsiteY405" fmla="*/ 700660 h 977923"/>
                    <a:gd name="connsiteX406" fmla="*/ 910317 w 1209257"/>
                    <a:gd name="connsiteY406" fmla="*/ 707883 h 977923"/>
                    <a:gd name="connsiteX407" fmla="*/ 904009 w 1209257"/>
                    <a:gd name="connsiteY407" fmla="*/ 715106 h 977923"/>
                    <a:gd name="connsiteX408" fmla="*/ 897701 w 1209257"/>
                    <a:gd name="connsiteY408" fmla="*/ 707883 h 977923"/>
                    <a:gd name="connsiteX409" fmla="*/ 904009 w 1209257"/>
                    <a:gd name="connsiteY409" fmla="*/ 700660 h 977923"/>
                    <a:gd name="connsiteX410" fmla="*/ 885085 w 1209257"/>
                    <a:gd name="connsiteY410" fmla="*/ 700660 h 977923"/>
                    <a:gd name="connsiteX411" fmla="*/ 891393 w 1209257"/>
                    <a:gd name="connsiteY411" fmla="*/ 707883 h 977923"/>
                    <a:gd name="connsiteX412" fmla="*/ 885085 w 1209257"/>
                    <a:gd name="connsiteY412" fmla="*/ 715106 h 977923"/>
                    <a:gd name="connsiteX413" fmla="*/ 878777 w 1209257"/>
                    <a:gd name="connsiteY413" fmla="*/ 707883 h 977923"/>
                    <a:gd name="connsiteX414" fmla="*/ 885085 w 1209257"/>
                    <a:gd name="connsiteY414" fmla="*/ 700660 h 977923"/>
                    <a:gd name="connsiteX415" fmla="*/ 617230 w 1209257"/>
                    <a:gd name="connsiteY415" fmla="*/ 700660 h 977923"/>
                    <a:gd name="connsiteX416" fmla="*/ 623538 w 1209257"/>
                    <a:gd name="connsiteY416" fmla="*/ 707883 h 977923"/>
                    <a:gd name="connsiteX417" fmla="*/ 617230 w 1209257"/>
                    <a:gd name="connsiteY417" fmla="*/ 715106 h 977923"/>
                    <a:gd name="connsiteX418" fmla="*/ 610922 w 1209257"/>
                    <a:gd name="connsiteY418" fmla="*/ 707883 h 977923"/>
                    <a:gd name="connsiteX419" fmla="*/ 617230 w 1209257"/>
                    <a:gd name="connsiteY419" fmla="*/ 700660 h 977923"/>
                    <a:gd name="connsiteX420" fmla="*/ 597820 w 1209257"/>
                    <a:gd name="connsiteY420" fmla="*/ 700660 h 977923"/>
                    <a:gd name="connsiteX421" fmla="*/ 604129 w 1209257"/>
                    <a:gd name="connsiteY421" fmla="*/ 707883 h 977923"/>
                    <a:gd name="connsiteX422" fmla="*/ 597820 w 1209257"/>
                    <a:gd name="connsiteY422" fmla="*/ 715106 h 977923"/>
                    <a:gd name="connsiteX423" fmla="*/ 591998 w 1209257"/>
                    <a:gd name="connsiteY423" fmla="*/ 707883 h 977923"/>
                    <a:gd name="connsiteX424" fmla="*/ 597820 w 1209257"/>
                    <a:gd name="connsiteY424" fmla="*/ 700660 h 977923"/>
                    <a:gd name="connsiteX425" fmla="*/ 578896 w 1209257"/>
                    <a:gd name="connsiteY425" fmla="*/ 700660 h 977923"/>
                    <a:gd name="connsiteX426" fmla="*/ 585204 w 1209257"/>
                    <a:gd name="connsiteY426" fmla="*/ 707883 h 977923"/>
                    <a:gd name="connsiteX427" fmla="*/ 578896 w 1209257"/>
                    <a:gd name="connsiteY427" fmla="*/ 715106 h 977923"/>
                    <a:gd name="connsiteX428" fmla="*/ 572588 w 1209257"/>
                    <a:gd name="connsiteY428" fmla="*/ 707883 h 977923"/>
                    <a:gd name="connsiteX429" fmla="*/ 578896 w 1209257"/>
                    <a:gd name="connsiteY429" fmla="*/ 700660 h 977923"/>
                    <a:gd name="connsiteX430" fmla="*/ 559971 w 1209257"/>
                    <a:gd name="connsiteY430" fmla="*/ 700660 h 977923"/>
                    <a:gd name="connsiteX431" fmla="*/ 565794 w 1209257"/>
                    <a:gd name="connsiteY431" fmla="*/ 707883 h 977923"/>
                    <a:gd name="connsiteX432" fmla="*/ 559971 w 1209257"/>
                    <a:gd name="connsiteY432" fmla="*/ 715106 h 977923"/>
                    <a:gd name="connsiteX433" fmla="*/ 553663 w 1209257"/>
                    <a:gd name="connsiteY433" fmla="*/ 707883 h 977923"/>
                    <a:gd name="connsiteX434" fmla="*/ 559971 w 1209257"/>
                    <a:gd name="connsiteY434" fmla="*/ 700660 h 977923"/>
                    <a:gd name="connsiteX435" fmla="*/ 540562 w 1209257"/>
                    <a:gd name="connsiteY435" fmla="*/ 700660 h 977923"/>
                    <a:gd name="connsiteX436" fmla="*/ 546870 w 1209257"/>
                    <a:gd name="connsiteY436" fmla="*/ 707883 h 977923"/>
                    <a:gd name="connsiteX437" fmla="*/ 540562 w 1209257"/>
                    <a:gd name="connsiteY437" fmla="*/ 715106 h 977923"/>
                    <a:gd name="connsiteX438" fmla="*/ 534254 w 1209257"/>
                    <a:gd name="connsiteY438" fmla="*/ 707883 h 977923"/>
                    <a:gd name="connsiteX439" fmla="*/ 540562 w 1209257"/>
                    <a:gd name="connsiteY439" fmla="*/ 700660 h 977923"/>
                    <a:gd name="connsiteX440" fmla="*/ 521637 w 1209257"/>
                    <a:gd name="connsiteY440" fmla="*/ 700660 h 977923"/>
                    <a:gd name="connsiteX441" fmla="*/ 527460 w 1209257"/>
                    <a:gd name="connsiteY441" fmla="*/ 707883 h 977923"/>
                    <a:gd name="connsiteX442" fmla="*/ 521637 w 1209257"/>
                    <a:gd name="connsiteY442" fmla="*/ 715106 h 977923"/>
                    <a:gd name="connsiteX443" fmla="*/ 515329 w 1209257"/>
                    <a:gd name="connsiteY443" fmla="*/ 707883 h 977923"/>
                    <a:gd name="connsiteX444" fmla="*/ 521637 w 1209257"/>
                    <a:gd name="connsiteY444" fmla="*/ 700660 h 977923"/>
                    <a:gd name="connsiteX445" fmla="*/ 502227 w 1209257"/>
                    <a:gd name="connsiteY445" fmla="*/ 700660 h 977923"/>
                    <a:gd name="connsiteX446" fmla="*/ 508536 w 1209257"/>
                    <a:gd name="connsiteY446" fmla="*/ 707883 h 977923"/>
                    <a:gd name="connsiteX447" fmla="*/ 502227 w 1209257"/>
                    <a:gd name="connsiteY447" fmla="*/ 715106 h 977923"/>
                    <a:gd name="connsiteX448" fmla="*/ 496405 w 1209257"/>
                    <a:gd name="connsiteY448" fmla="*/ 707883 h 977923"/>
                    <a:gd name="connsiteX449" fmla="*/ 502227 w 1209257"/>
                    <a:gd name="connsiteY449" fmla="*/ 700660 h 977923"/>
                    <a:gd name="connsiteX450" fmla="*/ 483303 w 1209257"/>
                    <a:gd name="connsiteY450" fmla="*/ 700660 h 977923"/>
                    <a:gd name="connsiteX451" fmla="*/ 489611 w 1209257"/>
                    <a:gd name="connsiteY451" fmla="*/ 707883 h 977923"/>
                    <a:gd name="connsiteX452" fmla="*/ 483303 w 1209257"/>
                    <a:gd name="connsiteY452" fmla="*/ 715106 h 977923"/>
                    <a:gd name="connsiteX453" fmla="*/ 476995 w 1209257"/>
                    <a:gd name="connsiteY453" fmla="*/ 707883 h 977923"/>
                    <a:gd name="connsiteX454" fmla="*/ 483303 w 1209257"/>
                    <a:gd name="connsiteY454" fmla="*/ 700660 h 977923"/>
                    <a:gd name="connsiteX455" fmla="*/ 463893 w 1209257"/>
                    <a:gd name="connsiteY455" fmla="*/ 700660 h 977923"/>
                    <a:gd name="connsiteX456" fmla="*/ 470201 w 1209257"/>
                    <a:gd name="connsiteY456" fmla="*/ 707883 h 977923"/>
                    <a:gd name="connsiteX457" fmla="*/ 463893 w 1209257"/>
                    <a:gd name="connsiteY457" fmla="*/ 715106 h 977923"/>
                    <a:gd name="connsiteX458" fmla="*/ 458070 w 1209257"/>
                    <a:gd name="connsiteY458" fmla="*/ 707883 h 977923"/>
                    <a:gd name="connsiteX459" fmla="*/ 463893 w 1209257"/>
                    <a:gd name="connsiteY459" fmla="*/ 700660 h 977923"/>
                    <a:gd name="connsiteX460" fmla="*/ 1019012 w 1209257"/>
                    <a:gd name="connsiteY460" fmla="*/ 678990 h 977923"/>
                    <a:gd name="connsiteX461" fmla="*/ 1024835 w 1209257"/>
                    <a:gd name="connsiteY461" fmla="*/ 686213 h 977923"/>
                    <a:gd name="connsiteX462" fmla="*/ 1019012 w 1209257"/>
                    <a:gd name="connsiteY462" fmla="*/ 693436 h 977923"/>
                    <a:gd name="connsiteX463" fmla="*/ 1012704 w 1209257"/>
                    <a:gd name="connsiteY463" fmla="*/ 686213 h 977923"/>
                    <a:gd name="connsiteX464" fmla="*/ 1019012 w 1209257"/>
                    <a:gd name="connsiteY464" fmla="*/ 678990 h 977923"/>
                    <a:gd name="connsiteX465" fmla="*/ 999602 w 1209257"/>
                    <a:gd name="connsiteY465" fmla="*/ 678990 h 977923"/>
                    <a:gd name="connsiteX466" fmla="*/ 1005910 w 1209257"/>
                    <a:gd name="connsiteY466" fmla="*/ 686213 h 977923"/>
                    <a:gd name="connsiteX467" fmla="*/ 999602 w 1209257"/>
                    <a:gd name="connsiteY467" fmla="*/ 693436 h 977923"/>
                    <a:gd name="connsiteX468" fmla="*/ 993779 w 1209257"/>
                    <a:gd name="connsiteY468" fmla="*/ 686213 h 977923"/>
                    <a:gd name="connsiteX469" fmla="*/ 999602 w 1209257"/>
                    <a:gd name="connsiteY469" fmla="*/ 678990 h 977923"/>
                    <a:gd name="connsiteX470" fmla="*/ 980678 w 1209257"/>
                    <a:gd name="connsiteY470" fmla="*/ 678990 h 977923"/>
                    <a:gd name="connsiteX471" fmla="*/ 986986 w 1209257"/>
                    <a:gd name="connsiteY471" fmla="*/ 686213 h 977923"/>
                    <a:gd name="connsiteX472" fmla="*/ 980678 w 1209257"/>
                    <a:gd name="connsiteY472" fmla="*/ 693436 h 977923"/>
                    <a:gd name="connsiteX473" fmla="*/ 974370 w 1209257"/>
                    <a:gd name="connsiteY473" fmla="*/ 686213 h 977923"/>
                    <a:gd name="connsiteX474" fmla="*/ 980678 w 1209257"/>
                    <a:gd name="connsiteY474" fmla="*/ 678990 h 977923"/>
                    <a:gd name="connsiteX475" fmla="*/ 961268 w 1209257"/>
                    <a:gd name="connsiteY475" fmla="*/ 678990 h 977923"/>
                    <a:gd name="connsiteX476" fmla="*/ 967576 w 1209257"/>
                    <a:gd name="connsiteY476" fmla="*/ 686213 h 977923"/>
                    <a:gd name="connsiteX477" fmla="*/ 961268 w 1209257"/>
                    <a:gd name="connsiteY477" fmla="*/ 693436 h 977923"/>
                    <a:gd name="connsiteX478" fmla="*/ 955445 w 1209257"/>
                    <a:gd name="connsiteY478" fmla="*/ 686213 h 977923"/>
                    <a:gd name="connsiteX479" fmla="*/ 961268 w 1209257"/>
                    <a:gd name="connsiteY479" fmla="*/ 678990 h 977923"/>
                    <a:gd name="connsiteX480" fmla="*/ 942343 w 1209257"/>
                    <a:gd name="connsiteY480" fmla="*/ 678990 h 977923"/>
                    <a:gd name="connsiteX481" fmla="*/ 948652 w 1209257"/>
                    <a:gd name="connsiteY481" fmla="*/ 686213 h 977923"/>
                    <a:gd name="connsiteX482" fmla="*/ 942343 w 1209257"/>
                    <a:gd name="connsiteY482" fmla="*/ 693436 h 977923"/>
                    <a:gd name="connsiteX483" fmla="*/ 936035 w 1209257"/>
                    <a:gd name="connsiteY483" fmla="*/ 686213 h 977923"/>
                    <a:gd name="connsiteX484" fmla="*/ 942343 w 1209257"/>
                    <a:gd name="connsiteY484" fmla="*/ 678990 h 977923"/>
                    <a:gd name="connsiteX485" fmla="*/ 923419 w 1209257"/>
                    <a:gd name="connsiteY485" fmla="*/ 678990 h 977923"/>
                    <a:gd name="connsiteX486" fmla="*/ 929242 w 1209257"/>
                    <a:gd name="connsiteY486" fmla="*/ 686213 h 977923"/>
                    <a:gd name="connsiteX487" fmla="*/ 923419 w 1209257"/>
                    <a:gd name="connsiteY487" fmla="*/ 693436 h 977923"/>
                    <a:gd name="connsiteX488" fmla="*/ 917111 w 1209257"/>
                    <a:gd name="connsiteY488" fmla="*/ 686213 h 977923"/>
                    <a:gd name="connsiteX489" fmla="*/ 923419 w 1209257"/>
                    <a:gd name="connsiteY489" fmla="*/ 678990 h 977923"/>
                    <a:gd name="connsiteX490" fmla="*/ 904009 w 1209257"/>
                    <a:gd name="connsiteY490" fmla="*/ 678990 h 977923"/>
                    <a:gd name="connsiteX491" fmla="*/ 910317 w 1209257"/>
                    <a:gd name="connsiteY491" fmla="*/ 686213 h 977923"/>
                    <a:gd name="connsiteX492" fmla="*/ 904009 w 1209257"/>
                    <a:gd name="connsiteY492" fmla="*/ 693436 h 977923"/>
                    <a:gd name="connsiteX493" fmla="*/ 897701 w 1209257"/>
                    <a:gd name="connsiteY493" fmla="*/ 686213 h 977923"/>
                    <a:gd name="connsiteX494" fmla="*/ 904009 w 1209257"/>
                    <a:gd name="connsiteY494" fmla="*/ 678990 h 977923"/>
                    <a:gd name="connsiteX495" fmla="*/ 636155 w 1209257"/>
                    <a:gd name="connsiteY495" fmla="*/ 678990 h 977923"/>
                    <a:gd name="connsiteX496" fmla="*/ 642463 w 1209257"/>
                    <a:gd name="connsiteY496" fmla="*/ 686213 h 977923"/>
                    <a:gd name="connsiteX497" fmla="*/ 636155 w 1209257"/>
                    <a:gd name="connsiteY497" fmla="*/ 693436 h 977923"/>
                    <a:gd name="connsiteX498" fmla="*/ 629847 w 1209257"/>
                    <a:gd name="connsiteY498" fmla="*/ 686213 h 977923"/>
                    <a:gd name="connsiteX499" fmla="*/ 636155 w 1209257"/>
                    <a:gd name="connsiteY499" fmla="*/ 678990 h 977923"/>
                    <a:gd name="connsiteX500" fmla="*/ 617230 w 1209257"/>
                    <a:gd name="connsiteY500" fmla="*/ 678990 h 977923"/>
                    <a:gd name="connsiteX501" fmla="*/ 623538 w 1209257"/>
                    <a:gd name="connsiteY501" fmla="*/ 686213 h 977923"/>
                    <a:gd name="connsiteX502" fmla="*/ 617230 w 1209257"/>
                    <a:gd name="connsiteY502" fmla="*/ 693436 h 977923"/>
                    <a:gd name="connsiteX503" fmla="*/ 610922 w 1209257"/>
                    <a:gd name="connsiteY503" fmla="*/ 686213 h 977923"/>
                    <a:gd name="connsiteX504" fmla="*/ 617230 w 1209257"/>
                    <a:gd name="connsiteY504" fmla="*/ 678990 h 977923"/>
                    <a:gd name="connsiteX505" fmla="*/ 597820 w 1209257"/>
                    <a:gd name="connsiteY505" fmla="*/ 678990 h 977923"/>
                    <a:gd name="connsiteX506" fmla="*/ 604129 w 1209257"/>
                    <a:gd name="connsiteY506" fmla="*/ 686213 h 977923"/>
                    <a:gd name="connsiteX507" fmla="*/ 597820 w 1209257"/>
                    <a:gd name="connsiteY507" fmla="*/ 693436 h 977923"/>
                    <a:gd name="connsiteX508" fmla="*/ 591998 w 1209257"/>
                    <a:gd name="connsiteY508" fmla="*/ 686213 h 977923"/>
                    <a:gd name="connsiteX509" fmla="*/ 597820 w 1209257"/>
                    <a:gd name="connsiteY509" fmla="*/ 678990 h 977923"/>
                    <a:gd name="connsiteX510" fmla="*/ 578896 w 1209257"/>
                    <a:gd name="connsiteY510" fmla="*/ 678990 h 977923"/>
                    <a:gd name="connsiteX511" fmla="*/ 585204 w 1209257"/>
                    <a:gd name="connsiteY511" fmla="*/ 686213 h 977923"/>
                    <a:gd name="connsiteX512" fmla="*/ 578896 w 1209257"/>
                    <a:gd name="connsiteY512" fmla="*/ 693436 h 977923"/>
                    <a:gd name="connsiteX513" fmla="*/ 572588 w 1209257"/>
                    <a:gd name="connsiteY513" fmla="*/ 686213 h 977923"/>
                    <a:gd name="connsiteX514" fmla="*/ 578896 w 1209257"/>
                    <a:gd name="connsiteY514" fmla="*/ 678990 h 977923"/>
                    <a:gd name="connsiteX515" fmla="*/ 559971 w 1209257"/>
                    <a:gd name="connsiteY515" fmla="*/ 678990 h 977923"/>
                    <a:gd name="connsiteX516" fmla="*/ 565794 w 1209257"/>
                    <a:gd name="connsiteY516" fmla="*/ 686213 h 977923"/>
                    <a:gd name="connsiteX517" fmla="*/ 559971 w 1209257"/>
                    <a:gd name="connsiteY517" fmla="*/ 693436 h 977923"/>
                    <a:gd name="connsiteX518" fmla="*/ 553663 w 1209257"/>
                    <a:gd name="connsiteY518" fmla="*/ 686213 h 977923"/>
                    <a:gd name="connsiteX519" fmla="*/ 559971 w 1209257"/>
                    <a:gd name="connsiteY519" fmla="*/ 678990 h 977923"/>
                    <a:gd name="connsiteX520" fmla="*/ 540562 w 1209257"/>
                    <a:gd name="connsiteY520" fmla="*/ 678990 h 977923"/>
                    <a:gd name="connsiteX521" fmla="*/ 546870 w 1209257"/>
                    <a:gd name="connsiteY521" fmla="*/ 686213 h 977923"/>
                    <a:gd name="connsiteX522" fmla="*/ 540562 w 1209257"/>
                    <a:gd name="connsiteY522" fmla="*/ 693436 h 977923"/>
                    <a:gd name="connsiteX523" fmla="*/ 534254 w 1209257"/>
                    <a:gd name="connsiteY523" fmla="*/ 686213 h 977923"/>
                    <a:gd name="connsiteX524" fmla="*/ 540562 w 1209257"/>
                    <a:gd name="connsiteY524" fmla="*/ 678990 h 977923"/>
                    <a:gd name="connsiteX525" fmla="*/ 521637 w 1209257"/>
                    <a:gd name="connsiteY525" fmla="*/ 678990 h 977923"/>
                    <a:gd name="connsiteX526" fmla="*/ 527460 w 1209257"/>
                    <a:gd name="connsiteY526" fmla="*/ 686213 h 977923"/>
                    <a:gd name="connsiteX527" fmla="*/ 521637 w 1209257"/>
                    <a:gd name="connsiteY527" fmla="*/ 693436 h 977923"/>
                    <a:gd name="connsiteX528" fmla="*/ 515329 w 1209257"/>
                    <a:gd name="connsiteY528" fmla="*/ 686213 h 977923"/>
                    <a:gd name="connsiteX529" fmla="*/ 521637 w 1209257"/>
                    <a:gd name="connsiteY529" fmla="*/ 678990 h 977923"/>
                    <a:gd name="connsiteX530" fmla="*/ 502227 w 1209257"/>
                    <a:gd name="connsiteY530" fmla="*/ 678990 h 977923"/>
                    <a:gd name="connsiteX531" fmla="*/ 508536 w 1209257"/>
                    <a:gd name="connsiteY531" fmla="*/ 686213 h 977923"/>
                    <a:gd name="connsiteX532" fmla="*/ 502227 w 1209257"/>
                    <a:gd name="connsiteY532" fmla="*/ 693436 h 977923"/>
                    <a:gd name="connsiteX533" fmla="*/ 496405 w 1209257"/>
                    <a:gd name="connsiteY533" fmla="*/ 686213 h 977923"/>
                    <a:gd name="connsiteX534" fmla="*/ 502227 w 1209257"/>
                    <a:gd name="connsiteY534" fmla="*/ 678990 h 977923"/>
                    <a:gd name="connsiteX535" fmla="*/ 483303 w 1209257"/>
                    <a:gd name="connsiteY535" fmla="*/ 678990 h 977923"/>
                    <a:gd name="connsiteX536" fmla="*/ 489611 w 1209257"/>
                    <a:gd name="connsiteY536" fmla="*/ 686213 h 977923"/>
                    <a:gd name="connsiteX537" fmla="*/ 483303 w 1209257"/>
                    <a:gd name="connsiteY537" fmla="*/ 693436 h 977923"/>
                    <a:gd name="connsiteX538" fmla="*/ 476995 w 1209257"/>
                    <a:gd name="connsiteY538" fmla="*/ 686213 h 977923"/>
                    <a:gd name="connsiteX539" fmla="*/ 483303 w 1209257"/>
                    <a:gd name="connsiteY539" fmla="*/ 678990 h 977923"/>
                    <a:gd name="connsiteX540" fmla="*/ 463893 w 1209257"/>
                    <a:gd name="connsiteY540" fmla="*/ 678990 h 977923"/>
                    <a:gd name="connsiteX541" fmla="*/ 470201 w 1209257"/>
                    <a:gd name="connsiteY541" fmla="*/ 686213 h 977923"/>
                    <a:gd name="connsiteX542" fmla="*/ 463893 w 1209257"/>
                    <a:gd name="connsiteY542" fmla="*/ 693436 h 977923"/>
                    <a:gd name="connsiteX543" fmla="*/ 458070 w 1209257"/>
                    <a:gd name="connsiteY543" fmla="*/ 686213 h 977923"/>
                    <a:gd name="connsiteX544" fmla="*/ 463893 w 1209257"/>
                    <a:gd name="connsiteY544" fmla="*/ 678990 h 977923"/>
                    <a:gd name="connsiteX545" fmla="*/ 444969 w 1209257"/>
                    <a:gd name="connsiteY545" fmla="*/ 678990 h 977923"/>
                    <a:gd name="connsiteX546" fmla="*/ 451277 w 1209257"/>
                    <a:gd name="connsiteY546" fmla="*/ 686213 h 977923"/>
                    <a:gd name="connsiteX547" fmla="*/ 444969 w 1209257"/>
                    <a:gd name="connsiteY547" fmla="*/ 693436 h 977923"/>
                    <a:gd name="connsiteX548" fmla="*/ 438661 w 1209257"/>
                    <a:gd name="connsiteY548" fmla="*/ 686213 h 977923"/>
                    <a:gd name="connsiteX549" fmla="*/ 444969 w 1209257"/>
                    <a:gd name="connsiteY549" fmla="*/ 678990 h 977923"/>
                    <a:gd name="connsiteX550" fmla="*/ 426044 w 1209257"/>
                    <a:gd name="connsiteY550" fmla="*/ 660098 h 977923"/>
                    <a:gd name="connsiteX551" fmla="*/ 429441 w 1209257"/>
                    <a:gd name="connsiteY551" fmla="*/ 663988 h 977923"/>
                    <a:gd name="connsiteX552" fmla="*/ 426044 w 1209257"/>
                    <a:gd name="connsiteY552" fmla="*/ 668433 h 977923"/>
                    <a:gd name="connsiteX553" fmla="*/ 422162 w 1209257"/>
                    <a:gd name="connsiteY553" fmla="*/ 663988 h 977923"/>
                    <a:gd name="connsiteX554" fmla="*/ 426044 w 1209257"/>
                    <a:gd name="connsiteY554" fmla="*/ 660098 h 977923"/>
                    <a:gd name="connsiteX555" fmla="*/ 999602 w 1209257"/>
                    <a:gd name="connsiteY555" fmla="*/ 657320 h 977923"/>
                    <a:gd name="connsiteX556" fmla="*/ 1005910 w 1209257"/>
                    <a:gd name="connsiteY556" fmla="*/ 663988 h 977923"/>
                    <a:gd name="connsiteX557" fmla="*/ 999602 w 1209257"/>
                    <a:gd name="connsiteY557" fmla="*/ 671211 h 977923"/>
                    <a:gd name="connsiteX558" fmla="*/ 993779 w 1209257"/>
                    <a:gd name="connsiteY558" fmla="*/ 663988 h 977923"/>
                    <a:gd name="connsiteX559" fmla="*/ 999602 w 1209257"/>
                    <a:gd name="connsiteY559" fmla="*/ 657320 h 977923"/>
                    <a:gd name="connsiteX560" fmla="*/ 980678 w 1209257"/>
                    <a:gd name="connsiteY560" fmla="*/ 657320 h 977923"/>
                    <a:gd name="connsiteX561" fmla="*/ 986986 w 1209257"/>
                    <a:gd name="connsiteY561" fmla="*/ 663988 h 977923"/>
                    <a:gd name="connsiteX562" fmla="*/ 980678 w 1209257"/>
                    <a:gd name="connsiteY562" fmla="*/ 671211 h 977923"/>
                    <a:gd name="connsiteX563" fmla="*/ 974370 w 1209257"/>
                    <a:gd name="connsiteY563" fmla="*/ 663988 h 977923"/>
                    <a:gd name="connsiteX564" fmla="*/ 980678 w 1209257"/>
                    <a:gd name="connsiteY564" fmla="*/ 657320 h 977923"/>
                    <a:gd name="connsiteX565" fmla="*/ 961268 w 1209257"/>
                    <a:gd name="connsiteY565" fmla="*/ 657320 h 977923"/>
                    <a:gd name="connsiteX566" fmla="*/ 967576 w 1209257"/>
                    <a:gd name="connsiteY566" fmla="*/ 663988 h 977923"/>
                    <a:gd name="connsiteX567" fmla="*/ 961268 w 1209257"/>
                    <a:gd name="connsiteY567" fmla="*/ 671211 h 977923"/>
                    <a:gd name="connsiteX568" fmla="*/ 955445 w 1209257"/>
                    <a:gd name="connsiteY568" fmla="*/ 663988 h 977923"/>
                    <a:gd name="connsiteX569" fmla="*/ 961268 w 1209257"/>
                    <a:gd name="connsiteY569" fmla="*/ 657320 h 977923"/>
                    <a:gd name="connsiteX570" fmla="*/ 942343 w 1209257"/>
                    <a:gd name="connsiteY570" fmla="*/ 657320 h 977923"/>
                    <a:gd name="connsiteX571" fmla="*/ 948652 w 1209257"/>
                    <a:gd name="connsiteY571" fmla="*/ 663988 h 977923"/>
                    <a:gd name="connsiteX572" fmla="*/ 942343 w 1209257"/>
                    <a:gd name="connsiteY572" fmla="*/ 671211 h 977923"/>
                    <a:gd name="connsiteX573" fmla="*/ 936035 w 1209257"/>
                    <a:gd name="connsiteY573" fmla="*/ 663988 h 977923"/>
                    <a:gd name="connsiteX574" fmla="*/ 942343 w 1209257"/>
                    <a:gd name="connsiteY574" fmla="*/ 657320 h 977923"/>
                    <a:gd name="connsiteX575" fmla="*/ 923419 w 1209257"/>
                    <a:gd name="connsiteY575" fmla="*/ 657320 h 977923"/>
                    <a:gd name="connsiteX576" fmla="*/ 929242 w 1209257"/>
                    <a:gd name="connsiteY576" fmla="*/ 663988 h 977923"/>
                    <a:gd name="connsiteX577" fmla="*/ 923419 w 1209257"/>
                    <a:gd name="connsiteY577" fmla="*/ 671211 h 977923"/>
                    <a:gd name="connsiteX578" fmla="*/ 917111 w 1209257"/>
                    <a:gd name="connsiteY578" fmla="*/ 663988 h 977923"/>
                    <a:gd name="connsiteX579" fmla="*/ 923419 w 1209257"/>
                    <a:gd name="connsiteY579" fmla="*/ 657320 h 977923"/>
                    <a:gd name="connsiteX580" fmla="*/ 904009 w 1209257"/>
                    <a:gd name="connsiteY580" fmla="*/ 657320 h 977923"/>
                    <a:gd name="connsiteX581" fmla="*/ 910317 w 1209257"/>
                    <a:gd name="connsiteY581" fmla="*/ 663988 h 977923"/>
                    <a:gd name="connsiteX582" fmla="*/ 904009 w 1209257"/>
                    <a:gd name="connsiteY582" fmla="*/ 671211 h 977923"/>
                    <a:gd name="connsiteX583" fmla="*/ 897701 w 1209257"/>
                    <a:gd name="connsiteY583" fmla="*/ 663988 h 977923"/>
                    <a:gd name="connsiteX584" fmla="*/ 904009 w 1209257"/>
                    <a:gd name="connsiteY584" fmla="*/ 657320 h 977923"/>
                    <a:gd name="connsiteX585" fmla="*/ 885085 w 1209257"/>
                    <a:gd name="connsiteY585" fmla="*/ 657320 h 977923"/>
                    <a:gd name="connsiteX586" fmla="*/ 890908 w 1209257"/>
                    <a:gd name="connsiteY586" fmla="*/ 663988 h 977923"/>
                    <a:gd name="connsiteX587" fmla="*/ 885085 w 1209257"/>
                    <a:gd name="connsiteY587" fmla="*/ 671211 h 977923"/>
                    <a:gd name="connsiteX588" fmla="*/ 878777 w 1209257"/>
                    <a:gd name="connsiteY588" fmla="*/ 663988 h 977923"/>
                    <a:gd name="connsiteX589" fmla="*/ 885085 w 1209257"/>
                    <a:gd name="connsiteY589" fmla="*/ 657320 h 977923"/>
                    <a:gd name="connsiteX590" fmla="*/ 636155 w 1209257"/>
                    <a:gd name="connsiteY590" fmla="*/ 657320 h 977923"/>
                    <a:gd name="connsiteX591" fmla="*/ 642463 w 1209257"/>
                    <a:gd name="connsiteY591" fmla="*/ 663988 h 977923"/>
                    <a:gd name="connsiteX592" fmla="*/ 636155 w 1209257"/>
                    <a:gd name="connsiteY592" fmla="*/ 671211 h 977923"/>
                    <a:gd name="connsiteX593" fmla="*/ 629847 w 1209257"/>
                    <a:gd name="connsiteY593" fmla="*/ 663988 h 977923"/>
                    <a:gd name="connsiteX594" fmla="*/ 636155 w 1209257"/>
                    <a:gd name="connsiteY594" fmla="*/ 657320 h 977923"/>
                    <a:gd name="connsiteX595" fmla="*/ 617230 w 1209257"/>
                    <a:gd name="connsiteY595" fmla="*/ 657320 h 977923"/>
                    <a:gd name="connsiteX596" fmla="*/ 623538 w 1209257"/>
                    <a:gd name="connsiteY596" fmla="*/ 663988 h 977923"/>
                    <a:gd name="connsiteX597" fmla="*/ 617230 w 1209257"/>
                    <a:gd name="connsiteY597" fmla="*/ 671211 h 977923"/>
                    <a:gd name="connsiteX598" fmla="*/ 610922 w 1209257"/>
                    <a:gd name="connsiteY598" fmla="*/ 663988 h 977923"/>
                    <a:gd name="connsiteX599" fmla="*/ 617230 w 1209257"/>
                    <a:gd name="connsiteY599" fmla="*/ 657320 h 977923"/>
                    <a:gd name="connsiteX600" fmla="*/ 597820 w 1209257"/>
                    <a:gd name="connsiteY600" fmla="*/ 657320 h 977923"/>
                    <a:gd name="connsiteX601" fmla="*/ 604129 w 1209257"/>
                    <a:gd name="connsiteY601" fmla="*/ 663988 h 977923"/>
                    <a:gd name="connsiteX602" fmla="*/ 597820 w 1209257"/>
                    <a:gd name="connsiteY602" fmla="*/ 671211 h 977923"/>
                    <a:gd name="connsiteX603" fmla="*/ 591998 w 1209257"/>
                    <a:gd name="connsiteY603" fmla="*/ 663988 h 977923"/>
                    <a:gd name="connsiteX604" fmla="*/ 597820 w 1209257"/>
                    <a:gd name="connsiteY604" fmla="*/ 657320 h 977923"/>
                    <a:gd name="connsiteX605" fmla="*/ 578896 w 1209257"/>
                    <a:gd name="connsiteY605" fmla="*/ 657320 h 977923"/>
                    <a:gd name="connsiteX606" fmla="*/ 585204 w 1209257"/>
                    <a:gd name="connsiteY606" fmla="*/ 663988 h 977923"/>
                    <a:gd name="connsiteX607" fmla="*/ 578896 w 1209257"/>
                    <a:gd name="connsiteY607" fmla="*/ 671211 h 977923"/>
                    <a:gd name="connsiteX608" fmla="*/ 572588 w 1209257"/>
                    <a:gd name="connsiteY608" fmla="*/ 663988 h 977923"/>
                    <a:gd name="connsiteX609" fmla="*/ 578896 w 1209257"/>
                    <a:gd name="connsiteY609" fmla="*/ 657320 h 977923"/>
                    <a:gd name="connsiteX610" fmla="*/ 559971 w 1209257"/>
                    <a:gd name="connsiteY610" fmla="*/ 657320 h 977923"/>
                    <a:gd name="connsiteX611" fmla="*/ 565794 w 1209257"/>
                    <a:gd name="connsiteY611" fmla="*/ 663988 h 977923"/>
                    <a:gd name="connsiteX612" fmla="*/ 559971 w 1209257"/>
                    <a:gd name="connsiteY612" fmla="*/ 671211 h 977923"/>
                    <a:gd name="connsiteX613" fmla="*/ 553663 w 1209257"/>
                    <a:gd name="connsiteY613" fmla="*/ 663988 h 977923"/>
                    <a:gd name="connsiteX614" fmla="*/ 559971 w 1209257"/>
                    <a:gd name="connsiteY614" fmla="*/ 657320 h 977923"/>
                    <a:gd name="connsiteX615" fmla="*/ 540562 w 1209257"/>
                    <a:gd name="connsiteY615" fmla="*/ 657320 h 977923"/>
                    <a:gd name="connsiteX616" fmla="*/ 546870 w 1209257"/>
                    <a:gd name="connsiteY616" fmla="*/ 663988 h 977923"/>
                    <a:gd name="connsiteX617" fmla="*/ 540562 w 1209257"/>
                    <a:gd name="connsiteY617" fmla="*/ 671211 h 977923"/>
                    <a:gd name="connsiteX618" fmla="*/ 534254 w 1209257"/>
                    <a:gd name="connsiteY618" fmla="*/ 663988 h 977923"/>
                    <a:gd name="connsiteX619" fmla="*/ 540562 w 1209257"/>
                    <a:gd name="connsiteY619" fmla="*/ 657320 h 977923"/>
                    <a:gd name="connsiteX620" fmla="*/ 521637 w 1209257"/>
                    <a:gd name="connsiteY620" fmla="*/ 657320 h 977923"/>
                    <a:gd name="connsiteX621" fmla="*/ 527460 w 1209257"/>
                    <a:gd name="connsiteY621" fmla="*/ 663988 h 977923"/>
                    <a:gd name="connsiteX622" fmla="*/ 521637 w 1209257"/>
                    <a:gd name="connsiteY622" fmla="*/ 671211 h 977923"/>
                    <a:gd name="connsiteX623" fmla="*/ 515329 w 1209257"/>
                    <a:gd name="connsiteY623" fmla="*/ 663988 h 977923"/>
                    <a:gd name="connsiteX624" fmla="*/ 521637 w 1209257"/>
                    <a:gd name="connsiteY624" fmla="*/ 657320 h 977923"/>
                    <a:gd name="connsiteX625" fmla="*/ 502227 w 1209257"/>
                    <a:gd name="connsiteY625" fmla="*/ 657320 h 977923"/>
                    <a:gd name="connsiteX626" fmla="*/ 508536 w 1209257"/>
                    <a:gd name="connsiteY626" fmla="*/ 663988 h 977923"/>
                    <a:gd name="connsiteX627" fmla="*/ 502227 w 1209257"/>
                    <a:gd name="connsiteY627" fmla="*/ 671211 h 977923"/>
                    <a:gd name="connsiteX628" fmla="*/ 496405 w 1209257"/>
                    <a:gd name="connsiteY628" fmla="*/ 663988 h 977923"/>
                    <a:gd name="connsiteX629" fmla="*/ 502227 w 1209257"/>
                    <a:gd name="connsiteY629" fmla="*/ 657320 h 977923"/>
                    <a:gd name="connsiteX630" fmla="*/ 483303 w 1209257"/>
                    <a:gd name="connsiteY630" fmla="*/ 657320 h 977923"/>
                    <a:gd name="connsiteX631" fmla="*/ 489611 w 1209257"/>
                    <a:gd name="connsiteY631" fmla="*/ 663988 h 977923"/>
                    <a:gd name="connsiteX632" fmla="*/ 483303 w 1209257"/>
                    <a:gd name="connsiteY632" fmla="*/ 671211 h 977923"/>
                    <a:gd name="connsiteX633" fmla="*/ 476995 w 1209257"/>
                    <a:gd name="connsiteY633" fmla="*/ 663988 h 977923"/>
                    <a:gd name="connsiteX634" fmla="*/ 483303 w 1209257"/>
                    <a:gd name="connsiteY634" fmla="*/ 657320 h 977923"/>
                    <a:gd name="connsiteX635" fmla="*/ 463893 w 1209257"/>
                    <a:gd name="connsiteY635" fmla="*/ 657320 h 977923"/>
                    <a:gd name="connsiteX636" fmla="*/ 470201 w 1209257"/>
                    <a:gd name="connsiteY636" fmla="*/ 663988 h 977923"/>
                    <a:gd name="connsiteX637" fmla="*/ 463893 w 1209257"/>
                    <a:gd name="connsiteY637" fmla="*/ 671211 h 977923"/>
                    <a:gd name="connsiteX638" fmla="*/ 458070 w 1209257"/>
                    <a:gd name="connsiteY638" fmla="*/ 663988 h 977923"/>
                    <a:gd name="connsiteX639" fmla="*/ 463893 w 1209257"/>
                    <a:gd name="connsiteY639" fmla="*/ 657320 h 977923"/>
                    <a:gd name="connsiteX640" fmla="*/ 444969 w 1209257"/>
                    <a:gd name="connsiteY640" fmla="*/ 657320 h 977923"/>
                    <a:gd name="connsiteX641" fmla="*/ 451277 w 1209257"/>
                    <a:gd name="connsiteY641" fmla="*/ 663988 h 977923"/>
                    <a:gd name="connsiteX642" fmla="*/ 444969 w 1209257"/>
                    <a:gd name="connsiteY642" fmla="*/ 671211 h 977923"/>
                    <a:gd name="connsiteX643" fmla="*/ 438661 w 1209257"/>
                    <a:gd name="connsiteY643" fmla="*/ 663988 h 977923"/>
                    <a:gd name="connsiteX644" fmla="*/ 444969 w 1209257"/>
                    <a:gd name="connsiteY644" fmla="*/ 657320 h 977923"/>
                    <a:gd name="connsiteX645" fmla="*/ 426044 w 1209257"/>
                    <a:gd name="connsiteY645" fmla="*/ 640095 h 977923"/>
                    <a:gd name="connsiteX646" fmla="*/ 427985 w 1209257"/>
                    <a:gd name="connsiteY646" fmla="*/ 642318 h 977923"/>
                    <a:gd name="connsiteX647" fmla="*/ 426044 w 1209257"/>
                    <a:gd name="connsiteY647" fmla="*/ 644540 h 977923"/>
                    <a:gd name="connsiteX648" fmla="*/ 423618 w 1209257"/>
                    <a:gd name="connsiteY648" fmla="*/ 642318 h 977923"/>
                    <a:gd name="connsiteX649" fmla="*/ 426044 w 1209257"/>
                    <a:gd name="connsiteY649" fmla="*/ 640095 h 977923"/>
                    <a:gd name="connsiteX650" fmla="*/ 1019012 w 1209257"/>
                    <a:gd name="connsiteY650" fmla="*/ 635094 h 977923"/>
                    <a:gd name="connsiteX651" fmla="*/ 1024835 w 1209257"/>
                    <a:gd name="connsiteY651" fmla="*/ 642318 h 977923"/>
                    <a:gd name="connsiteX652" fmla="*/ 1019012 w 1209257"/>
                    <a:gd name="connsiteY652" fmla="*/ 649541 h 977923"/>
                    <a:gd name="connsiteX653" fmla="*/ 1012704 w 1209257"/>
                    <a:gd name="connsiteY653" fmla="*/ 642318 h 977923"/>
                    <a:gd name="connsiteX654" fmla="*/ 1019012 w 1209257"/>
                    <a:gd name="connsiteY654" fmla="*/ 635094 h 977923"/>
                    <a:gd name="connsiteX655" fmla="*/ 999602 w 1209257"/>
                    <a:gd name="connsiteY655" fmla="*/ 635094 h 977923"/>
                    <a:gd name="connsiteX656" fmla="*/ 1005910 w 1209257"/>
                    <a:gd name="connsiteY656" fmla="*/ 642318 h 977923"/>
                    <a:gd name="connsiteX657" fmla="*/ 999602 w 1209257"/>
                    <a:gd name="connsiteY657" fmla="*/ 649541 h 977923"/>
                    <a:gd name="connsiteX658" fmla="*/ 993779 w 1209257"/>
                    <a:gd name="connsiteY658" fmla="*/ 642318 h 977923"/>
                    <a:gd name="connsiteX659" fmla="*/ 999602 w 1209257"/>
                    <a:gd name="connsiteY659" fmla="*/ 635094 h 977923"/>
                    <a:gd name="connsiteX660" fmla="*/ 980678 w 1209257"/>
                    <a:gd name="connsiteY660" fmla="*/ 635094 h 977923"/>
                    <a:gd name="connsiteX661" fmla="*/ 986986 w 1209257"/>
                    <a:gd name="connsiteY661" fmla="*/ 642318 h 977923"/>
                    <a:gd name="connsiteX662" fmla="*/ 980678 w 1209257"/>
                    <a:gd name="connsiteY662" fmla="*/ 649541 h 977923"/>
                    <a:gd name="connsiteX663" fmla="*/ 974370 w 1209257"/>
                    <a:gd name="connsiteY663" fmla="*/ 642318 h 977923"/>
                    <a:gd name="connsiteX664" fmla="*/ 980678 w 1209257"/>
                    <a:gd name="connsiteY664" fmla="*/ 635094 h 977923"/>
                    <a:gd name="connsiteX665" fmla="*/ 961268 w 1209257"/>
                    <a:gd name="connsiteY665" fmla="*/ 635094 h 977923"/>
                    <a:gd name="connsiteX666" fmla="*/ 967576 w 1209257"/>
                    <a:gd name="connsiteY666" fmla="*/ 642318 h 977923"/>
                    <a:gd name="connsiteX667" fmla="*/ 961268 w 1209257"/>
                    <a:gd name="connsiteY667" fmla="*/ 649541 h 977923"/>
                    <a:gd name="connsiteX668" fmla="*/ 955445 w 1209257"/>
                    <a:gd name="connsiteY668" fmla="*/ 642318 h 977923"/>
                    <a:gd name="connsiteX669" fmla="*/ 961268 w 1209257"/>
                    <a:gd name="connsiteY669" fmla="*/ 635094 h 977923"/>
                    <a:gd name="connsiteX670" fmla="*/ 942343 w 1209257"/>
                    <a:gd name="connsiteY670" fmla="*/ 635094 h 977923"/>
                    <a:gd name="connsiteX671" fmla="*/ 948652 w 1209257"/>
                    <a:gd name="connsiteY671" fmla="*/ 642318 h 977923"/>
                    <a:gd name="connsiteX672" fmla="*/ 942343 w 1209257"/>
                    <a:gd name="connsiteY672" fmla="*/ 649541 h 977923"/>
                    <a:gd name="connsiteX673" fmla="*/ 936035 w 1209257"/>
                    <a:gd name="connsiteY673" fmla="*/ 642318 h 977923"/>
                    <a:gd name="connsiteX674" fmla="*/ 942343 w 1209257"/>
                    <a:gd name="connsiteY674" fmla="*/ 635094 h 977923"/>
                    <a:gd name="connsiteX675" fmla="*/ 923419 w 1209257"/>
                    <a:gd name="connsiteY675" fmla="*/ 635094 h 977923"/>
                    <a:gd name="connsiteX676" fmla="*/ 929242 w 1209257"/>
                    <a:gd name="connsiteY676" fmla="*/ 642318 h 977923"/>
                    <a:gd name="connsiteX677" fmla="*/ 923419 w 1209257"/>
                    <a:gd name="connsiteY677" fmla="*/ 649541 h 977923"/>
                    <a:gd name="connsiteX678" fmla="*/ 917111 w 1209257"/>
                    <a:gd name="connsiteY678" fmla="*/ 642318 h 977923"/>
                    <a:gd name="connsiteX679" fmla="*/ 923419 w 1209257"/>
                    <a:gd name="connsiteY679" fmla="*/ 635094 h 977923"/>
                    <a:gd name="connsiteX680" fmla="*/ 904009 w 1209257"/>
                    <a:gd name="connsiteY680" fmla="*/ 635094 h 977923"/>
                    <a:gd name="connsiteX681" fmla="*/ 910317 w 1209257"/>
                    <a:gd name="connsiteY681" fmla="*/ 642318 h 977923"/>
                    <a:gd name="connsiteX682" fmla="*/ 904009 w 1209257"/>
                    <a:gd name="connsiteY682" fmla="*/ 649541 h 977923"/>
                    <a:gd name="connsiteX683" fmla="*/ 897701 w 1209257"/>
                    <a:gd name="connsiteY683" fmla="*/ 642318 h 977923"/>
                    <a:gd name="connsiteX684" fmla="*/ 904009 w 1209257"/>
                    <a:gd name="connsiteY684" fmla="*/ 635094 h 977923"/>
                    <a:gd name="connsiteX685" fmla="*/ 885085 w 1209257"/>
                    <a:gd name="connsiteY685" fmla="*/ 635094 h 977923"/>
                    <a:gd name="connsiteX686" fmla="*/ 890908 w 1209257"/>
                    <a:gd name="connsiteY686" fmla="*/ 642318 h 977923"/>
                    <a:gd name="connsiteX687" fmla="*/ 885085 w 1209257"/>
                    <a:gd name="connsiteY687" fmla="*/ 649541 h 977923"/>
                    <a:gd name="connsiteX688" fmla="*/ 878777 w 1209257"/>
                    <a:gd name="connsiteY688" fmla="*/ 642318 h 977923"/>
                    <a:gd name="connsiteX689" fmla="*/ 885085 w 1209257"/>
                    <a:gd name="connsiteY689" fmla="*/ 635094 h 977923"/>
                    <a:gd name="connsiteX690" fmla="*/ 597820 w 1209257"/>
                    <a:gd name="connsiteY690" fmla="*/ 635094 h 977923"/>
                    <a:gd name="connsiteX691" fmla="*/ 604129 w 1209257"/>
                    <a:gd name="connsiteY691" fmla="*/ 642318 h 977923"/>
                    <a:gd name="connsiteX692" fmla="*/ 597820 w 1209257"/>
                    <a:gd name="connsiteY692" fmla="*/ 649541 h 977923"/>
                    <a:gd name="connsiteX693" fmla="*/ 591998 w 1209257"/>
                    <a:gd name="connsiteY693" fmla="*/ 642318 h 977923"/>
                    <a:gd name="connsiteX694" fmla="*/ 597820 w 1209257"/>
                    <a:gd name="connsiteY694" fmla="*/ 635094 h 977923"/>
                    <a:gd name="connsiteX695" fmla="*/ 578896 w 1209257"/>
                    <a:gd name="connsiteY695" fmla="*/ 635094 h 977923"/>
                    <a:gd name="connsiteX696" fmla="*/ 585204 w 1209257"/>
                    <a:gd name="connsiteY696" fmla="*/ 642318 h 977923"/>
                    <a:gd name="connsiteX697" fmla="*/ 578896 w 1209257"/>
                    <a:gd name="connsiteY697" fmla="*/ 649541 h 977923"/>
                    <a:gd name="connsiteX698" fmla="*/ 572588 w 1209257"/>
                    <a:gd name="connsiteY698" fmla="*/ 642318 h 977923"/>
                    <a:gd name="connsiteX699" fmla="*/ 578896 w 1209257"/>
                    <a:gd name="connsiteY699" fmla="*/ 635094 h 977923"/>
                    <a:gd name="connsiteX700" fmla="*/ 559971 w 1209257"/>
                    <a:gd name="connsiteY700" fmla="*/ 635094 h 977923"/>
                    <a:gd name="connsiteX701" fmla="*/ 565794 w 1209257"/>
                    <a:gd name="connsiteY701" fmla="*/ 642318 h 977923"/>
                    <a:gd name="connsiteX702" fmla="*/ 559971 w 1209257"/>
                    <a:gd name="connsiteY702" fmla="*/ 649541 h 977923"/>
                    <a:gd name="connsiteX703" fmla="*/ 553663 w 1209257"/>
                    <a:gd name="connsiteY703" fmla="*/ 642318 h 977923"/>
                    <a:gd name="connsiteX704" fmla="*/ 559971 w 1209257"/>
                    <a:gd name="connsiteY704" fmla="*/ 635094 h 977923"/>
                    <a:gd name="connsiteX705" fmla="*/ 540562 w 1209257"/>
                    <a:gd name="connsiteY705" fmla="*/ 635094 h 977923"/>
                    <a:gd name="connsiteX706" fmla="*/ 546870 w 1209257"/>
                    <a:gd name="connsiteY706" fmla="*/ 642318 h 977923"/>
                    <a:gd name="connsiteX707" fmla="*/ 540562 w 1209257"/>
                    <a:gd name="connsiteY707" fmla="*/ 649541 h 977923"/>
                    <a:gd name="connsiteX708" fmla="*/ 534254 w 1209257"/>
                    <a:gd name="connsiteY708" fmla="*/ 642318 h 977923"/>
                    <a:gd name="connsiteX709" fmla="*/ 540562 w 1209257"/>
                    <a:gd name="connsiteY709" fmla="*/ 635094 h 977923"/>
                    <a:gd name="connsiteX710" fmla="*/ 521637 w 1209257"/>
                    <a:gd name="connsiteY710" fmla="*/ 635094 h 977923"/>
                    <a:gd name="connsiteX711" fmla="*/ 527460 w 1209257"/>
                    <a:gd name="connsiteY711" fmla="*/ 642318 h 977923"/>
                    <a:gd name="connsiteX712" fmla="*/ 521637 w 1209257"/>
                    <a:gd name="connsiteY712" fmla="*/ 649541 h 977923"/>
                    <a:gd name="connsiteX713" fmla="*/ 515329 w 1209257"/>
                    <a:gd name="connsiteY713" fmla="*/ 642318 h 977923"/>
                    <a:gd name="connsiteX714" fmla="*/ 521637 w 1209257"/>
                    <a:gd name="connsiteY714" fmla="*/ 635094 h 977923"/>
                    <a:gd name="connsiteX715" fmla="*/ 502227 w 1209257"/>
                    <a:gd name="connsiteY715" fmla="*/ 635094 h 977923"/>
                    <a:gd name="connsiteX716" fmla="*/ 508536 w 1209257"/>
                    <a:gd name="connsiteY716" fmla="*/ 642318 h 977923"/>
                    <a:gd name="connsiteX717" fmla="*/ 502227 w 1209257"/>
                    <a:gd name="connsiteY717" fmla="*/ 649541 h 977923"/>
                    <a:gd name="connsiteX718" fmla="*/ 496405 w 1209257"/>
                    <a:gd name="connsiteY718" fmla="*/ 642318 h 977923"/>
                    <a:gd name="connsiteX719" fmla="*/ 502227 w 1209257"/>
                    <a:gd name="connsiteY719" fmla="*/ 635094 h 977923"/>
                    <a:gd name="connsiteX720" fmla="*/ 483303 w 1209257"/>
                    <a:gd name="connsiteY720" fmla="*/ 635094 h 977923"/>
                    <a:gd name="connsiteX721" fmla="*/ 489611 w 1209257"/>
                    <a:gd name="connsiteY721" fmla="*/ 642318 h 977923"/>
                    <a:gd name="connsiteX722" fmla="*/ 483303 w 1209257"/>
                    <a:gd name="connsiteY722" fmla="*/ 649541 h 977923"/>
                    <a:gd name="connsiteX723" fmla="*/ 476995 w 1209257"/>
                    <a:gd name="connsiteY723" fmla="*/ 642318 h 977923"/>
                    <a:gd name="connsiteX724" fmla="*/ 483303 w 1209257"/>
                    <a:gd name="connsiteY724" fmla="*/ 635094 h 977923"/>
                    <a:gd name="connsiteX725" fmla="*/ 463893 w 1209257"/>
                    <a:gd name="connsiteY725" fmla="*/ 635094 h 977923"/>
                    <a:gd name="connsiteX726" fmla="*/ 470201 w 1209257"/>
                    <a:gd name="connsiteY726" fmla="*/ 642318 h 977923"/>
                    <a:gd name="connsiteX727" fmla="*/ 463893 w 1209257"/>
                    <a:gd name="connsiteY727" fmla="*/ 649541 h 977923"/>
                    <a:gd name="connsiteX728" fmla="*/ 458070 w 1209257"/>
                    <a:gd name="connsiteY728" fmla="*/ 642318 h 977923"/>
                    <a:gd name="connsiteX729" fmla="*/ 463893 w 1209257"/>
                    <a:gd name="connsiteY729" fmla="*/ 635094 h 977923"/>
                    <a:gd name="connsiteX730" fmla="*/ 444969 w 1209257"/>
                    <a:gd name="connsiteY730" fmla="*/ 635094 h 977923"/>
                    <a:gd name="connsiteX731" fmla="*/ 451277 w 1209257"/>
                    <a:gd name="connsiteY731" fmla="*/ 642318 h 977923"/>
                    <a:gd name="connsiteX732" fmla="*/ 444969 w 1209257"/>
                    <a:gd name="connsiteY732" fmla="*/ 649541 h 977923"/>
                    <a:gd name="connsiteX733" fmla="*/ 438661 w 1209257"/>
                    <a:gd name="connsiteY733" fmla="*/ 642318 h 977923"/>
                    <a:gd name="connsiteX734" fmla="*/ 444969 w 1209257"/>
                    <a:gd name="connsiteY734" fmla="*/ 635094 h 977923"/>
                    <a:gd name="connsiteX735" fmla="*/ 1037936 w 1209257"/>
                    <a:gd name="connsiteY735" fmla="*/ 613425 h 977923"/>
                    <a:gd name="connsiteX736" fmla="*/ 1044245 w 1209257"/>
                    <a:gd name="connsiteY736" fmla="*/ 620648 h 977923"/>
                    <a:gd name="connsiteX737" fmla="*/ 1037936 w 1209257"/>
                    <a:gd name="connsiteY737" fmla="*/ 627316 h 977923"/>
                    <a:gd name="connsiteX738" fmla="*/ 1031628 w 1209257"/>
                    <a:gd name="connsiteY738" fmla="*/ 620648 h 977923"/>
                    <a:gd name="connsiteX739" fmla="*/ 1037936 w 1209257"/>
                    <a:gd name="connsiteY739" fmla="*/ 613425 h 977923"/>
                    <a:gd name="connsiteX740" fmla="*/ 1019012 w 1209257"/>
                    <a:gd name="connsiteY740" fmla="*/ 613425 h 977923"/>
                    <a:gd name="connsiteX741" fmla="*/ 1024835 w 1209257"/>
                    <a:gd name="connsiteY741" fmla="*/ 620648 h 977923"/>
                    <a:gd name="connsiteX742" fmla="*/ 1019012 w 1209257"/>
                    <a:gd name="connsiteY742" fmla="*/ 627316 h 977923"/>
                    <a:gd name="connsiteX743" fmla="*/ 1012704 w 1209257"/>
                    <a:gd name="connsiteY743" fmla="*/ 620648 h 977923"/>
                    <a:gd name="connsiteX744" fmla="*/ 1019012 w 1209257"/>
                    <a:gd name="connsiteY744" fmla="*/ 613425 h 977923"/>
                    <a:gd name="connsiteX745" fmla="*/ 999602 w 1209257"/>
                    <a:gd name="connsiteY745" fmla="*/ 613425 h 977923"/>
                    <a:gd name="connsiteX746" fmla="*/ 1005910 w 1209257"/>
                    <a:gd name="connsiteY746" fmla="*/ 620648 h 977923"/>
                    <a:gd name="connsiteX747" fmla="*/ 999602 w 1209257"/>
                    <a:gd name="connsiteY747" fmla="*/ 627316 h 977923"/>
                    <a:gd name="connsiteX748" fmla="*/ 993779 w 1209257"/>
                    <a:gd name="connsiteY748" fmla="*/ 620648 h 977923"/>
                    <a:gd name="connsiteX749" fmla="*/ 999602 w 1209257"/>
                    <a:gd name="connsiteY749" fmla="*/ 613425 h 977923"/>
                    <a:gd name="connsiteX750" fmla="*/ 980678 w 1209257"/>
                    <a:gd name="connsiteY750" fmla="*/ 613425 h 977923"/>
                    <a:gd name="connsiteX751" fmla="*/ 986986 w 1209257"/>
                    <a:gd name="connsiteY751" fmla="*/ 620648 h 977923"/>
                    <a:gd name="connsiteX752" fmla="*/ 980678 w 1209257"/>
                    <a:gd name="connsiteY752" fmla="*/ 627316 h 977923"/>
                    <a:gd name="connsiteX753" fmla="*/ 974370 w 1209257"/>
                    <a:gd name="connsiteY753" fmla="*/ 620648 h 977923"/>
                    <a:gd name="connsiteX754" fmla="*/ 980678 w 1209257"/>
                    <a:gd name="connsiteY754" fmla="*/ 613425 h 977923"/>
                    <a:gd name="connsiteX755" fmla="*/ 961268 w 1209257"/>
                    <a:gd name="connsiteY755" fmla="*/ 613425 h 977923"/>
                    <a:gd name="connsiteX756" fmla="*/ 967576 w 1209257"/>
                    <a:gd name="connsiteY756" fmla="*/ 620648 h 977923"/>
                    <a:gd name="connsiteX757" fmla="*/ 961268 w 1209257"/>
                    <a:gd name="connsiteY757" fmla="*/ 627316 h 977923"/>
                    <a:gd name="connsiteX758" fmla="*/ 955445 w 1209257"/>
                    <a:gd name="connsiteY758" fmla="*/ 620648 h 977923"/>
                    <a:gd name="connsiteX759" fmla="*/ 961268 w 1209257"/>
                    <a:gd name="connsiteY759" fmla="*/ 613425 h 977923"/>
                    <a:gd name="connsiteX760" fmla="*/ 942343 w 1209257"/>
                    <a:gd name="connsiteY760" fmla="*/ 613425 h 977923"/>
                    <a:gd name="connsiteX761" fmla="*/ 948652 w 1209257"/>
                    <a:gd name="connsiteY761" fmla="*/ 620648 h 977923"/>
                    <a:gd name="connsiteX762" fmla="*/ 942343 w 1209257"/>
                    <a:gd name="connsiteY762" fmla="*/ 627316 h 977923"/>
                    <a:gd name="connsiteX763" fmla="*/ 936035 w 1209257"/>
                    <a:gd name="connsiteY763" fmla="*/ 620648 h 977923"/>
                    <a:gd name="connsiteX764" fmla="*/ 942343 w 1209257"/>
                    <a:gd name="connsiteY764" fmla="*/ 613425 h 977923"/>
                    <a:gd name="connsiteX765" fmla="*/ 923419 w 1209257"/>
                    <a:gd name="connsiteY765" fmla="*/ 613425 h 977923"/>
                    <a:gd name="connsiteX766" fmla="*/ 929242 w 1209257"/>
                    <a:gd name="connsiteY766" fmla="*/ 620648 h 977923"/>
                    <a:gd name="connsiteX767" fmla="*/ 923419 w 1209257"/>
                    <a:gd name="connsiteY767" fmla="*/ 627316 h 977923"/>
                    <a:gd name="connsiteX768" fmla="*/ 917111 w 1209257"/>
                    <a:gd name="connsiteY768" fmla="*/ 620648 h 977923"/>
                    <a:gd name="connsiteX769" fmla="*/ 923419 w 1209257"/>
                    <a:gd name="connsiteY769" fmla="*/ 613425 h 977923"/>
                    <a:gd name="connsiteX770" fmla="*/ 904009 w 1209257"/>
                    <a:gd name="connsiteY770" fmla="*/ 613425 h 977923"/>
                    <a:gd name="connsiteX771" fmla="*/ 910317 w 1209257"/>
                    <a:gd name="connsiteY771" fmla="*/ 620648 h 977923"/>
                    <a:gd name="connsiteX772" fmla="*/ 904009 w 1209257"/>
                    <a:gd name="connsiteY772" fmla="*/ 627316 h 977923"/>
                    <a:gd name="connsiteX773" fmla="*/ 897701 w 1209257"/>
                    <a:gd name="connsiteY773" fmla="*/ 620648 h 977923"/>
                    <a:gd name="connsiteX774" fmla="*/ 904009 w 1209257"/>
                    <a:gd name="connsiteY774" fmla="*/ 613425 h 977923"/>
                    <a:gd name="connsiteX775" fmla="*/ 885085 w 1209257"/>
                    <a:gd name="connsiteY775" fmla="*/ 613425 h 977923"/>
                    <a:gd name="connsiteX776" fmla="*/ 890908 w 1209257"/>
                    <a:gd name="connsiteY776" fmla="*/ 620648 h 977923"/>
                    <a:gd name="connsiteX777" fmla="*/ 885085 w 1209257"/>
                    <a:gd name="connsiteY777" fmla="*/ 627316 h 977923"/>
                    <a:gd name="connsiteX778" fmla="*/ 878777 w 1209257"/>
                    <a:gd name="connsiteY778" fmla="*/ 620648 h 977923"/>
                    <a:gd name="connsiteX779" fmla="*/ 885085 w 1209257"/>
                    <a:gd name="connsiteY779" fmla="*/ 613425 h 977923"/>
                    <a:gd name="connsiteX780" fmla="*/ 559971 w 1209257"/>
                    <a:gd name="connsiteY780" fmla="*/ 613425 h 977923"/>
                    <a:gd name="connsiteX781" fmla="*/ 565794 w 1209257"/>
                    <a:gd name="connsiteY781" fmla="*/ 620648 h 977923"/>
                    <a:gd name="connsiteX782" fmla="*/ 559971 w 1209257"/>
                    <a:gd name="connsiteY782" fmla="*/ 627316 h 977923"/>
                    <a:gd name="connsiteX783" fmla="*/ 553663 w 1209257"/>
                    <a:gd name="connsiteY783" fmla="*/ 620648 h 977923"/>
                    <a:gd name="connsiteX784" fmla="*/ 559971 w 1209257"/>
                    <a:gd name="connsiteY784" fmla="*/ 613425 h 977923"/>
                    <a:gd name="connsiteX785" fmla="*/ 540562 w 1209257"/>
                    <a:gd name="connsiteY785" fmla="*/ 613425 h 977923"/>
                    <a:gd name="connsiteX786" fmla="*/ 546870 w 1209257"/>
                    <a:gd name="connsiteY786" fmla="*/ 620648 h 977923"/>
                    <a:gd name="connsiteX787" fmla="*/ 540562 w 1209257"/>
                    <a:gd name="connsiteY787" fmla="*/ 627316 h 977923"/>
                    <a:gd name="connsiteX788" fmla="*/ 534254 w 1209257"/>
                    <a:gd name="connsiteY788" fmla="*/ 620648 h 977923"/>
                    <a:gd name="connsiteX789" fmla="*/ 540562 w 1209257"/>
                    <a:gd name="connsiteY789" fmla="*/ 613425 h 977923"/>
                    <a:gd name="connsiteX790" fmla="*/ 521637 w 1209257"/>
                    <a:gd name="connsiteY790" fmla="*/ 613425 h 977923"/>
                    <a:gd name="connsiteX791" fmla="*/ 527460 w 1209257"/>
                    <a:gd name="connsiteY791" fmla="*/ 620648 h 977923"/>
                    <a:gd name="connsiteX792" fmla="*/ 521637 w 1209257"/>
                    <a:gd name="connsiteY792" fmla="*/ 627316 h 977923"/>
                    <a:gd name="connsiteX793" fmla="*/ 515329 w 1209257"/>
                    <a:gd name="connsiteY793" fmla="*/ 620648 h 977923"/>
                    <a:gd name="connsiteX794" fmla="*/ 521637 w 1209257"/>
                    <a:gd name="connsiteY794" fmla="*/ 613425 h 977923"/>
                    <a:gd name="connsiteX795" fmla="*/ 502227 w 1209257"/>
                    <a:gd name="connsiteY795" fmla="*/ 613425 h 977923"/>
                    <a:gd name="connsiteX796" fmla="*/ 508536 w 1209257"/>
                    <a:gd name="connsiteY796" fmla="*/ 620648 h 977923"/>
                    <a:gd name="connsiteX797" fmla="*/ 502227 w 1209257"/>
                    <a:gd name="connsiteY797" fmla="*/ 627316 h 977923"/>
                    <a:gd name="connsiteX798" fmla="*/ 496405 w 1209257"/>
                    <a:gd name="connsiteY798" fmla="*/ 620648 h 977923"/>
                    <a:gd name="connsiteX799" fmla="*/ 502227 w 1209257"/>
                    <a:gd name="connsiteY799" fmla="*/ 613425 h 977923"/>
                    <a:gd name="connsiteX800" fmla="*/ 483303 w 1209257"/>
                    <a:gd name="connsiteY800" fmla="*/ 613425 h 977923"/>
                    <a:gd name="connsiteX801" fmla="*/ 489611 w 1209257"/>
                    <a:gd name="connsiteY801" fmla="*/ 620648 h 977923"/>
                    <a:gd name="connsiteX802" fmla="*/ 483303 w 1209257"/>
                    <a:gd name="connsiteY802" fmla="*/ 627316 h 977923"/>
                    <a:gd name="connsiteX803" fmla="*/ 476995 w 1209257"/>
                    <a:gd name="connsiteY803" fmla="*/ 620648 h 977923"/>
                    <a:gd name="connsiteX804" fmla="*/ 483303 w 1209257"/>
                    <a:gd name="connsiteY804" fmla="*/ 613425 h 977923"/>
                    <a:gd name="connsiteX805" fmla="*/ 463893 w 1209257"/>
                    <a:gd name="connsiteY805" fmla="*/ 613425 h 977923"/>
                    <a:gd name="connsiteX806" fmla="*/ 470201 w 1209257"/>
                    <a:gd name="connsiteY806" fmla="*/ 620648 h 977923"/>
                    <a:gd name="connsiteX807" fmla="*/ 463893 w 1209257"/>
                    <a:gd name="connsiteY807" fmla="*/ 627316 h 977923"/>
                    <a:gd name="connsiteX808" fmla="*/ 458070 w 1209257"/>
                    <a:gd name="connsiteY808" fmla="*/ 620648 h 977923"/>
                    <a:gd name="connsiteX809" fmla="*/ 463893 w 1209257"/>
                    <a:gd name="connsiteY809" fmla="*/ 613425 h 977923"/>
                    <a:gd name="connsiteX810" fmla="*/ 444969 w 1209257"/>
                    <a:gd name="connsiteY810" fmla="*/ 613425 h 977923"/>
                    <a:gd name="connsiteX811" fmla="*/ 451277 w 1209257"/>
                    <a:gd name="connsiteY811" fmla="*/ 620648 h 977923"/>
                    <a:gd name="connsiteX812" fmla="*/ 444969 w 1209257"/>
                    <a:gd name="connsiteY812" fmla="*/ 627316 h 977923"/>
                    <a:gd name="connsiteX813" fmla="*/ 438661 w 1209257"/>
                    <a:gd name="connsiteY813" fmla="*/ 620648 h 977923"/>
                    <a:gd name="connsiteX814" fmla="*/ 444969 w 1209257"/>
                    <a:gd name="connsiteY814" fmla="*/ 613425 h 977923"/>
                    <a:gd name="connsiteX815" fmla="*/ 1057346 w 1209257"/>
                    <a:gd name="connsiteY815" fmla="*/ 591199 h 977923"/>
                    <a:gd name="connsiteX816" fmla="*/ 1063169 w 1209257"/>
                    <a:gd name="connsiteY816" fmla="*/ 598422 h 977923"/>
                    <a:gd name="connsiteX817" fmla="*/ 1057346 w 1209257"/>
                    <a:gd name="connsiteY817" fmla="*/ 605646 h 977923"/>
                    <a:gd name="connsiteX818" fmla="*/ 1051038 w 1209257"/>
                    <a:gd name="connsiteY818" fmla="*/ 598422 h 977923"/>
                    <a:gd name="connsiteX819" fmla="*/ 1057346 w 1209257"/>
                    <a:gd name="connsiteY819" fmla="*/ 591199 h 977923"/>
                    <a:gd name="connsiteX820" fmla="*/ 1037936 w 1209257"/>
                    <a:gd name="connsiteY820" fmla="*/ 591199 h 977923"/>
                    <a:gd name="connsiteX821" fmla="*/ 1044245 w 1209257"/>
                    <a:gd name="connsiteY821" fmla="*/ 598422 h 977923"/>
                    <a:gd name="connsiteX822" fmla="*/ 1037936 w 1209257"/>
                    <a:gd name="connsiteY822" fmla="*/ 605646 h 977923"/>
                    <a:gd name="connsiteX823" fmla="*/ 1031628 w 1209257"/>
                    <a:gd name="connsiteY823" fmla="*/ 598422 h 977923"/>
                    <a:gd name="connsiteX824" fmla="*/ 1037936 w 1209257"/>
                    <a:gd name="connsiteY824" fmla="*/ 591199 h 977923"/>
                    <a:gd name="connsiteX825" fmla="*/ 1019012 w 1209257"/>
                    <a:gd name="connsiteY825" fmla="*/ 591199 h 977923"/>
                    <a:gd name="connsiteX826" fmla="*/ 1024835 w 1209257"/>
                    <a:gd name="connsiteY826" fmla="*/ 598422 h 977923"/>
                    <a:gd name="connsiteX827" fmla="*/ 1019012 w 1209257"/>
                    <a:gd name="connsiteY827" fmla="*/ 605646 h 977923"/>
                    <a:gd name="connsiteX828" fmla="*/ 1012704 w 1209257"/>
                    <a:gd name="connsiteY828" fmla="*/ 598422 h 977923"/>
                    <a:gd name="connsiteX829" fmla="*/ 1019012 w 1209257"/>
                    <a:gd name="connsiteY829" fmla="*/ 591199 h 977923"/>
                    <a:gd name="connsiteX830" fmla="*/ 999602 w 1209257"/>
                    <a:gd name="connsiteY830" fmla="*/ 591199 h 977923"/>
                    <a:gd name="connsiteX831" fmla="*/ 1005910 w 1209257"/>
                    <a:gd name="connsiteY831" fmla="*/ 598422 h 977923"/>
                    <a:gd name="connsiteX832" fmla="*/ 999602 w 1209257"/>
                    <a:gd name="connsiteY832" fmla="*/ 605646 h 977923"/>
                    <a:gd name="connsiteX833" fmla="*/ 993779 w 1209257"/>
                    <a:gd name="connsiteY833" fmla="*/ 598422 h 977923"/>
                    <a:gd name="connsiteX834" fmla="*/ 999602 w 1209257"/>
                    <a:gd name="connsiteY834" fmla="*/ 591199 h 977923"/>
                    <a:gd name="connsiteX835" fmla="*/ 980678 w 1209257"/>
                    <a:gd name="connsiteY835" fmla="*/ 591199 h 977923"/>
                    <a:gd name="connsiteX836" fmla="*/ 986986 w 1209257"/>
                    <a:gd name="connsiteY836" fmla="*/ 598422 h 977923"/>
                    <a:gd name="connsiteX837" fmla="*/ 980678 w 1209257"/>
                    <a:gd name="connsiteY837" fmla="*/ 605646 h 977923"/>
                    <a:gd name="connsiteX838" fmla="*/ 974370 w 1209257"/>
                    <a:gd name="connsiteY838" fmla="*/ 598422 h 977923"/>
                    <a:gd name="connsiteX839" fmla="*/ 980678 w 1209257"/>
                    <a:gd name="connsiteY839" fmla="*/ 591199 h 977923"/>
                    <a:gd name="connsiteX840" fmla="*/ 961268 w 1209257"/>
                    <a:gd name="connsiteY840" fmla="*/ 591199 h 977923"/>
                    <a:gd name="connsiteX841" fmla="*/ 967576 w 1209257"/>
                    <a:gd name="connsiteY841" fmla="*/ 598422 h 977923"/>
                    <a:gd name="connsiteX842" fmla="*/ 961268 w 1209257"/>
                    <a:gd name="connsiteY842" fmla="*/ 605646 h 977923"/>
                    <a:gd name="connsiteX843" fmla="*/ 955445 w 1209257"/>
                    <a:gd name="connsiteY843" fmla="*/ 598422 h 977923"/>
                    <a:gd name="connsiteX844" fmla="*/ 961268 w 1209257"/>
                    <a:gd name="connsiteY844" fmla="*/ 591199 h 977923"/>
                    <a:gd name="connsiteX845" fmla="*/ 942343 w 1209257"/>
                    <a:gd name="connsiteY845" fmla="*/ 591199 h 977923"/>
                    <a:gd name="connsiteX846" fmla="*/ 948652 w 1209257"/>
                    <a:gd name="connsiteY846" fmla="*/ 598422 h 977923"/>
                    <a:gd name="connsiteX847" fmla="*/ 942343 w 1209257"/>
                    <a:gd name="connsiteY847" fmla="*/ 605646 h 977923"/>
                    <a:gd name="connsiteX848" fmla="*/ 936035 w 1209257"/>
                    <a:gd name="connsiteY848" fmla="*/ 598422 h 977923"/>
                    <a:gd name="connsiteX849" fmla="*/ 942343 w 1209257"/>
                    <a:gd name="connsiteY849" fmla="*/ 591199 h 977923"/>
                    <a:gd name="connsiteX850" fmla="*/ 923419 w 1209257"/>
                    <a:gd name="connsiteY850" fmla="*/ 591199 h 977923"/>
                    <a:gd name="connsiteX851" fmla="*/ 929242 w 1209257"/>
                    <a:gd name="connsiteY851" fmla="*/ 598422 h 977923"/>
                    <a:gd name="connsiteX852" fmla="*/ 923419 w 1209257"/>
                    <a:gd name="connsiteY852" fmla="*/ 605646 h 977923"/>
                    <a:gd name="connsiteX853" fmla="*/ 917111 w 1209257"/>
                    <a:gd name="connsiteY853" fmla="*/ 598422 h 977923"/>
                    <a:gd name="connsiteX854" fmla="*/ 923419 w 1209257"/>
                    <a:gd name="connsiteY854" fmla="*/ 591199 h 977923"/>
                    <a:gd name="connsiteX855" fmla="*/ 904009 w 1209257"/>
                    <a:gd name="connsiteY855" fmla="*/ 591199 h 977923"/>
                    <a:gd name="connsiteX856" fmla="*/ 910317 w 1209257"/>
                    <a:gd name="connsiteY856" fmla="*/ 598422 h 977923"/>
                    <a:gd name="connsiteX857" fmla="*/ 904009 w 1209257"/>
                    <a:gd name="connsiteY857" fmla="*/ 605646 h 977923"/>
                    <a:gd name="connsiteX858" fmla="*/ 897701 w 1209257"/>
                    <a:gd name="connsiteY858" fmla="*/ 598422 h 977923"/>
                    <a:gd name="connsiteX859" fmla="*/ 904009 w 1209257"/>
                    <a:gd name="connsiteY859" fmla="*/ 591199 h 977923"/>
                    <a:gd name="connsiteX860" fmla="*/ 885085 w 1209257"/>
                    <a:gd name="connsiteY860" fmla="*/ 591199 h 977923"/>
                    <a:gd name="connsiteX861" fmla="*/ 890908 w 1209257"/>
                    <a:gd name="connsiteY861" fmla="*/ 598422 h 977923"/>
                    <a:gd name="connsiteX862" fmla="*/ 885085 w 1209257"/>
                    <a:gd name="connsiteY862" fmla="*/ 605646 h 977923"/>
                    <a:gd name="connsiteX863" fmla="*/ 878777 w 1209257"/>
                    <a:gd name="connsiteY863" fmla="*/ 598422 h 977923"/>
                    <a:gd name="connsiteX864" fmla="*/ 885085 w 1209257"/>
                    <a:gd name="connsiteY864" fmla="*/ 591199 h 977923"/>
                    <a:gd name="connsiteX865" fmla="*/ 865675 w 1209257"/>
                    <a:gd name="connsiteY865" fmla="*/ 591199 h 977923"/>
                    <a:gd name="connsiteX866" fmla="*/ 871983 w 1209257"/>
                    <a:gd name="connsiteY866" fmla="*/ 598422 h 977923"/>
                    <a:gd name="connsiteX867" fmla="*/ 865675 w 1209257"/>
                    <a:gd name="connsiteY867" fmla="*/ 605646 h 977923"/>
                    <a:gd name="connsiteX868" fmla="*/ 859852 w 1209257"/>
                    <a:gd name="connsiteY868" fmla="*/ 598422 h 977923"/>
                    <a:gd name="connsiteX869" fmla="*/ 865675 w 1209257"/>
                    <a:gd name="connsiteY869" fmla="*/ 591199 h 977923"/>
                    <a:gd name="connsiteX870" fmla="*/ 808416 w 1209257"/>
                    <a:gd name="connsiteY870" fmla="*/ 591199 h 977923"/>
                    <a:gd name="connsiteX871" fmla="*/ 814724 w 1209257"/>
                    <a:gd name="connsiteY871" fmla="*/ 598422 h 977923"/>
                    <a:gd name="connsiteX872" fmla="*/ 808416 w 1209257"/>
                    <a:gd name="connsiteY872" fmla="*/ 605646 h 977923"/>
                    <a:gd name="connsiteX873" fmla="*/ 802108 w 1209257"/>
                    <a:gd name="connsiteY873" fmla="*/ 598422 h 977923"/>
                    <a:gd name="connsiteX874" fmla="*/ 808416 w 1209257"/>
                    <a:gd name="connsiteY874" fmla="*/ 591199 h 977923"/>
                    <a:gd name="connsiteX875" fmla="*/ 789492 w 1209257"/>
                    <a:gd name="connsiteY875" fmla="*/ 591199 h 977923"/>
                    <a:gd name="connsiteX876" fmla="*/ 795315 w 1209257"/>
                    <a:gd name="connsiteY876" fmla="*/ 598422 h 977923"/>
                    <a:gd name="connsiteX877" fmla="*/ 789492 w 1209257"/>
                    <a:gd name="connsiteY877" fmla="*/ 605646 h 977923"/>
                    <a:gd name="connsiteX878" fmla="*/ 783184 w 1209257"/>
                    <a:gd name="connsiteY878" fmla="*/ 598422 h 977923"/>
                    <a:gd name="connsiteX879" fmla="*/ 789492 w 1209257"/>
                    <a:gd name="connsiteY879" fmla="*/ 591199 h 977923"/>
                    <a:gd name="connsiteX880" fmla="*/ 559971 w 1209257"/>
                    <a:gd name="connsiteY880" fmla="*/ 591199 h 977923"/>
                    <a:gd name="connsiteX881" fmla="*/ 565794 w 1209257"/>
                    <a:gd name="connsiteY881" fmla="*/ 598422 h 977923"/>
                    <a:gd name="connsiteX882" fmla="*/ 559971 w 1209257"/>
                    <a:gd name="connsiteY882" fmla="*/ 605646 h 977923"/>
                    <a:gd name="connsiteX883" fmla="*/ 553663 w 1209257"/>
                    <a:gd name="connsiteY883" fmla="*/ 598422 h 977923"/>
                    <a:gd name="connsiteX884" fmla="*/ 559971 w 1209257"/>
                    <a:gd name="connsiteY884" fmla="*/ 591199 h 977923"/>
                    <a:gd name="connsiteX885" fmla="*/ 540562 w 1209257"/>
                    <a:gd name="connsiteY885" fmla="*/ 591199 h 977923"/>
                    <a:gd name="connsiteX886" fmla="*/ 546870 w 1209257"/>
                    <a:gd name="connsiteY886" fmla="*/ 598422 h 977923"/>
                    <a:gd name="connsiteX887" fmla="*/ 540562 w 1209257"/>
                    <a:gd name="connsiteY887" fmla="*/ 605646 h 977923"/>
                    <a:gd name="connsiteX888" fmla="*/ 534254 w 1209257"/>
                    <a:gd name="connsiteY888" fmla="*/ 598422 h 977923"/>
                    <a:gd name="connsiteX889" fmla="*/ 540562 w 1209257"/>
                    <a:gd name="connsiteY889" fmla="*/ 591199 h 977923"/>
                    <a:gd name="connsiteX890" fmla="*/ 521637 w 1209257"/>
                    <a:gd name="connsiteY890" fmla="*/ 591199 h 977923"/>
                    <a:gd name="connsiteX891" fmla="*/ 527460 w 1209257"/>
                    <a:gd name="connsiteY891" fmla="*/ 598422 h 977923"/>
                    <a:gd name="connsiteX892" fmla="*/ 521637 w 1209257"/>
                    <a:gd name="connsiteY892" fmla="*/ 605646 h 977923"/>
                    <a:gd name="connsiteX893" fmla="*/ 515329 w 1209257"/>
                    <a:gd name="connsiteY893" fmla="*/ 598422 h 977923"/>
                    <a:gd name="connsiteX894" fmla="*/ 521637 w 1209257"/>
                    <a:gd name="connsiteY894" fmla="*/ 591199 h 977923"/>
                    <a:gd name="connsiteX895" fmla="*/ 502227 w 1209257"/>
                    <a:gd name="connsiteY895" fmla="*/ 591199 h 977923"/>
                    <a:gd name="connsiteX896" fmla="*/ 508536 w 1209257"/>
                    <a:gd name="connsiteY896" fmla="*/ 598422 h 977923"/>
                    <a:gd name="connsiteX897" fmla="*/ 502227 w 1209257"/>
                    <a:gd name="connsiteY897" fmla="*/ 605646 h 977923"/>
                    <a:gd name="connsiteX898" fmla="*/ 496405 w 1209257"/>
                    <a:gd name="connsiteY898" fmla="*/ 598422 h 977923"/>
                    <a:gd name="connsiteX899" fmla="*/ 502227 w 1209257"/>
                    <a:gd name="connsiteY899" fmla="*/ 591199 h 977923"/>
                    <a:gd name="connsiteX900" fmla="*/ 483303 w 1209257"/>
                    <a:gd name="connsiteY900" fmla="*/ 591199 h 977923"/>
                    <a:gd name="connsiteX901" fmla="*/ 489611 w 1209257"/>
                    <a:gd name="connsiteY901" fmla="*/ 598422 h 977923"/>
                    <a:gd name="connsiteX902" fmla="*/ 483303 w 1209257"/>
                    <a:gd name="connsiteY902" fmla="*/ 605646 h 977923"/>
                    <a:gd name="connsiteX903" fmla="*/ 476995 w 1209257"/>
                    <a:gd name="connsiteY903" fmla="*/ 598422 h 977923"/>
                    <a:gd name="connsiteX904" fmla="*/ 483303 w 1209257"/>
                    <a:gd name="connsiteY904" fmla="*/ 591199 h 977923"/>
                    <a:gd name="connsiteX905" fmla="*/ 463893 w 1209257"/>
                    <a:gd name="connsiteY905" fmla="*/ 591199 h 977923"/>
                    <a:gd name="connsiteX906" fmla="*/ 470201 w 1209257"/>
                    <a:gd name="connsiteY906" fmla="*/ 598422 h 977923"/>
                    <a:gd name="connsiteX907" fmla="*/ 463893 w 1209257"/>
                    <a:gd name="connsiteY907" fmla="*/ 605646 h 977923"/>
                    <a:gd name="connsiteX908" fmla="*/ 458070 w 1209257"/>
                    <a:gd name="connsiteY908" fmla="*/ 598422 h 977923"/>
                    <a:gd name="connsiteX909" fmla="*/ 463893 w 1209257"/>
                    <a:gd name="connsiteY909" fmla="*/ 591199 h 977923"/>
                    <a:gd name="connsiteX910" fmla="*/ 444969 w 1209257"/>
                    <a:gd name="connsiteY910" fmla="*/ 591199 h 977923"/>
                    <a:gd name="connsiteX911" fmla="*/ 451277 w 1209257"/>
                    <a:gd name="connsiteY911" fmla="*/ 598422 h 977923"/>
                    <a:gd name="connsiteX912" fmla="*/ 444969 w 1209257"/>
                    <a:gd name="connsiteY912" fmla="*/ 605646 h 977923"/>
                    <a:gd name="connsiteX913" fmla="*/ 438661 w 1209257"/>
                    <a:gd name="connsiteY913" fmla="*/ 598422 h 977923"/>
                    <a:gd name="connsiteX914" fmla="*/ 444969 w 1209257"/>
                    <a:gd name="connsiteY914" fmla="*/ 591199 h 977923"/>
                    <a:gd name="connsiteX915" fmla="*/ 426044 w 1209257"/>
                    <a:gd name="connsiteY915" fmla="*/ 571752 h 977923"/>
                    <a:gd name="connsiteX916" fmla="*/ 429926 w 1209257"/>
                    <a:gd name="connsiteY916" fmla="*/ 576752 h 977923"/>
                    <a:gd name="connsiteX917" fmla="*/ 426044 w 1209257"/>
                    <a:gd name="connsiteY917" fmla="*/ 581198 h 977923"/>
                    <a:gd name="connsiteX918" fmla="*/ 421677 w 1209257"/>
                    <a:gd name="connsiteY918" fmla="*/ 576752 h 977923"/>
                    <a:gd name="connsiteX919" fmla="*/ 426044 w 1209257"/>
                    <a:gd name="connsiteY919" fmla="*/ 571752 h 977923"/>
                    <a:gd name="connsiteX920" fmla="*/ 1057346 w 1209257"/>
                    <a:gd name="connsiteY920" fmla="*/ 569529 h 977923"/>
                    <a:gd name="connsiteX921" fmla="*/ 1063169 w 1209257"/>
                    <a:gd name="connsiteY921" fmla="*/ 576752 h 977923"/>
                    <a:gd name="connsiteX922" fmla="*/ 1057346 w 1209257"/>
                    <a:gd name="connsiteY922" fmla="*/ 583420 h 977923"/>
                    <a:gd name="connsiteX923" fmla="*/ 1051038 w 1209257"/>
                    <a:gd name="connsiteY923" fmla="*/ 576752 h 977923"/>
                    <a:gd name="connsiteX924" fmla="*/ 1057346 w 1209257"/>
                    <a:gd name="connsiteY924" fmla="*/ 569529 h 977923"/>
                    <a:gd name="connsiteX925" fmla="*/ 1037936 w 1209257"/>
                    <a:gd name="connsiteY925" fmla="*/ 569529 h 977923"/>
                    <a:gd name="connsiteX926" fmla="*/ 1044245 w 1209257"/>
                    <a:gd name="connsiteY926" fmla="*/ 576752 h 977923"/>
                    <a:gd name="connsiteX927" fmla="*/ 1037936 w 1209257"/>
                    <a:gd name="connsiteY927" fmla="*/ 583420 h 977923"/>
                    <a:gd name="connsiteX928" fmla="*/ 1031628 w 1209257"/>
                    <a:gd name="connsiteY928" fmla="*/ 576752 h 977923"/>
                    <a:gd name="connsiteX929" fmla="*/ 1037936 w 1209257"/>
                    <a:gd name="connsiteY929" fmla="*/ 569529 h 977923"/>
                    <a:gd name="connsiteX930" fmla="*/ 1019012 w 1209257"/>
                    <a:gd name="connsiteY930" fmla="*/ 569529 h 977923"/>
                    <a:gd name="connsiteX931" fmla="*/ 1024835 w 1209257"/>
                    <a:gd name="connsiteY931" fmla="*/ 576752 h 977923"/>
                    <a:gd name="connsiteX932" fmla="*/ 1019012 w 1209257"/>
                    <a:gd name="connsiteY932" fmla="*/ 583420 h 977923"/>
                    <a:gd name="connsiteX933" fmla="*/ 1012704 w 1209257"/>
                    <a:gd name="connsiteY933" fmla="*/ 576752 h 977923"/>
                    <a:gd name="connsiteX934" fmla="*/ 1019012 w 1209257"/>
                    <a:gd name="connsiteY934" fmla="*/ 569529 h 977923"/>
                    <a:gd name="connsiteX935" fmla="*/ 999602 w 1209257"/>
                    <a:gd name="connsiteY935" fmla="*/ 569529 h 977923"/>
                    <a:gd name="connsiteX936" fmla="*/ 1005910 w 1209257"/>
                    <a:gd name="connsiteY936" fmla="*/ 576752 h 977923"/>
                    <a:gd name="connsiteX937" fmla="*/ 999602 w 1209257"/>
                    <a:gd name="connsiteY937" fmla="*/ 583420 h 977923"/>
                    <a:gd name="connsiteX938" fmla="*/ 993779 w 1209257"/>
                    <a:gd name="connsiteY938" fmla="*/ 576752 h 977923"/>
                    <a:gd name="connsiteX939" fmla="*/ 999602 w 1209257"/>
                    <a:gd name="connsiteY939" fmla="*/ 569529 h 977923"/>
                    <a:gd name="connsiteX940" fmla="*/ 980678 w 1209257"/>
                    <a:gd name="connsiteY940" fmla="*/ 569529 h 977923"/>
                    <a:gd name="connsiteX941" fmla="*/ 986986 w 1209257"/>
                    <a:gd name="connsiteY941" fmla="*/ 576752 h 977923"/>
                    <a:gd name="connsiteX942" fmla="*/ 980678 w 1209257"/>
                    <a:gd name="connsiteY942" fmla="*/ 583420 h 977923"/>
                    <a:gd name="connsiteX943" fmla="*/ 974370 w 1209257"/>
                    <a:gd name="connsiteY943" fmla="*/ 576752 h 977923"/>
                    <a:gd name="connsiteX944" fmla="*/ 980678 w 1209257"/>
                    <a:gd name="connsiteY944" fmla="*/ 569529 h 977923"/>
                    <a:gd name="connsiteX945" fmla="*/ 961268 w 1209257"/>
                    <a:gd name="connsiteY945" fmla="*/ 569529 h 977923"/>
                    <a:gd name="connsiteX946" fmla="*/ 967576 w 1209257"/>
                    <a:gd name="connsiteY946" fmla="*/ 576752 h 977923"/>
                    <a:gd name="connsiteX947" fmla="*/ 961268 w 1209257"/>
                    <a:gd name="connsiteY947" fmla="*/ 583420 h 977923"/>
                    <a:gd name="connsiteX948" fmla="*/ 955445 w 1209257"/>
                    <a:gd name="connsiteY948" fmla="*/ 576752 h 977923"/>
                    <a:gd name="connsiteX949" fmla="*/ 961268 w 1209257"/>
                    <a:gd name="connsiteY949" fmla="*/ 569529 h 977923"/>
                    <a:gd name="connsiteX950" fmla="*/ 942343 w 1209257"/>
                    <a:gd name="connsiteY950" fmla="*/ 569529 h 977923"/>
                    <a:gd name="connsiteX951" fmla="*/ 948652 w 1209257"/>
                    <a:gd name="connsiteY951" fmla="*/ 576752 h 977923"/>
                    <a:gd name="connsiteX952" fmla="*/ 942343 w 1209257"/>
                    <a:gd name="connsiteY952" fmla="*/ 583420 h 977923"/>
                    <a:gd name="connsiteX953" fmla="*/ 936035 w 1209257"/>
                    <a:gd name="connsiteY953" fmla="*/ 576752 h 977923"/>
                    <a:gd name="connsiteX954" fmla="*/ 942343 w 1209257"/>
                    <a:gd name="connsiteY954" fmla="*/ 569529 h 977923"/>
                    <a:gd name="connsiteX955" fmla="*/ 923419 w 1209257"/>
                    <a:gd name="connsiteY955" fmla="*/ 569529 h 977923"/>
                    <a:gd name="connsiteX956" fmla="*/ 929242 w 1209257"/>
                    <a:gd name="connsiteY956" fmla="*/ 576752 h 977923"/>
                    <a:gd name="connsiteX957" fmla="*/ 923419 w 1209257"/>
                    <a:gd name="connsiteY957" fmla="*/ 583420 h 977923"/>
                    <a:gd name="connsiteX958" fmla="*/ 917111 w 1209257"/>
                    <a:gd name="connsiteY958" fmla="*/ 576752 h 977923"/>
                    <a:gd name="connsiteX959" fmla="*/ 923419 w 1209257"/>
                    <a:gd name="connsiteY959" fmla="*/ 569529 h 977923"/>
                    <a:gd name="connsiteX960" fmla="*/ 904009 w 1209257"/>
                    <a:gd name="connsiteY960" fmla="*/ 569529 h 977923"/>
                    <a:gd name="connsiteX961" fmla="*/ 910317 w 1209257"/>
                    <a:gd name="connsiteY961" fmla="*/ 576752 h 977923"/>
                    <a:gd name="connsiteX962" fmla="*/ 904009 w 1209257"/>
                    <a:gd name="connsiteY962" fmla="*/ 583420 h 977923"/>
                    <a:gd name="connsiteX963" fmla="*/ 897701 w 1209257"/>
                    <a:gd name="connsiteY963" fmla="*/ 576752 h 977923"/>
                    <a:gd name="connsiteX964" fmla="*/ 904009 w 1209257"/>
                    <a:gd name="connsiteY964" fmla="*/ 569529 h 977923"/>
                    <a:gd name="connsiteX965" fmla="*/ 885085 w 1209257"/>
                    <a:gd name="connsiteY965" fmla="*/ 569529 h 977923"/>
                    <a:gd name="connsiteX966" fmla="*/ 890908 w 1209257"/>
                    <a:gd name="connsiteY966" fmla="*/ 576752 h 977923"/>
                    <a:gd name="connsiteX967" fmla="*/ 885085 w 1209257"/>
                    <a:gd name="connsiteY967" fmla="*/ 583420 h 977923"/>
                    <a:gd name="connsiteX968" fmla="*/ 878777 w 1209257"/>
                    <a:gd name="connsiteY968" fmla="*/ 576752 h 977923"/>
                    <a:gd name="connsiteX969" fmla="*/ 885085 w 1209257"/>
                    <a:gd name="connsiteY969" fmla="*/ 569529 h 977923"/>
                    <a:gd name="connsiteX970" fmla="*/ 865675 w 1209257"/>
                    <a:gd name="connsiteY970" fmla="*/ 569529 h 977923"/>
                    <a:gd name="connsiteX971" fmla="*/ 871983 w 1209257"/>
                    <a:gd name="connsiteY971" fmla="*/ 576752 h 977923"/>
                    <a:gd name="connsiteX972" fmla="*/ 865675 w 1209257"/>
                    <a:gd name="connsiteY972" fmla="*/ 583420 h 977923"/>
                    <a:gd name="connsiteX973" fmla="*/ 859852 w 1209257"/>
                    <a:gd name="connsiteY973" fmla="*/ 576752 h 977923"/>
                    <a:gd name="connsiteX974" fmla="*/ 865675 w 1209257"/>
                    <a:gd name="connsiteY974" fmla="*/ 569529 h 977923"/>
                    <a:gd name="connsiteX975" fmla="*/ 846750 w 1209257"/>
                    <a:gd name="connsiteY975" fmla="*/ 569529 h 977923"/>
                    <a:gd name="connsiteX976" fmla="*/ 853059 w 1209257"/>
                    <a:gd name="connsiteY976" fmla="*/ 576752 h 977923"/>
                    <a:gd name="connsiteX977" fmla="*/ 846750 w 1209257"/>
                    <a:gd name="connsiteY977" fmla="*/ 583420 h 977923"/>
                    <a:gd name="connsiteX978" fmla="*/ 840442 w 1209257"/>
                    <a:gd name="connsiteY978" fmla="*/ 576752 h 977923"/>
                    <a:gd name="connsiteX979" fmla="*/ 846750 w 1209257"/>
                    <a:gd name="connsiteY979" fmla="*/ 569529 h 977923"/>
                    <a:gd name="connsiteX980" fmla="*/ 827341 w 1209257"/>
                    <a:gd name="connsiteY980" fmla="*/ 569529 h 977923"/>
                    <a:gd name="connsiteX981" fmla="*/ 833649 w 1209257"/>
                    <a:gd name="connsiteY981" fmla="*/ 576752 h 977923"/>
                    <a:gd name="connsiteX982" fmla="*/ 827341 w 1209257"/>
                    <a:gd name="connsiteY982" fmla="*/ 583420 h 977923"/>
                    <a:gd name="connsiteX983" fmla="*/ 821518 w 1209257"/>
                    <a:gd name="connsiteY983" fmla="*/ 576752 h 977923"/>
                    <a:gd name="connsiteX984" fmla="*/ 827341 w 1209257"/>
                    <a:gd name="connsiteY984" fmla="*/ 569529 h 977923"/>
                    <a:gd name="connsiteX985" fmla="*/ 808416 w 1209257"/>
                    <a:gd name="connsiteY985" fmla="*/ 569529 h 977923"/>
                    <a:gd name="connsiteX986" fmla="*/ 814724 w 1209257"/>
                    <a:gd name="connsiteY986" fmla="*/ 576752 h 977923"/>
                    <a:gd name="connsiteX987" fmla="*/ 808416 w 1209257"/>
                    <a:gd name="connsiteY987" fmla="*/ 583420 h 977923"/>
                    <a:gd name="connsiteX988" fmla="*/ 802108 w 1209257"/>
                    <a:gd name="connsiteY988" fmla="*/ 576752 h 977923"/>
                    <a:gd name="connsiteX989" fmla="*/ 808416 w 1209257"/>
                    <a:gd name="connsiteY989" fmla="*/ 569529 h 977923"/>
                    <a:gd name="connsiteX990" fmla="*/ 789492 w 1209257"/>
                    <a:gd name="connsiteY990" fmla="*/ 569529 h 977923"/>
                    <a:gd name="connsiteX991" fmla="*/ 795315 w 1209257"/>
                    <a:gd name="connsiteY991" fmla="*/ 576752 h 977923"/>
                    <a:gd name="connsiteX992" fmla="*/ 789492 w 1209257"/>
                    <a:gd name="connsiteY992" fmla="*/ 583420 h 977923"/>
                    <a:gd name="connsiteX993" fmla="*/ 783184 w 1209257"/>
                    <a:gd name="connsiteY993" fmla="*/ 576752 h 977923"/>
                    <a:gd name="connsiteX994" fmla="*/ 789492 w 1209257"/>
                    <a:gd name="connsiteY994" fmla="*/ 569529 h 977923"/>
                    <a:gd name="connsiteX995" fmla="*/ 770082 w 1209257"/>
                    <a:gd name="connsiteY995" fmla="*/ 569529 h 977923"/>
                    <a:gd name="connsiteX996" fmla="*/ 776390 w 1209257"/>
                    <a:gd name="connsiteY996" fmla="*/ 576752 h 977923"/>
                    <a:gd name="connsiteX997" fmla="*/ 770082 w 1209257"/>
                    <a:gd name="connsiteY997" fmla="*/ 583420 h 977923"/>
                    <a:gd name="connsiteX998" fmla="*/ 763774 w 1209257"/>
                    <a:gd name="connsiteY998" fmla="*/ 576752 h 977923"/>
                    <a:gd name="connsiteX999" fmla="*/ 770082 w 1209257"/>
                    <a:gd name="connsiteY999" fmla="*/ 569529 h 977923"/>
                    <a:gd name="connsiteX1000" fmla="*/ 521637 w 1209257"/>
                    <a:gd name="connsiteY1000" fmla="*/ 569529 h 977923"/>
                    <a:gd name="connsiteX1001" fmla="*/ 527460 w 1209257"/>
                    <a:gd name="connsiteY1001" fmla="*/ 576752 h 977923"/>
                    <a:gd name="connsiteX1002" fmla="*/ 521637 w 1209257"/>
                    <a:gd name="connsiteY1002" fmla="*/ 583420 h 977923"/>
                    <a:gd name="connsiteX1003" fmla="*/ 515329 w 1209257"/>
                    <a:gd name="connsiteY1003" fmla="*/ 576752 h 977923"/>
                    <a:gd name="connsiteX1004" fmla="*/ 521637 w 1209257"/>
                    <a:gd name="connsiteY1004" fmla="*/ 569529 h 977923"/>
                    <a:gd name="connsiteX1005" fmla="*/ 502227 w 1209257"/>
                    <a:gd name="connsiteY1005" fmla="*/ 569529 h 977923"/>
                    <a:gd name="connsiteX1006" fmla="*/ 508536 w 1209257"/>
                    <a:gd name="connsiteY1006" fmla="*/ 576752 h 977923"/>
                    <a:gd name="connsiteX1007" fmla="*/ 502227 w 1209257"/>
                    <a:gd name="connsiteY1007" fmla="*/ 583420 h 977923"/>
                    <a:gd name="connsiteX1008" fmla="*/ 496405 w 1209257"/>
                    <a:gd name="connsiteY1008" fmla="*/ 576752 h 977923"/>
                    <a:gd name="connsiteX1009" fmla="*/ 502227 w 1209257"/>
                    <a:gd name="connsiteY1009" fmla="*/ 569529 h 977923"/>
                    <a:gd name="connsiteX1010" fmla="*/ 483303 w 1209257"/>
                    <a:gd name="connsiteY1010" fmla="*/ 569529 h 977923"/>
                    <a:gd name="connsiteX1011" fmla="*/ 489611 w 1209257"/>
                    <a:gd name="connsiteY1011" fmla="*/ 576752 h 977923"/>
                    <a:gd name="connsiteX1012" fmla="*/ 483303 w 1209257"/>
                    <a:gd name="connsiteY1012" fmla="*/ 583420 h 977923"/>
                    <a:gd name="connsiteX1013" fmla="*/ 476995 w 1209257"/>
                    <a:gd name="connsiteY1013" fmla="*/ 576752 h 977923"/>
                    <a:gd name="connsiteX1014" fmla="*/ 483303 w 1209257"/>
                    <a:gd name="connsiteY1014" fmla="*/ 569529 h 977923"/>
                    <a:gd name="connsiteX1015" fmla="*/ 463893 w 1209257"/>
                    <a:gd name="connsiteY1015" fmla="*/ 569529 h 977923"/>
                    <a:gd name="connsiteX1016" fmla="*/ 470201 w 1209257"/>
                    <a:gd name="connsiteY1016" fmla="*/ 576752 h 977923"/>
                    <a:gd name="connsiteX1017" fmla="*/ 463893 w 1209257"/>
                    <a:gd name="connsiteY1017" fmla="*/ 583420 h 977923"/>
                    <a:gd name="connsiteX1018" fmla="*/ 458070 w 1209257"/>
                    <a:gd name="connsiteY1018" fmla="*/ 576752 h 977923"/>
                    <a:gd name="connsiteX1019" fmla="*/ 463893 w 1209257"/>
                    <a:gd name="connsiteY1019" fmla="*/ 569529 h 977923"/>
                    <a:gd name="connsiteX1020" fmla="*/ 1188712 w 1209257"/>
                    <a:gd name="connsiteY1020" fmla="*/ 554193 h 977923"/>
                    <a:gd name="connsiteX1021" fmla="*/ 1188552 w 1209257"/>
                    <a:gd name="connsiteY1021" fmla="*/ 554708 h 977923"/>
                    <a:gd name="connsiteX1022" fmla="*/ 1188362 w 1209257"/>
                    <a:gd name="connsiteY1022" fmla="*/ 554527 h 977923"/>
                    <a:gd name="connsiteX1023" fmla="*/ 1037936 w 1209257"/>
                    <a:gd name="connsiteY1023" fmla="*/ 547859 h 977923"/>
                    <a:gd name="connsiteX1024" fmla="*/ 1044245 w 1209257"/>
                    <a:gd name="connsiteY1024" fmla="*/ 554527 h 977923"/>
                    <a:gd name="connsiteX1025" fmla="*/ 1037936 w 1209257"/>
                    <a:gd name="connsiteY1025" fmla="*/ 561750 h 977923"/>
                    <a:gd name="connsiteX1026" fmla="*/ 1031628 w 1209257"/>
                    <a:gd name="connsiteY1026" fmla="*/ 554527 h 977923"/>
                    <a:gd name="connsiteX1027" fmla="*/ 1037936 w 1209257"/>
                    <a:gd name="connsiteY1027" fmla="*/ 547859 h 977923"/>
                    <a:gd name="connsiteX1028" fmla="*/ 1019012 w 1209257"/>
                    <a:gd name="connsiteY1028" fmla="*/ 547859 h 977923"/>
                    <a:gd name="connsiteX1029" fmla="*/ 1024835 w 1209257"/>
                    <a:gd name="connsiteY1029" fmla="*/ 554527 h 977923"/>
                    <a:gd name="connsiteX1030" fmla="*/ 1019012 w 1209257"/>
                    <a:gd name="connsiteY1030" fmla="*/ 561750 h 977923"/>
                    <a:gd name="connsiteX1031" fmla="*/ 1012704 w 1209257"/>
                    <a:gd name="connsiteY1031" fmla="*/ 554527 h 977923"/>
                    <a:gd name="connsiteX1032" fmla="*/ 1019012 w 1209257"/>
                    <a:gd name="connsiteY1032" fmla="*/ 547859 h 977923"/>
                    <a:gd name="connsiteX1033" fmla="*/ 999602 w 1209257"/>
                    <a:gd name="connsiteY1033" fmla="*/ 547859 h 977923"/>
                    <a:gd name="connsiteX1034" fmla="*/ 1005910 w 1209257"/>
                    <a:gd name="connsiteY1034" fmla="*/ 554527 h 977923"/>
                    <a:gd name="connsiteX1035" fmla="*/ 999602 w 1209257"/>
                    <a:gd name="connsiteY1035" fmla="*/ 561750 h 977923"/>
                    <a:gd name="connsiteX1036" fmla="*/ 993779 w 1209257"/>
                    <a:gd name="connsiteY1036" fmla="*/ 554527 h 977923"/>
                    <a:gd name="connsiteX1037" fmla="*/ 999602 w 1209257"/>
                    <a:gd name="connsiteY1037" fmla="*/ 547859 h 977923"/>
                    <a:gd name="connsiteX1038" fmla="*/ 980678 w 1209257"/>
                    <a:gd name="connsiteY1038" fmla="*/ 547859 h 977923"/>
                    <a:gd name="connsiteX1039" fmla="*/ 986986 w 1209257"/>
                    <a:gd name="connsiteY1039" fmla="*/ 554527 h 977923"/>
                    <a:gd name="connsiteX1040" fmla="*/ 980678 w 1209257"/>
                    <a:gd name="connsiteY1040" fmla="*/ 561750 h 977923"/>
                    <a:gd name="connsiteX1041" fmla="*/ 974370 w 1209257"/>
                    <a:gd name="connsiteY1041" fmla="*/ 554527 h 977923"/>
                    <a:gd name="connsiteX1042" fmla="*/ 980678 w 1209257"/>
                    <a:gd name="connsiteY1042" fmla="*/ 547859 h 977923"/>
                    <a:gd name="connsiteX1043" fmla="*/ 961268 w 1209257"/>
                    <a:gd name="connsiteY1043" fmla="*/ 547859 h 977923"/>
                    <a:gd name="connsiteX1044" fmla="*/ 967576 w 1209257"/>
                    <a:gd name="connsiteY1044" fmla="*/ 554527 h 977923"/>
                    <a:gd name="connsiteX1045" fmla="*/ 961268 w 1209257"/>
                    <a:gd name="connsiteY1045" fmla="*/ 561750 h 977923"/>
                    <a:gd name="connsiteX1046" fmla="*/ 955445 w 1209257"/>
                    <a:gd name="connsiteY1046" fmla="*/ 554527 h 977923"/>
                    <a:gd name="connsiteX1047" fmla="*/ 961268 w 1209257"/>
                    <a:gd name="connsiteY1047" fmla="*/ 547859 h 977923"/>
                    <a:gd name="connsiteX1048" fmla="*/ 942343 w 1209257"/>
                    <a:gd name="connsiteY1048" fmla="*/ 547859 h 977923"/>
                    <a:gd name="connsiteX1049" fmla="*/ 948652 w 1209257"/>
                    <a:gd name="connsiteY1049" fmla="*/ 554527 h 977923"/>
                    <a:gd name="connsiteX1050" fmla="*/ 942343 w 1209257"/>
                    <a:gd name="connsiteY1050" fmla="*/ 561750 h 977923"/>
                    <a:gd name="connsiteX1051" fmla="*/ 936035 w 1209257"/>
                    <a:gd name="connsiteY1051" fmla="*/ 554527 h 977923"/>
                    <a:gd name="connsiteX1052" fmla="*/ 942343 w 1209257"/>
                    <a:gd name="connsiteY1052" fmla="*/ 547859 h 977923"/>
                    <a:gd name="connsiteX1053" fmla="*/ 923419 w 1209257"/>
                    <a:gd name="connsiteY1053" fmla="*/ 547859 h 977923"/>
                    <a:gd name="connsiteX1054" fmla="*/ 929242 w 1209257"/>
                    <a:gd name="connsiteY1054" fmla="*/ 554527 h 977923"/>
                    <a:gd name="connsiteX1055" fmla="*/ 923419 w 1209257"/>
                    <a:gd name="connsiteY1055" fmla="*/ 561750 h 977923"/>
                    <a:gd name="connsiteX1056" fmla="*/ 917111 w 1209257"/>
                    <a:gd name="connsiteY1056" fmla="*/ 554527 h 977923"/>
                    <a:gd name="connsiteX1057" fmla="*/ 923419 w 1209257"/>
                    <a:gd name="connsiteY1057" fmla="*/ 547859 h 977923"/>
                    <a:gd name="connsiteX1058" fmla="*/ 904009 w 1209257"/>
                    <a:gd name="connsiteY1058" fmla="*/ 547859 h 977923"/>
                    <a:gd name="connsiteX1059" fmla="*/ 910317 w 1209257"/>
                    <a:gd name="connsiteY1059" fmla="*/ 554527 h 977923"/>
                    <a:gd name="connsiteX1060" fmla="*/ 904009 w 1209257"/>
                    <a:gd name="connsiteY1060" fmla="*/ 561750 h 977923"/>
                    <a:gd name="connsiteX1061" fmla="*/ 897701 w 1209257"/>
                    <a:gd name="connsiteY1061" fmla="*/ 554527 h 977923"/>
                    <a:gd name="connsiteX1062" fmla="*/ 904009 w 1209257"/>
                    <a:gd name="connsiteY1062" fmla="*/ 547859 h 977923"/>
                    <a:gd name="connsiteX1063" fmla="*/ 885085 w 1209257"/>
                    <a:gd name="connsiteY1063" fmla="*/ 547859 h 977923"/>
                    <a:gd name="connsiteX1064" fmla="*/ 890908 w 1209257"/>
                    <a:gd name="connsiteY1064" fmla="*/ 554527 h 977923"/>
                    <a:gd name="connsiteX1065" fmla="*/ 885085 w 1209257"/>
                    <a:gd name="connsiteY1065" fmla="*/ 561750 h 977923"/>
                    <a:gd name="connsiteX1066" fmla="*/ 878777 w 1209257"/>
                    <a:gd name="connsiteY1066" fmla="*/ 554527 h 977923"/>
                    <a:gd name="connsiteX1067" fmla="*/ 885085 w 1209257"/>
                    <a:gd name="connsiteY1067" fmla="*/ 547859 h 977923"/>
                    <a:gd name="connsiteX1068" fmla="*/ 865675 w 1209257"/>
                    <a:gd name="connsiteY1068" fmla="*/ 547859 h 977923"/>
                    <a:gd name="connsiteX1069" fmla="*/ 871983 w 1209257"/>
                    <a:gd name="connsiteY1069" fmla="*/ 554527 h 977923"/>
                    <a:gd name="connsiteX1070" fmla="*/ 865675 w 1209257"/>
                    <a:gd name="connsiteY1070" fmla="*/ 561750 h 977923"/>
                    <a:gd name="connsiteX1071" fmla="*/ 859852 w 1209257"/>
                    <a:gd name="connsiteY1071" fmla="*/ 554527 h 977923"/>
                    <a:gd name="connsiteX1072" fmla="*/ 865675 w 1209257"/>
                    <a:gd name="connsiteY1072" fmla="*/ 547859 h 977923"/>
                    <a:gd name="connsiteX1073" fmla="*/ 846750 w 1209257"/>
                    <a:gd name="connsiteY1073" fmla="*/ 547859 h 977923"/>
                    <a:gd name="connsiteX1074" fmla="*/ 853059 w 1209257"/>
                    <a:gd name="connsiteY1074" fmla="*/ 554527 h 977923"/>
                    <a:gd name="connsiteX1075" fmla="*/ 846750 w 1209257"/>
                    <a:gd name="connsiteY1075" fmla="*/ 561750 h 977923"/>
                    <a:gd name="connsiteX1076" fmla="*/ 840442 w 1209257"/>
                    <a:gd name="connsiteY1076" fmla="*/ 554527 h 977923"/>
                    <a:gd name="connsiteX1077" fmla="*/ 846750 w 1209257"/>
                    <a:gd name="connsiteY1077" fmla="*/ 547859 h 977923"/>
                    <a:gd name="connsiteX1078" fmla="*/ 827341 w 1209257"/>
                    <a:gd name="connsiteY1078" fmla="*/ 547859 h 977923"/>
                    <a:gd name="connsiteX1079" fmla="*/ 833649 w 1209257"/>
                    <a:gd name="connsiteY1079" fmla="*/ 554527 h 977923"/>
                    <a:gd name="connsiteX1080" fmla="*/ 827341 w 1209257"/>
                    <a:gd name="connsiteY1080" fmla="*/ 561750 h 977923"/>
                    <a:gd name="connsiteX1081" fmla="*/ 821518 w 1209257"/>
                    <a:gd name="connsiteY1081" fmla="*/ 554527 h 977923"/>
                    <a:gd name="connsiteX1082" fmla="*/ 827341 w 1209257"/>
                    <a:gd name="connsiteY1082" fmla="*/ 547859 h 977923"/>
                    <a:gd name="connsiteX1083" fmla="*/ 808416 w 1209257"/>
                    <a:gd name="connsiteY1083" fmla="*/ 547859 h 977923"/>
                    <a:gd name="connsiteX1084" fmla="*/ 814724 w 1209257"/>
                    <a:gd name="connsiteY1084" fmla="*/ 554527 h 977923"/>
                    <a:gd name="connsiteX1085" fmla="*/ 808416 w 1209257"/>
                    <a:gd name="connsiteY1085" fmla="*/ 561750 h 977923"/>
                    <a:gd name="connsiteX1086" fmla="*/ 802108 w 1209257"/>
                    <a:gd name="connsiteY1086" fmla="*/ 554527 h 977923"/>
                    <a:gd name="connsiteX1087" fmla="*/ 808416 w 1209257"/>
                    <a:gd name="connsiteY1087" fmla="*/ 547859 h 977923"/>
                    <a:gd name="connsiteX1088" fmla="*/ 789492 w 1209257"/>
                    <a:gd name="connsiteY1088" fmla="*/ 547859 h 977923"/>
                    <a:gd name="connsiteX1089" fmla="*/ 795315 w 1209257"/>
                    <a:gd name="connsiteY1089" fmla="*/ 554527 h 977923"/>
                    <a:gd name="connsiteX1090" fmla="*/ 789492 w 1209257"/>
                    <a:gd name="connsiteY1090" fmla="*/ 561750 h 977923"/>
                    <a:gd name="connsiteX1091" fmla="*/ 783184 w 1209257"/>
                    <a:gd name="connsiteY1091" fmla="*/ 554527 h 977923"/>
                    <a:gd name="connsiteX1092" fmla="*/ 789492 w 1209257"/>
                    <a:gd name="connsiteY1092" fmla="*/ 547859 h 977923"/>
                    <a:gd name="connsiteX1093" fmla="*/ 770082 w 1209257"/>
                    <a:gd name="connsiteY1093" fmla="*/ 547859 h 977923"/>
                    <a:gd name="connsiteX1094" fmla="*/ 776390 w 1209257"/>
                    <a:gd name="connsiteY1094" fmla="*/ 554527 h 977923"/>
                    <a:gd name="connsiteX1095" fmla="*/ 770082 w 1209257"/>
                    <a:gd name="connsiteY1095" fmla="*/ 561750 h 977923"/>
                    <a:gd name="connsiteX1096" fmla="*/ 763774 w 1209257"/>
                    <a:gd name="connsiteY1096" fmla="*/ 554527 h 977923"/>
                    <a:gd name="connsiteX1097" fmla="*/ 770082 w 1209257"/>
                    <a:gd name="connsiteY1097" fmla="*/ 547859 h 977923"/>
                    <a:gd name="connsiteX1098" fmla="*/ 751157 w 1209257"/>
                    <a:gd name="connsiteY1098" fmla="*/ 547859 h 977923"/>
                    <a:gd name="connsiteX1099" fmla="*/ 757466 w 1209257"/>
                    <a:gd name="connsiteY1099" fmla="*/ 554527 h 977923"/>
                    <a:gd name="connsiteX1100" fmla="*/ 751157 w 1209257"/>
                    <a:gd name="connsiteY1100" fmla="*/ 561750 h 977923"/>
                    <a:gd name="connsiteX1101" fmla="*/ 744849 w 1209257"/>
                    <a:gd name="connsiteY1101" fmla="*/ 554527 h 977923"/>
                    <a:gd name="connsiteX1102" fmla="*/ 751157 w 1209257"/>
                    <a:gd name="connsiteY1102" fmla="*/ 547859 h 977923"/>
                    <a:gd name="connsiteX1103" fmla="*/ 406634 w 1209257"/>
                    <a:gd name="connsiteY1103" fmla="*/ 547859 h 977923"/>
                    <a:gd name="connsiteX1104" fmla="*/ 412943 w 1209257"/>
                    <a:gd name="connsiteY1104" fmla="*/ 554527 h 977923"/>
                    <a:gd name="connsiteX1105" fmla="*/ 406634 w 1209257"/>
                    <a:gd name="connsiteY1105" fmla="*/ 561750 h 977923"/>
                    <a:gd name="connsiteX1106" fmla="*/ 400326 w 1209257"/>
                    <a:gd name="connsiteY1106" fmla="*/ 554527 h 977923"/>
                    <a:gd name="connsiteX1107" fmla="*/ 406634 w 1209257"/>
                    <a:gd name="connsiteY1107" fmla="*/ 547859 h 977923"/>
                    <a:gd name="connsiteX1108" fmla="*/ 387710 w 1209257"/>
                    <a:gd name="connsiteY1108" fmla="*/ 528968 h 977923"/>
                    <a:gd name="connsiteX1109" fmla="*/ 391107 w 1209257"/>
                    <a:gd name="connsiteY1109" fmla="*/ 532857 h 977923"/>
                    <a:gd name="connsiteX1110" fmla="*/ 387710 w 1209257"/>
                    <a:gd name="connsiteY1110" fmla="*/ 536747 h 977923"/>
                    <a:gd name="connsiteX1111" fmla="*/ 383828 w 1209257"/>
                    <a:gd name="connsiteY1111" fmla="*/ 532857 h 977923"/>
                    <a:gd name="connsiteX1112" fmla="*/ 387710 w 1209257"/>
                    <a:gd name="connsiteY1112" fmla="*/ 528968 h 977923"/>
                    <a:gd name="connsiteX1113" fmla="*/ 1191273 w 1209257"/>
                    <a:gd name="connsiteY1113" fmla="*/ 525634 h 977923"/>
                    <a:gd name="connsiteX1114" fmla="*/ 1195597 w 1209257"/>
                    <a:gd name="connsiteY1114" fmla="*/ 530998 h 977923"/>
                    <a:gd name="connsiteX1115" fmla="*/ 1195446 w 1209257"/>
                    <a:gd name="connsiteY1115" fmla="*/ 532501 h 977923"/>
                    <a:gd name="connsiteX1116" fmla="*/ 1194232 w 1209257"/>
                    <a:gd name="connsiteY1116" fmla="*/ 536410 h 977923"/>
                    <a:gd name="connsiteX1117" fmla="*/ 1191273 w 1209257"/>
                    <a:gd name="connsiteY1117" fmla="*/ 540080 h 977923"/>
                    <a:gd name="connsiteX1118" fmla="*/ 1184965 w 1209257"/>
                    <a:gd name="connsiteY1118" fmla="*/ 532857 h 977923"/>
                    <a:gd name="connsiteX1119" fmla="*/ 1191273 w 1209257"/>
                    <a:gd name="connsiteY1119" fmla="*/ 525634 h 977923"/>
                    <a:gd name="connsiteX1120" fmla="*/ 1076271 w 1209257"/>
                    <a:gd name="connsiteY1120" fmla="*/ 525634 h 977923"/>
                    <a:gd name="connsiteX1121" fmla="*/ 1082579 w 1209257"/>
                    <a:gd name="connsiteY1121" fmla="*/ 532857 h 977923"/>
                    <a:gd name="connsiteX1122" fmla="*/ 1076271 w 1209257"/>
                    <a:gd name="connsiteY1122" fmla="*/ 540080 h 977923"/>
                    <a:gd name="connsiteX1123" fmla="*/ 1069963 w 1209257"/>
                    <a:gd name="connsiteY1123" fmla="*/ 532857 h 977923"/>
                    <a:gd name="connsiteX1124" fmla="*/ 1076271 w 1209257"/>
                    <a:gd name="connsiteY1124" fmla="*/ 525634 h 977923"/>
                    <a:gd name="connsiteX1125" fmla="*/ 1057346 w 1209257"/>
                    <a:gd name="connsiteY1125" fmla="*/ 525634 h 977923"/>
                    <a:gd name="connsiteX1126" fmla="*/ 1063169 w 1209257"/>
                    <a:gd name="connsiteY1126" fmla="*/ 532857 h 977923"/>
                    <a:gd name="connsiteX1127" fmla="*/ 1057346 w 1209257"/>
                    <a:gd name="connsiteY1127" fmla="*/ 540080 h 977923"/>
                    <a:gd name="connsiteX1128" fmla="*/ 1051038 w 1209257"/>
                    <a:gd name="connsiteY1128" fmla="*/ 532857 h 977923"/>
                    <a:gd name="connsiteX1129" fmla="*/ 1057346 w 1209257"/>
                    <a:gd name="connsiteY1129" fmla="*/ 525634 h 977923"/>
                    <a:gd name="connsiteX1130" fmla="*/ 1037936 w 1209257"/>
                    <a:gd name="connsiteY1130" fmla="*/ 525634 h 977923"/>
                    <a:gd name="connsiteX1131" fmla="*/ 1044245 w 1209257"/>
                    <a:gd name="connsiteY1131" fmla="*/ 532857 h 977923"/>
                    <a:gd name="connsiteX1132" fmla="*/ 1037936 w 1209257"/>
                    <a:gd name="connsiteY1132" fmla="*/ 540080 h 977923"/>
                    <a:gd name="connsiteX1133" fmla="*/ 1031628 w 1209257"/>
                    <a:gd name="connsiteY1133" fmla="*/ 532857 h 977923"/>
                    <a:gd name="connsiteX1134" fmla="*/ 1037936 w 1209257"/>
                    <a:gd name="connsiteY1134" fmla="*/ 525634 h 977923"/>
                    <a:gd name="connsiteX1135" fmla="*/ 999602 w 1209257"/>
                    <a:gd name="connsiteY1135" fmla="*/ 525634 h 977923"/>
                    <a:gd name="connsiteX1136" fmla="*/ 1005910 w 1209257"/>
                    <a:gd name="connsiteY1136" fmla="*/ 532857 h 977923"/>
                    <a:gd name="connsiteX1137" fmla="*/ 999602 w 1209257"/>
                    <a:gd name="connsiteY1137" fmla="*/ 540080 h 977923"/>
                    <a:gd name="connsiteX1138" fmla="*/ 993779 w 1209257"/>
                    <a:gd name="connsiteY1138" fmla="*/ 532857 h 977923"/>
                    <a:gd name="connsiteX1139" fmla="*/ 999602 w 1209257"/>
                    <a:gd name="connsiteY1139" fmla="*/ 525634 h 977923"/>
                    <a:gd name="connsiteX1140" fmla="*/ 980678 w 1209257"/>
                    <a:gd name="connsiteY1140" fmla="*/ 525634 h 977923"/>
                    <a:gd name="connsiteX1141" fmla="*/ 986986 w 1209257"/>
                    <a:gd name="connsiteY1141" fmla="*/ 532857 h 977923"/>
                    <a:gd name="connsiteX1142" fmla="*/ 980678 w 1209257"/>
                    <a:gd name="connsiteY1142" fmla="*/ 540080 h 977923"/>
                    <a:gd name="connsiteX1143" fmla="*/ 974370 w 1209257"/>
                    <a:gd name="connsiteY1143" fmla="*/ 532857 h 977923"/>
                    <a:gd name="connsiteX1144" fmla="*/ 980678 w 1209257"/>
                    <a:gd name="connsiteY1144" fmla="*/ 525634 h 977923"/>
                    <a:gd name="connsiteX1145" fmla="*/ 961268 w 1209257"/>
                    <a:gd name="connsiteY1145" fmla="*/ 525634 h 977923"/>
                    <a:gd name="connsiteX1146" fmla="*/ 967576 w 1209257"/>
                    <a:gd name="connsiteY1146" fmla="*/ 532857 h 977923"/>
                    <a:gd name="connsiteX1147" fmla="*/ 961268 w 1209257"/>
                    <a:gd name="connsiteY1147" fmla="*/ 540080 h 977923"/>
                    <a:gd name="connsiteX1148" fmla="*/ 955445 w 1209257"/>
                    <a:gd name="connsiteY1148" fmla="*/ 532857 h 977923"/>
                    <a:gd name="connsiteX1149" fmla="*/ 961268 w 1209257"/>
                    <a:gd name="connsiteY1149" fmla="*/ 525634 h 977923"/>
                    <a:gd name="connsiteX1150" fmla="*/ 942343 w 1209257"/>
                    <a:gd name="connsiteY1150" fmla="*/ 525634 h 977923"/>
                    <a:gd name="connsiteX1151" fmla="*/ 948652 w 1209257"/>
                    <a:gd name="connsiteY1151" fmla="*/ 532857 h 977923"/>
                    <a:gd name="connsiteX1152" fmla="*/ 942343 w 1209257"/>
                    <a:gd name="connsiteY1152" fmla="*/ 540080 h 977923"/>
                    <a:gd name="connsiteX1153" fmla="*/ 936035 w 1209257"/>
                    <a:gd name="connsiteY1153" fmla="*/ 532857 h 977923"/>
                    <a:gd name="connsiteX1154" fmla="*/ 942343 w 1209257"/>
                    <a:gd name="connsiteY1154" fmla="*/ 525634 h 977923"/>
                    <a:gd name="connsiteX1155" fmla="*/ 923419 w 1209257"/>
                    <a:gd name="connsiteY1155" fmla="*/ 525634 h 977923"/>
                    <a:gd name="connsiteX1156" fmla="*/ 929242 w 1209257"/>
                    <a:gd name="connsiteY1156" fmla="*/ 532857 h 977923"/>
                    <a:gd name="connsiteX1157" fmla="*/ 923419 w 1209257"/>
                    <a:gd name="connsiteY1157" fmla="*/ 540080 h 977923"/>
                    <a:gd name="connsiteX1158" fmla="*/ 917111 w 1209257"/>
                    <a:gd name="connsiteY1158" fmla="*/ 532857 h 977923"/>
                    <a:gd name="connsiteX1159" fmla="*/ 923419 w 1209257"/>
                    <a:gd name="connsiteY1159" fmla="*/ 525634 h 977923"/>
                    <a:gd name="connsiteX1160" fmla="*/ 904009 w 1209257"/>
                    <a:gd name="connsiteY1160" fmla="*/ 525634 h 977923"/>
                    <a:gd name="connsiteX1161" fmla="*/ 910317 w 1209257"/>
                    <a:gd name="connsiteY1161" fmla="*/ 532857 h 977923"/>
                    <a:gd name="connsiteX1162" fmla="*/ 904009 w 1209257"/>
                    <a:gd name="connsiteY1162" fmla="*/ 540080 h 977923"/>
                    <a:gd name="connsiteX1163" fmla="*/ 897701 w 1209257"/>
                    <a:gd name="connsiteY1163" fmla="*/ 532857 h 977923"/>
                    <a:gd name="connsiteX1164" fmla="*/ 904009 w 1209257"/>
                    <a:gd name="connsiteY1164" fmla="*/ 525634 h 977923"/>
                    <a:gd name="connsiteX1165" fmla="*/ 885085 w 1209257"/>
                    <a:gd name="connsiteY1165" fmla="*/ 525634 h 977923"/>
                    <a:gd name="connsiteX1166" fmla="*/ 890908 w 1209257"/>
                    <a:gd name="connsiteY1166" fmla="*/ 532857 h 977923"/>
                    <a:gd name="connsiteX1167" fmla="*/ 885085 w 1209257"/>
                    <a:gd name="connsiteY1167" fmla="*/ 540080 h 977923"/>
                    <a:gd name="connsiteX1168" fmla="*/ 878777 w 1209257"/>
                    <a:gd name="connsiteY1168" fmla="*/ 532857 h 977923"/>
                    <a:gd name="connsiteX1169" fmla="*/ 885085 w 1209257"/>
                    <a:gd name="connsiteY1169" fmla="*/ 525634 h 977923"/>
                    <a:gd name="connsiteX1170" fmla="*/ 865675 w 1209257"/>
                    <a:gd name="connsiteY1170" fmla="*/ 525634 h 977923"/>
                    <a:gd name="connsiteX1171" fmla="*/ 871983 w 1209257"/>
                    <a:gd name="connsiteY1171" fmla="*/ 532857 h 977923"/>
                    <a:gd name="connsiteX1172" fmla="*/ 865675 w 1209257"/>
                    <a:gd name="connsiteY1172" fmla="*/ 540080 h 977923"/>
                    <a:gd name="connsiteX1173" fmla="*/ 859852 w 1209257"/>
                    <a:gd name="connsiteY1173" fmla="*/ 532857 h 977923"/>
                    <a:gd name="connsiteX1174" fmla="*/ 865675 w 1209257"/>
                    <a:gd name="connsiteY1174" fmla="*/ 525634 h 977923"/>
                    <a:gd name="connsiteX1175" fmla="*/ 846750 w 1209257"/>
                    <a:gd name="connsiteY1175" fmla="*/ 525634 h 977923"/>
                    <a:gd name="connsiteX1176" fmla="*/ 853059 w 1209257"/>
                    <a:gd name="connsiteY1176" fmla="*/ 532857 h 977923"/>
                    <a:gd name="connsiteX1177" fmla="*/ 846750 w 1209257"/>
                    <a:gd name="connsiteY1177" fmla="*/ 540080 h 977923"/>
                    <a:gd name="connsiteX1178" fmla="*/ 840442 w 1209257"/>
                    <a:gd name="connsiteY1178" fmla="*/ 532857 h 977923"/>
                    <a:gd name="connsiteX1179" fmla="*/ 846750 w 1209257"/>
                    <a:gd name="connsiteY1179" fmla="*/ 525634 h 977923"/>
                    <a:gd name="connsiteX1180" fmla="*/ 827341 w 1209257"/>
                    <a:gd name="connsiteY1180" fmla="*/ 525634 h 977923"/>
                    <a:gd name="connsiteX1181" fmla="*/ 833649 w 1209257"/>
                    <a:gd name="connsiteY1181" fmla="*/ 532857 h 977923"/>
                    <a:gd name="connsiteX1182" fmla="*/ 827341 w 1209257"/>
                    <a:gd name="connsiteY1182" fmla="*/ 540080 h 977923"/>
                    <a:gd name="connsiteX1183" fmla="*/ 821518 w 1209257"/>
                    <a:gd name="connsiteY1183" fmla="*/ 532857 h 977923"/>
                    <a:gd name="connsiteX1184" fmla="*/ 827341 w 1209257"/>
                    <a:gd name="connsiteY1184" fmla="*/ 525634 h 977923"/>
                    <a:gd name="connsiteX1185" fmla="*/ 808416 w 1209257"/>
                    <a:gd name="connsiteY1185" fmla="*/ 525634 h 977923"/>
                    <a:gd name="connsiteX1186" fmla="*/ 814724 w 1209257"/>
                    <a:gd name="connsiteY1186" fmla="*/ 532857 h 977923"/>
                    <a:gd name="connsiteX1187" fmla="*/ 808416 w 1209257"/>
                    <a:gd name="connsiteY1187" fmla="*/ 540080 h 977923"/>
                    <a:gd name="connsiteX1188" fmla="*/ 802108 w 1209257"/>
                    <a:gd name="connsiteY1188" fmla="*/ 532857 h 977923"/>
                    <a:gd name="connsiteX1189" fmla="*/ 808416 w 1209257"/>
                    <a:gd name="connsiteY1189" fmla="*/ 525634 h 977923"/>
                    <a:gd name="connsiteX1190" fmla="*/ 789492 w 1209257"/>
                    <a:gd name="connsiteY1190" fmla="*/ 525634 h 977923"/>
                    <a:gd name="connsiteX1191" fmla="*/ 795315 w 1209257"/>
                    <a:gd name="connsiteY1191" fmla="*/ 532857 h 977923"/>
                    <a:gd name="connsiteX1192" fmla="*/ 789492 w 1209257"/>
                    <a:gd name="connsiteY1192" fmla="*/ 540080 h 977923"/>
                    <a:gd name="connsiteX1193" fmla="*/ 783184 w 1209257"/>
                    <a:gd name="connsiteY1193" fmla="*/ 532857 h 977923"/>
                    <a:gd name="connsiteX1194" fmla="*/ 789492 w 1209257"/>
                    <a:gd name="connsiteY1194" fmla="*/ 525634 h 977923"/>
                    <a:gd name="connsiteX1195" fmla="*/ 770082 w 1209257"/>
                    <a:gd name="connsiteY1195" fmla="*/ 525634 h 977923"/>
                    <a:gd name="connsiteX1196" fmla="*/ 776390 w 1209257"/>
                    <a:gd name="connsiteY1196" fmla="*/ 532857 h 977923"/>
                    <a:gd name="connsiteX1197" fmla="*/ 770082 w 1209257"/>
                    <a:gd name="connsiteY1197" fmla="*/ 540080 h 977923"/>
                    <a:gd name="connsiteX1198" fmla="*/ 763774 w 1209257"/>
                    <a:gd name="connsiteY1198" fmla="*/ 532857 h 977923"/>
                    <a:gd name="connsiteX1199" fmla="*/ 770082 w 1209257"/>
                    <a:gd name="connsiteY1199" fmla="*/ 525634 h 977923"/>
                    <a:gd name="connsiteX1200" fmla="*/ 751157 w 1209257"/>
                    <a:gd name="connsiteY1200" fmla="*/ 525634 h 977923"/>
                    <a:gd name="connsiteX1201" fmla="*/ 757466 w 1209257"/>
                    <a:gd name="connsiteY1201" fmla="*/ 532857 h 977923"/>
                    <a:gd name="connsiteX1202" fmla="*/ 751157 w 1209257"/>
                    <a:gd name="connsiteY1202" fmla="*/ 540080 h 977923"/>
                    <a:gd name="connsiteX1203" fmla="*/ 744849 w 1209257"/>
                    <a:gd name="connsiteY1203" fmla="*/ 532857 h 977923"/>
                    <a:gd name="connsiteX1204" fmla="*/ 751157 w 1209257"/>
                    <a:gd name="connsiteY1204" fmla="*/ 525634 h 977923"/>
                    <a:gd name="connsiteX1205" fmla="*/ 368300 w 1209257"/>
                    <a:gd name="connsiteY1205" fmla="*/ 525634 h 977923"/>
                    <a:gd name="connsiteX1206" fmla="*/ 374608 w 1209257"/>
                    <a:gd name="connsiteY1206" fmla="*/ 532857 h 977923"/>
                    <a:gd name="connsiteX1207" fmla="*/ 368300 w 1209257"/>
                    <a:gd name="connsiteY1207" fmla="*/ 540080 h 977923"/>
                    <a:gd name="connsiteX1208" fmla="*/ 362477 w 1209257"/>
                    <a:gd name="connsiteY1208" fmla="*/ 532857 h 977923"/>
                    <a:gd name="connsiteX1209" fmla="*/ 368300 w 1209257"/>
                    <a:gd name="connsiteY1209" fmla="*/ 525634 h 977923"/>
                    <a:gd name="connsiteX1210" fmla="*/ 349376 w 1209257"/>
                    <a:gd name="connsiteY1210" fmla="*/ 525634 h 977923"/>
                    <a:gd name="connsiteX1211" fmla="*/ 355684 w 1209257"/>
                    <a:gd name="connsiteY1211" fmla="*/ 532857 h 977923"/>
                    <a:gd name="connsiteX1212" fmla="*/ 349376 w 1209257"/>
                    <a:gd name="connsiteY1212" fmla="*/ 540080 h 977923"/>
                    <a:gd name="connsiteX1213" fmla="*/ 343068 w 1209257"/>
                    <a:gd name="connsiteY1213" fmla="*/ 532857 h 977923"/>
                    <a:gd name="connsiteX1214" fmla="*/ 349376 w 1209257"/>
                    <a:gd name="connsiteY1214" fmla="*/ 525634 h 977923"/>
                    <a:gd name="connsiteX1215" fmla="*/ 1191273 w 1209257"/>
                    <a:gd name="connsiteY1215" fmla="*/ 503964 h 977923"/>
                    <a:gd name="connsiteX1216" fmla="*/ 1197096 w 1209257"/>
                    <a:gd name="connsiteY1216" fmla="*/ 510632 h 977923"/>
                    <a:gd name="connsiteX1217" fmla="*/ 1191273 w 1209257"/>
                    <a:gd name="connsiteY1217" fmla="*/ 517855 h 977923"/>
                    <a:gd name="connsiteX1218" fmla="*/ 1184965 w 1209257"/>
                    <a:gd name="connsiteY1218" fmla="*/ 510632 h 977923"/>
                    <a:gd name="connsiteX1219" fmla="*/ 1191273 w 1209257"/>
                    <a:gd name="connsiteY1219" fmla="*/ 503964 h 977923"/>
                    <a:gd name="connsiteX1220" fmla="*/ 1095195 w 1209257"/>
                    <a:gd name="connsiteY1220" fmla="*/ 503964 h 977923"/>
                    <a:gd name="connsiteX1221" fmla="*/ 1101503 w 1209257"/>
                    <a:gd name="connsiteY1221" fmla="*/ 510632 h 977923"/>
                    <a:gd name="connsiteX1222" fmla="*/ 1095195 w 1209257"/>
                    <a:gd name="connsiteY1222" fmla="*/ 517855 h 977923"/>
                    <a:gd name="connsiteX1223" fmla="*/ 1089372 w 1209257"/>
                    <a:gd name="connsiteY1223" fmla="*/ 510632 h 977923"/>
                    <a:gd name="connsiteX1224" fmla="*/ 1095195 w 1209257"/>
                    <a:gd name="connsiteY1224" fmla="*/ 503964 h 977923"/>
                    <a:gd name="connsiteX1225" fmla="*/ 1076271 w 1209257"/>
                    <a:gd name="connsiteY1225" fmla="*/ 503964 h 977923"/>
                    <a:gd name="connsiteX1226" fmla="*/ 1082579 w 1209257"/>
                    <a:gd name="connsiteY1226" fmla="*/ 510632 h 977923"/>
                    <a:gd name="connsiteX1227" fmla="*/ 1076271 w 1209257"/>
                    <a:gd name="connsiteY1227" fmla="*/ 517855 h 977923"/>
                    <a:gd name="connsiteX1228" fmla="*/ 1069963 w 1209257"/>
                    <a:gd name="connsiteY1228" fmla="*/ 510632 h 977923"/>
                    <a:gd name="connsiteX1229" fmla="*/ 1076271 w 1209257"/>
                    <a:gd name="connsiteY1229" fmla="*/ 503964 h 977923"/>
                    <a:gd name="connsiteX1230" fmla="*/ 1057346 w 1209257"/>
                    <a:gd name="connsiteY1230" fmla="*/ 503964 h 977923"/>
                    <a:gd name="connsiteX1231" fmla="*/ 1063169 w 1209257"/>
                    <a:gd name="connsiteY1231" fmla="*/ 510632 h 977923"/>
                    <a:gd name="connsiteX1232" fmla="*/ 1057346 w 1209257"/>
                    <a:gd name="connsiteY1232" fmla="*/ 517855 h 977923"/>
                    <a:gd name="connsiteX1233" fmla="*/ 1051038 w 1209257"/>
                    <a:gd name="connsiteY1233" fmla="*/ 510632 h 977923"/>
                    <a:gd name="connsiteX1234" fmla="*/ 1057346 w 1209257"/>
                    <a:gd name="connsiteY1234" fmla="*/ 503964 h 977923"/>
                    <a:gd name="connsiteX1235" fmla="*/ 1037936 w 1209257"/>
                    <a:gd name="connsiteY1235" fmla="*/ 503964 h 977923"/>
                    <a:gd name="connsiteX1236" fmla="*/ 1044245 w 1209257"/>
                    <a:gd name="connsiteY1236" fmla="*/ 510632 h 977923"/>
                    <a:gd name="connsiteX1237" fmla="*/ 1037936 w 1209257"/>
                    <a:gd name="connsiteY1237" fmla="*/ 517855 h 977923"/>
                    <a:gd name="connsiteX1238" fmla="*/ 1031628 w 1209257"/>
                    <a:gd name="connsiteY1238" fmla="*/ 510632 h 977923"/>
                    <a:gd name="connsiteX1239" fmla="*/ 1037936 w 1209257"/>
                    <a:gd name="connsiteY1239" fmla="*/ 503964 h 977923"/>
                    <a:gd name="connsiteX1240" fmla="*/ 1019012 w 1209257"/>
                    <a:gd name="connsiteY1240" fmla="*/ 503964 h 977923"/>
                    <a:gd name="connsiteX1241" fmla="*/ 1024835 w 1209257"/>
                    <a:gd name="connsiteY1241" fmla="*/ 510632 h 977923"/>
                    <a:gd name="connsiteX1242" fmla="*/ 1019012 w 1209257"/>
                    <a:gd name="connsiteY1242" fmla="*/ 517855 h 977923"/>
                    <a:gd name="connsiteX1243" fmla="*/ 1012704 w 1209257"/>
                    <a:gd name="connsiteY1243" fmla="*/ 510632 h 977923"/>
                    <a:gd name="connsiteX1244" fmla="*/ 1019012 w 1209257"/>
                    <a:gd name="connsiteY1244" fmla="*/ 503964 h 977923"/>
                    <a:gd name="connsiteX1245" fmla="*/ 999602 w 1209257"/>
                    <a:gd name="connsiteY1245" fmla="*/ 503964 h 977923"/>
                    <a:gd name="connsiteX1246" fmla="*/ 1005910 w 1209257"/>
                    <a:gd name="connsiteY1246" fmla="*/ 510632 h 977923"/>
                    <a:gd name="connsiteX1247" fmla="*/ 999602 w 1209257"/>
                    <a:gd name="connsiteY1247" fmla="*/ 517855 h 977923"/>
                    <a:gd name="connsiteX1248" fmla="*/ 993779 w 1209257"/>
                    <a:gd name="connsiteY1248" fmla="*/ 510632 h 977923"/>
                    <a:gd name="connsiteX1249" fmla="*/ 999602 w 1209257"/>
                    <a:gd name="connsiteY1249" fmla="*/ 503964 h 977923"/>
                    <a:gd name="connsiteX1250" fmla="*/ 980678 w 1209257"/>
                    <a:gd name="connsiteY1250" fmla="*/ 503964 h 977923"/>
                    <a:gd name="connsiteX1251" fmla="*/ 986986 w 1209257"/>
                    <a:gd name="connsiteY1251" fmla="*/ 510632 h 977923"/>
                    <a:gd name="connsiteX1252" fmla="*/ 980678 w 1209257"/>
                    <a:gd name="connsiteY1252" fmla="*/ 517855 h 977923"/>
                    <a:gd name="connsiteX1253" fmla="*/ 974370 w 1209257"/>
                    <a:gd name="connsiteY1253" fmla="*/ 510632 h 977923"/>
                    <a:gd name="connsiteX1254" fmla="*/ 980678 w 1209257"/>
                    <a:gd name="connsiteY1254" fmla="*/ 503964 h 977923"/>
                    <a:gd name="connsiteX1255" fmla="*/ 961268 w 1209257"/>
                    <a:gd name="connsiteY1255" fmla="*/ 503964 h 977923"/>
                    <a:gd name="connsiteX1256" fmla="*/ 967576 w 1209257"/>
                    <a:gd name="connsiteY1256" fmla="*/ 510632 h 977923"/>
                    <a:gd name="connsiteX1257" fmla="*/ 961268 w 1209257"/>
                    <a:gd name="connsiteY1257" fmla="*/ 517855 h 977923"/>
                    <a:gd name="connsiteX1258" fmla="*/ 955445 w 1209257"/>
                    <a:gd name="connsiteY1258" fmla="*/ 510632 h 977923"/>
                    <a:gd name="connsiteX1259" fmla="*/ 961268 w 1209257"/>
                    <a:gd name="connsiteY1259" fmla="*/ 503964 h 977923"/>
                    <a:gd name="connsiteX1260" fmla="*/ 942343 w 1209257"/>
                    <a:gd name="connsiteY1260" fmla="*/ 503964 h 977923"/>
                    <a:gd name="connsiteX1261" fmla="*/ 948652 w 1209257"/>
                    <a:gd name="connsiteY1261" fmla="*/ 510632 h 977923"/>
                    <a:gd name="connsiteX1262" fmla="*/ 942343 w 1209257"/>
                    <a:gd name="connsiteY1262" fmla="*/ 517855 h 977923"/>
                    <a:gd name="connsiteX1263" fmla="*/ 936035 w 1209257"/>
                    <a:gd name="connsiteY1263" fmla="*/ 510632 h 977923"/>
                    <a:gd name="connsiteX1264" fmla="*/ 942343 w 1209257"/>
                    <a:gd name="connsiteY1264" fmla="*/ 503964 h 977923"/>
                    <a:gd name="connsiteX1265" fmla="*/ 923419 w 1209257"/>
                    <a:gd name="connsiteY1265" fmla="*/ 503964 h 977923"/>
                    <a:gd name="connsiteX1266" fmla="*/ 929242 w 1209257"/>
                    <a:gd name="connsiteY1266" fmla="*/ 510632 h 977923"/>
                    <a:gd name="connsiteX1267" fmla="*/ 923419 w 1209257"/>
                    <a:gd name="connsiteY1267" fmla="*/ 517855 h 977923"/>
                    <a:gd name="connsiteX1268" fmla="*/ 917111 w 1209257"/>
                    <a:gd name="connsiteY1268" fmla="*/ 510632 h 977923"/>
                    <a:gd name="connsiteX1269" fmla="*/ 923419 w 1209257"/>
                    <a:gd name="connsiteY1269" fmla="*/ 503964 h 977923"/>
                    <a:gd name="connsiteX1270" fmla="*/ 904009 w 1209257"/>
                    <a:gd name="connsiteY1270" fmla="*/ 503964 h 977923"/>
                    <a:gd name="connsiteX1271" fmla="*/ 910317 w 1209257"/>
                    <a:gd name="connsiteY1271" fmla="*/ 510632 h 977923"/>
                    <a:gd name="connsiteX1272" fmla="*/ 904009 w 1209257"/>
                    <a:gd name="connsiteY1272" fmla="*/ 517855 h 977923"/>
                    <a:gd name="connsiteX1273" fmla="*/ 897701 w 1209257"/>
                    <a:gd name="connsiteY1273" fmla="*/ 510632 h 977923"/>
                    <a:gd name="connsiteX1274" fmla="*/ 904009 w 1209257"/>
                    <a:gd name="connsiteY1274" fmla="*/ 503964 h 977923"/>
                    <a:gd name="connsiteX1275" fmla="*/ 885085 w 1209257"/>
                    <a:gd name="connsiteY1275" fmla="*/ 503964 h 977923"/>
                    <a:gd name="connsiteX1276" fmla="*/ 890908 w 1209257"/>
                    <a:gd name="connsiteY1276" fmla="*/ 510632 h 977923"/>
                    <a:gd name="connsiteX1277" fmla="*/ 885085 w 1209257"/>
                    <a:gd name="connsiteY1277" fmla="*/ 517855 h 977923"/>
                    <a:gd name="connsiteX1278" fmla="*/ 878777 w 1209257"/>
                    <a:gd name="connsiteY1278" fmla="*/ 510632 h 977923"/>
                    <a:gd name="connsiteX1279" fmla="*/ 885085 w 1209257"/>
                    <a:gd name="connsiteY1279" fmla="*/ 503964 h 977923"/>
                    <a:gd name="connsiteX1280" fmla="*/ 865675 w 1209257"/>
                    <a:gd name="connsiteY1280" fmla="*/ 503964 h 977923"/>
                    <a:gd name="connsiteX1281" fmla="*/ 871983 w 1209257"/>
                    <a:gd name="connsiteY1281" fmla="*/ 510632 h 977923"/>
                    <a:gd name="connsiteX1282" fmla="*/ 865675 w 1209257"/>
                    <a:gd name="connsiteY1282" fmla="*/ 517855 h 977923"/>
                    <a:gd name="connsiteX1283" fmla="*/ 859852 w 1209257"/>
                    <a:gd name="connsiteY1283" fmla="*/ 510632 h 977923"/>
                    <a:gd name="connsiteX1284" fmla="*/ 865675 w 1209257"/>
                    <a:gd name="connsiteY1284" fmla="*/ 503964 h 977923"/>
                    <a:gd name="connsiteX1285" fmla="*/ 846750 w 1209257"/>
                    <a:gd name="connsiteY1285" fmla="*/ 503964 h 977923"/>
                    <a:gd name="connsiteX1286" fmla="*/ 853059 w 1209257"/>
                    <a:gd name="connsiteY1286" fmla="*/ 510632 h 977923"/>
                    <a:gd name="connsiteX1287" fmla="*/ 846750 w 1209257"/>
                    <a:gd name="connsiteY1287" fmla="*/ 517855 h 977923"/>
                    <a:gd name="connsiteX1288" fmla="*/ 840442 w 1209257"/>
                    <a:gd name="connsiteY1288" fmla="*/ 510632 h 977923"/>
                    <a:gd name="connsiteX1289" fmla="*/ 846750 w 1209257"/>
                    <a:gd name="connsiteY1289" fmla="*/ 503964 h 977923"/>
                    <a:gd name="connsiteX1290" fmla="*/ 827341 w 1209257"/>
                    <a:gd name="connsiteY1290" fmla="*/ 503964 h 977923"/>
                    <a:gd name="connsiteX1291" fmla="*/ 833649 w 1209257"/>
                    <a:gd name="connsiteY1291" fmla="*/ 510632 h 977923"/>
                    <a:gd name="connsiteX1292" fmla="*/ 827341 w 1209257"/>
                    <a:gd name="connsiteY1292" fmla="*/ 517855 h 977923"/>
                    <a:gd name="connsiteX1293" fmla="*/ 821518 w 1209257"/>
                    <a:gd name="connsiteY1293" fmla="*/ 510632 h 977923"/>
                    <a:gd name="connsiteX1294" fmla="*/ 827341 w 1209257"/>
                    <a:gd name="connsiteY1294" fmla="*/ 503964 h 977923"/>
                    <a:gd name="connsiteX1295" fmla="*/ 808416 w 1209257"/>
                    <a:gd name="connsiteY1295" fmla="*/ 503964 h 977923"/>
                    <a:gd name="connsiteX1296" fmla="*/ 814724 w 1209257"/>
                    <a:gd name="connsiteY1296" fmla="*/ 510632 h 977923"/>
                    <a:gd name="connsiteX1297" fmla="*/ 808416 w 1209257"/>
                    <a:gd name="connsiteY1297" fmla="*/ 517855 h 977923"/>
                    <a:gd name="connsiteX1298" fmla="*/ 802108 w 1209257"/>
                    <a:gd name="connsiteY1298" fmla="*/ 510632 h 977923"/>
                    <a:gd name="connsiteX1299" fmla="*/ 808416 w 1209257"/>
                    <a:gd name="connsiteY1299" fmla="*/ 503964 h 977923"/>
                    <a:gd name="connsiteX1300" fmla="*/ 789492 w 1209257"/>
                    <a:gd name="connsiteY1300" fmla="*/ 503964 h 977923"/>
                    <a:gd name="connsiteX1301" fmla="*/ 795315 w 1209257"/>
                    <a:gd name="connsiteY1301" fmla="*/ 510632 h 977923"/>
                    <a:gd name="connsiteX1302" fmla="*/ 789492 w 1209257"/>
                    <a:gd name="connsiteY1302" fmla="*/ 517855 h 977923"/>
                    <a:gd name="connsiteX1303" fmla="*/ 783184 w 1209257"/>
                    <a:gd name="connsiteY1303" fmla="*/ 510632 h 977923"/>
                    <a:gd name="connsiteX1304" fmla="*/ 789492 w 1209257"/>
                    <a:gd name="connsiteY1304" fmla="*/ 503964 h 977923"/>
                    <a:gd name="connsiteX1305" fmla="*/ 770082 w 1209257"/>
                    <a:gd name="connsiteY1305" fmla="*/ 503964 h 977923"/>
                    <a:gd name="connsiteX1306" fmla="*/ 776390 w 1209257"/>
                    <a:gd name="connsiteY1306" fmla="*/ 510632 h 977923"/>
                    <a:gd name="connsiteX1307" fmla="*/ 770082 w 1209257"/>
                    <a:gd name="connsiteY1307" fmla="*/ 517855 h 977923"/>
                    <a:gd name="connsiteX1308" fmla="*/ 763774 w 1209257"/>
                    <a:gd name="connsiteY1308" fmla="*/ 510632 h 977923"/>
                    <a:gd name="connsiteX1309" fmla="*/ 770082 w 1209257"/>
                    <a:gd name="connsiteY1309" fmla="*/ 503964 h 977923"/>
                    <a:gd name="connsiteX1310" fmla="*/ 751157 w 1209257"/>
                    <a:gd name="connsiteY1310" fmla="*/ 503964 h 977923"/>
                    <a:gd name="connsiteX1311" fmla="*/ 757466 w 1209257"/>
                    <a:gd name="connsiteY1311" fmla="*/ 510632 h 977923"/>
                    <a:gd name="connsiteX1312" fmla="*/ 751157 w 1209257"/>
                    <a:gd name="connsiteY1312" fmla="*/ 517855 h 977923"/>
                    <a:gd name="connsiteX1313" fmla="*/ 744849 w 1209257"/>
                    <a:gd name="connsiteY1313" fmla="*/ 510632 h 977923"/>
                    <a:gd name="connsiteX1314" fmla="*/ 751157 w 1209257"/>
                    <a:gd name="connsiteY1314" fmla="*/ 503964 h 977923"/>
                    <a:gd name="connsiteX1315" fmla="*/ 444969 w 1209257"/>
                    <a:gd name="connsiteY1315" fmla="*/ 503964 h 977923"/>
                    <a:gd name="connsiteX1316" fmla="*/ 451277 w 1209257"/>
                    <a:gd name="connsiteY1316" fmla="*/ 510632 h 977923"/>
                    <a:gd name="connsiteX1317" fmla="*/ 444969 w 1209257"/>
                    <a:gd name="connsiteY1317" fmla="*/ 517855 h 977923"/>
                    <a:gd name="connsiteX1318" fmla="*/ 438661 w 1209257"/>
                    <a:gd name="connsiteY1318" fmla="*/ 510632 h 977923"/>
                    <a:gd name="connsiteX1319" fmla="*/ 444969 w 1209257"/>
                    <a:gd name="connsiteY1319" fmla="*/ 503964 h 977923"/>
                    <a:gd name="connsiteX1320" fmla="*/ 387710 w 1209257"/>
                    <a:gd name="connsiteY1320" fmla="*/ 503964 h 977923"/>
                    <a:gd name="connsiteX1321" fmla="*/ 393533 w 1209257"/>
                    <a:gd name="connsiteY1321" fmla="*/ 510632 h 977923"/>
                    <a:gd name="connsiteX1322" fmla="*/ 387710 w 1209257"/>
                    <a:gd name="connsiteY1322" fmla="*/ 517855 h 977923"/>
                    <a:gd name="connsiteX1323" fmla="*/ 381402 w 1209257"/>
                    <a:gd name="connsiteY1323" fmla="*/ 510632 h 977923"/>
                    <a:gd name="connsiteX1324" fmla="*/ 387710 w 1209257"/>
                    <a:gd name="connsiteY1324" fmla="*/ 503964 h 977923"/>
                    <a:gd name="connsiteX1325" fmla="*/ 329966 w 1209257"/>
                    <a:gd name="connsiteY1325" fmla="*/ 503964 h 977923"/>
                    <a:gd name="connsiteX1326" fmla="*/ 336274 w 1209257"/>
                    <a:gd name="connsiteY1326" fmla="*/ 510632 h 977923"/>
                    <a:gd name="connsiteX1327" fmla="*/ 329966 w 1209257"/>
                    <a:gd name="connsiteY1327" fmla="*/ 517855 h 977923"/>
                    <a:gd name="connsiteX1328" fmla="*/ 324143 w 1209257"/>
                    <a:gd name="connsiteY1328" fmla="*/ 510632 h 977923"/>
                    <a:gd name="connsiteX1329" fmla="*/ 329966 w 1209257"/>
                    <a:gd name="connsiteY1329" fmla="*/ 503964 h 977923"/>
                    <a:gd name="connsiteX1330" fmla="*/ 311041 w 1209257"/>
                    <a:gd name="connsiteY1330" fmla="*/ 503964 h 977923"/>
                    <a:gd name="connsiteX1331" fmla="*/ 317350 w 1209257"/>
                    <a:gd name="connsiteY1331" fmla="*/ 510632 h 977923"/>
                    <a:gd name="connsiteX1332" fmla="*/ 311041 w 1209257"/>
                    <a:gd name="connsiteY1332" fmla="*/ 517855 h 977923"/>
                    <a:gd name="connsiteX1333" fmla="*/ 304733 w 1209257"/>
                    <a:gd name="connsiteY1333" fmla="*/ 510632 h 977923"/>
                    <a:gd name="connsiteX1334" fmla="*/ 311041 w 1209257"/>
                    <a:gd name="connsiteY1334" fmla="*/ 503964 h 977923"/>
                    <a:gd name="connsiteX1335" fmla="*/ 1191273 w 1209257"/>
                    <a:gd name="connsiteY1335" fmla="*/ 481738 h 977923"/>
                    <a:gd name="connsiteX1336" fmla="*/ 1197096 w 1209257"/>
                    <a:gd name="connsiteY1336" fmla="*/ 488962 h 977923"/>
                    <a:gd name="connsiteX1337" fmla="*/ 1191273 w 1209257"/>
                    <a:gd name="connsiteY1337" fmla="*/ 496185 h 977923"/>
                    <a:gd name="connsiteX1338" fmla="*/ 1184965 w 1209257"/>
                    <a:gd name="connsiteY1338" fmla="*/ 488962 h 977923"/>
                    <a:gd name="connsiteX1339" fmla="*/ 1191273 w 1209257"/>
                    <a:gd name="connsiteY1339" fmla="*/ 481738 h 977923"/>
                    <a:gd name="connsiteX1340" fmla="*/ 1171864 w 1209257"/>
                    <a:gd name="connsiteY1340" fmla="*/ 481738 h 977923"/>
                    <a:gd name="connsiteX1341" fmla="*/ 1178172 w 1209257"/>
                    <a:gd name="connsiteY1341" fmla="*/ 488962 h 977923"/>
                    <a:gd name="connsiteX1342" fmla="*/ 1171864 w 1209257"/>
                    <a:gd name="connsiteY1342" fmla="*/ 496185 h 977923"/>
                    <a:gd name="connsiteX1343" fmla="*/ 1165556 w 1209257"/>
                    <a:gd name="connsiteY1343" fmla="*/ 488962 h 977923"/>
                    <a:gd name="connsiteX1344" fmla="*/ 1171864 w 1209257"/>
                    <a:gd name="connsiteY1344" fmla="*/ 481738 h 977923"/>
                    <a:gd name="connsiteX1345" fmla="*/ 1095195 w 1209257"/>
                    <a:gd name="connsiteY1345" fmla="*/ 481738 h 977923"/>
                    <a:gd name="connsiteX1346" fmla="*/ 1101503 w 1209257"/>
                    <a:gd name="connsiteY1346" fmla="*/ 488962 h 977923"/>
                    <a:gd name="connsiteX1347" fmla="*/ 1095195 w 1209257"/>
                    <a:gd name="connsiteY1347" fmla="*/ 496185 h 977923"/>
                    <a:gd name="connsiteX1348" fmla="*/ 1089372 w 1209257"/>
                    <a:gd name="connsiteY1348" fmla="*/ 488962 h 977923"/>
                    <a:gd name="connsiteX1349" fmla="*/ 1095195 w 1209257"/>
                    <a:gd name="connsiteY1349" fmla="*/ 481738 h 977923"/>
                    <a:gd name="connsiteX1350" fmla="*/ 1076271 w 1209257"/>
                    <a:gd name="connsiteY1350" fmla="*/ 481738 h 977923"/>
                    <a:gd name="connsiteX1351" fmla="*/ 1082579 w 1209257"/>
                    <a:gd name="connsiteY1351" fmla="*/ 488962 h 977923"/>
                    <a:gd name="connsiteX1352" fmla="*/ 1076271 w 1209257"/>
                    <a:gd name="connsiteY1352" fmla="*/ 496185 h 977923"/>
                    <a:gd name="connsiteX1353" fmla="*/ 1069963 w 1209257"/>
                    <a:gd name="connsiteY1353" fmla="*/ 488962 h 977923"/>
                    <a:gd name="connsiteX1354" fmla="*/ 1076271 w 1209257"/>
                    <a:gd name="connsiteY1354" fmla="*/ 481738 h 977923"/>
                    <a:gd name="connsiteX1355" fmla="*/ 1057346 w 1209257"/>
                    <a:gd name="connsiteY1355" fmla="*/ 481738 h 977923"/>
                    <a:gd name="connsiteX1356" fmla="*/ 1063169 w 1209257"/>
                    <a:gd name="connsiteY1356" fmla="*/ 488962 h 977923"/>
                    <a:gd name="connsiteX1357" fmla="*/ 1057346 w 1209257"/>
                    <a:gd name="connsiteY1357" fmla="*/ 496185 h 977923"/>
                    <a:gd name="connsiteX1358" fmla="*/ 1051038 w 1209257"/>
                    <a:gd name="connsiteY1358" fmla="*/ 488962 h 977923"/>
                    <a:gd name="connsiteX1359" fmla="*/ 1057346 w 1209257"/>
                    <a:gd name="connsiteY1359" fmla="*/ 481738 h 977923"/>
                    <a:gd name="connsiteX1360" fmla="*/ 1037936 w 1209257"/>
                    <a:gd name="connsiteY1360" fmla="*/ 481738 h 977923"/>
                    <a:gd name="connsiteX1361" fmla="*/ 1044245 w 1209257"/>
                    <a:gd name="connsiteY1361" fmla="*/ 488962 h 977923"/>
                    <a:gd name="connsiteX1362" fmla="*/ 1037936 w 1209257"/>
                    <a:gd name="connsiteY1362" fmla="*/ 496185 h 977923"/>
                    <a:gd name="connsiteX1363" fmla="*/ 1031628 w 1209257"/>
                    <a:gd name="connsiteY1363" fmla="*/ 488962 h 977923"/>
                    <a:gd name="connsiteX1364" fmla="*/ 1037936 w 1209257"/>
                    <a:gd name="connsiteY1364" fmla="*/ 481738 h 977923"/>
                    <a:gd name="connsiteX1365" fmla="*/ 1019012 w 1209257"/>
                    <a:gd name="connsiteY1365" fmla="*/ 481738 h 977923"/>
                    <a:gd name="connsiteX1366" fmla="*/ 1024835 w 1209257"/>
                    <a:gd name="connsiteY1366" fmla="*/ 488962 h 977923"/>
                    <a:gd name="connsiteX1367" fmla="*/ 1019012 w 1209257"/>
                    <a:gd name="connsiteY1367" fmla="*/ 496185 h 977923"/>
                    <a:gd name="connsiteX1368" fmla="*/ 1012704 w 1209257"/>
                    <a:gd name="connsiteY1368" fmla="*/ 488962 h 977923"/>
                    <a:gd name="connsiteX1369" fmla="*/ 1019012 w 1209257"/>
                    <a:gd name="connsiteY1369" fmla="*/ 481738 h 977923"/>
                    <a:gd name="connsiteX1370" fmla="*/ 980678 w 1209257"/>
                    <a:gd name="connsiteY1370" fmla="*/ 481738 h 977923"/>
                    <a:gd name="connsiteX1371" fmla="*/ 986986 w 1209257"/>
                    <a:gd name="connsiteY1371" fmla="*/ 488962 h 977923"/>
                    <a:gd name="connsiteX1372" fmla="*/ 980678 w 1209257"/>
                    <a:gd name="connsiteY1372" fmla="*/ 496185 h 977923"/>
                    <a:gd name="connsiteX1373" fmla="*/ 974370 w 1209257"/>
                    <a:gd name="connsiteY1373" fmla="*/ 488962 h 977923"/>
                    <a:gd name="connsiteX1374" fmla="*/ 980678 w 1209257"/>
                    <a:gd name="connsiteY1374" fmla="*/ 481738 h 977923"/>
                    <a:gd name="connsiteX1375" fmla="*/ 961268 w 1209257"/>
                    <a:gd name="connsiteY1375" fmla="*/ 481738 h 977923"/>
                    <a:gd name="connsiteX1376" fmla="*/ 967576 w 1209257"/>
                    <a:gd name="connsiteY1376" fmla="*/ 488962 h 977923"/>
                    <a:gd name="connsiteX1377" fmla="*/ 961268 w 1209257"/>
                    <a:gd name="connsiteY1377" fmla="*/ 496185 h 977923"/>
                    <a:gd name="connsiteX1378" fmla="*/ 955445 w 1209257"/>
                    <a:gd name="connsiteY1378" fmla="*/ 488962 h 977923"/>
                    <a:gd name="connsiteX1379" fmla="*/ 961268 w 1209257"/>
                    <a:gd name="connsiteY1379" fmla="*/ 481738 h 977923"/>
                    <a:gd name="connsiteX1380" fmla="*/ 942343 w 1209257"/>
                    <a:gd name="connsiteY1380" fmla="*/ 481738 h 977923"/>
                    <a:gd name="connsiteX1381" fmla="*/ 948652 w 1209257"/>
                    <a:gd name="connsiteY1381" fmla="*/ 488962 h 977923"/>
                    <a:gd name="connsiteX1382" fmla="*/ 942343 w 1209257"/>
                    <a:gd name="connsiteY1382" fmla="*/ 496185 h 977923"/>
                    <a:gd name="connsiteX1383" fmla="*/ 936035 w 1209257"/>
                    <a:gd name="connsiteY1383" fmla="*/ 488962 h 977923"/>
                    <a:gd name="connsiteX1384" fmla="*/ 942343 w 1209257"/>
                    <a:gd name="connsiteY1384" fmla="*/ 481738 h 977923"/>
                    <a:gd name="connsiteX1385" fmla="*/ 923419 w 1209257"/>
                    <a:gd name="connsiteY1385" fmla="*/ 481738 h 977923"/>
                    <a:gd name="connsiteX1386" fmla="*/ 929242 w 1209257"/>
                    <a:gd name="connsiteY1386" fmla="*/ 488962 h 977923"/>
                    <a:gd name="connsiteX1387" fmla="*/ 923419 w 1209257"/>
                    <a:gd name="connsiteY1387" fmla="*/ 496185 h 977923"/>
                    <a:gd name="connsiteX1388" fmla="*/ 917111 w 1209257"/>
                    <a:gd name="connsiteY1388" fmla="*/ 488962 h 977923"/>
                    <a:gd name="connsiteX1389" fmla="*/ 923419 w 1209257"/>
                    <a:gd name="connsiteY1389" fmla="*/ 481738 h 977923"/>
                    <a:gd name="connsiteX1390" fmla="*/ 904009 w 1209257"/>
                    <a:gd name="connsiteY1390" fmla="*/ 481738 h 977923"/>
                    <a:gd name="connsiteX1391" fmla="*/ 910317 w 1209257"/>
                    <a:gd name="connsiteY1391" fmla="*/ 488962 h 977923"/>
                    <a:gd name="connsiteX1392" fmla="*/ 904009 w 1209257"/>
                    <a:gd name="connsiteY1392" fmla="*/ 496185 h 977923"/>
                    <a:gd name="connsiteX1393" fmla="*/ 897701 w 1209257"/>
                    <a:gd name="connsiteY1393" fmla="*/ 488962 h 977923"/>
                    <a:gd name="connsiteX1394" fmla="*/ 904009 w 1209257"/>
                    <a:gd name="connsiteY1394" fmla="*/ 481738 h 977923"/>
                    <a:gd name="connsiteX1395" fmla="*/ 885085 w 1209257"/>
                    <a:gd name="connsiteY1395" fmla="*/ 481738 h 977923"/>
                    <a:gd name="connsiteX1396" fmla="*/ 890908 w 1209257"/>
                    <a:gd name="connsiteY1396" fmla="*/ 488962 h 977923"/>
                    <a:gd name="connsiteX1397" fmla="*/ 885085 w 1209257"/>
                    <a:gd name="connsiteY1397" fmla="*/ 496185 h 977923"/>
                    <a:gd name="connsiteX1398" fmla="*/ 878777 w 1209257"/>
                    <a:gd name="connsiteY1398" fmla="*/ 488962 h 977923"/>
                    <a:gd name="connsiteX1399" fmla="*/ 885085 w 1209257"/>
                    <a:gd name="connsiteY1399" fmla="*/ 481738 h 977923"/>
                    <a:gd name="connsiteX1400" fmla="*/ 865675 w 1209257"/>
                    <a:gd name="connsiteY1400" fmla="*/ 481738 h 977923"/>
                    <a:gd name="connsiteX1401" fmla="*/ 871983 w 1209257"/>
                    <a:gd name="connsiteY1401" fmla="*/ 488962 h 977923"/>
                    <a:gd name="connsiteX1402" fmla="*/ 865675 w 1209257"/>
                    <a:gd name="connsiteY1402" fmla="*/ 496185 h 977923"/>
                    <a:gd name="connsiteX1403" fmla="*/ 859852 w 1209257"/>
                    <a:gd name="connsiteY1403" fmla="*/ 488962 h 977923"/>
                    <a:gd name="connsiteX1404" fmla="*/ 865675 w 1209257"/>
                    <a:gd name="connsiteY1404" fmla="*/ 481738 h 977923"/>
                    <a:gd name="connsiteX1405" fmla="*/ 846750 w 1209257"/>
                    <a:gd name="connsiteY1405" fmla="*/ 481738 h 977923"/>
                    <a:gd name="connsiteX1406" fmla="*/ 853059 w 1209257"/>
                    <a:gd name="connsiteY1406" fmla="*/ 488962 h 977923"/>
                    <a:gd name="connsiteX1407" fmla="*/ 846750 w 1209257"/>
                    <a:gd name="connsiteY1407" fmla="*/ 496185 h 977923"/>
                    <a:gd name="connsiteX1408" fmla="*/ 840442 w 1209257"/>
                    <a:gd name="connsiteY1408" fmla="*/ 488962 h 977923"/>
                    <a:gd name="connsiteX1409" fmla="*/ 846750 w 1209257"/>
                    <a:gd name="connsiteY1409" fmla="*/ 481738 h 977923"/>
                    <a:gd name="connsiteX1410" fmla="*/ 827341 w 1209257"/>
                    <a:gd name="connsiteY1410" fmla="*/ 481738 h 977923"/>
                    <a:gd name="connsiteX1411" fmla="*/ 833649 w 1209257"/>
                    <a:gd name="connsiteY1411" fmla="*/ 488962 h 977923"/>
                    <a:gd name="connsiteX1412" fmla="*/ 827341 w 1209257"/>
                    <a:gd name="connsiteY1412" fmla="*/ 496185 h 977923"/>
                    <a:gd name="connsiteX1413" fmla="*/ 821518 w 1209257"/>
                    <a:gd name="connsiteY1413" fmla="*/ 488962 h 977923"/>
                    <a:gd name="connsiteX1414" fmla="*/ 827341 w 1209257"/>
                    <a:gd name="connsiteY1414" fmla="*/ 481738 h 977923"/>
                    <a:gd name="connsiteX1415" fmla="*/ 808416 w 1209257"/>
                    <a:gd name="connsiteY1415" fmla="*/ 481738 h 977923"/>
                    <a:gd name="connsiteX1416" fmla="*/ 814724 w 1209257"/>
                    <a:gd name="connsiteY1416" fmla="*/ 488962 h 977923"/>
                    <a:gd name="connsiteX1417" fmla="*/ 808416 w 1209257"/>
                    <a:gd name="connsiteY1417" fmla="*/ 496185 h 977923"/>
                    <a:gd name="connsiteX1418" fmla="*/ 802108 w 1209257"/>
                    <a:gd name="connsiteY1418" fmla="*/ 488962 h 977923"/>
                    <a:gd name="connsiteX1419" fmla="*/ 808416 w 1209257"/>
                    <a:gd name="connsiteY1419" fmla="*/ 481738 h 977923"/>
                    <a:gd name="connsiteX1420" fmla="*/ 789492 w 1209257"/>
                    <a:gd name="connsiteY1420" fmla="*/ 481738 h 977923"/>
                    <a:gd name="connsiteX1421" fmla="*/ 795315 w 1209257"/>
                    <a:gd name="connsiteY1421" fmla="*/ 488962 h 977923"/>
                    <a:gd name="connsiteX1422" fmla="*/ 789492 w 1209257"/>
                    <a:gd name="connsiteY1422" fmla="*/ 496185 h 977923"/>
                    <a:gd name="connsiteX1423" fmla="*/ 783184 w 1209257"/>
                    <a:gd name="connsiteY1423" fmla="*/ 488962 h 977923"/>
                    <a:gd name="connsiteX1424" fmla="*/ 789492 w 1209257"/>
                    <a:gd name="connsiteY1424" fmla="*/ 481738 h 977923"/>
                    <a:gd name="connsiteX1425" fmla="*/ 770082 w 1209257"/>
                    <a:gd name="connsiteY1425" fmla="*/ 481738 h 977923"/>
                    <a:gd name="connsiteX1426" fmla="*/ 776390 w 1209257"/>
                    <a:gd name="connsiteY1426" fmla="*/ 488962 h 977923"/>
                    <a:gd name="connsiteX1427" fmla="*/ 770082 w 1209257"/>
                    <a:gd name="connsiteY1427" fmla="*/ 496185 h 977923"/>
                    <a:gd name="connsiteX1428" fmla="*/ 763774 w 1209257"/>
                    <a:gd name="connsiteY1428" fmla="*/ 488962 h 977923"/>
                    <a:gd name="connsiteX1429" fmla="*/ 770082 w 1209257"/>
                    <a:gd name="connsiteY1429" fmla="*/ 481738 h 977923"/>
                    <a:gd name="connsiteX1430" fmla="*/ 751157 w 1209257"/>
                    <a:gd name="connsiteY1430" fmla="*/ 481738 h 977923"/>
                    <a:gd name="connsiteX1431" fmla="*/ 757466 w 1209257"/>
                    <a:gd name="connsiteY1431" fmla="*/ 488962 h 977923"/>
                    <a:gd name="connsiteX1432" fmla="*/ 751157 w 1209257"/>
                    <a:gd name="connsiteY1432" fmla="*/ 496185 h 977923"/>
                    <a:gd name="connsiteX1433" fmla="*/ 744849 w 1209257"/>
                    <a:gd name="connsiteY1433" fmla="*/ 488962 h 977923"/>
                    <a:gd name="connsiteX1434" fmla="*/ 751157 w 1209257"/>
                    <a:gd name="connsiteY1434" fmla="*/ 481738 h 977923"/>
                    <a:gd name="connsiteX1435" fmla="*/ 329966 w 1209257"/>
                    <a:gd name="connsiteY1435" fmla="*/ 481738 h 977923"/>
                    <a:gd name="connsiteX1436" fmla="*/ 336274 w 1209257"/>
                    <a:gd name="connsiteY1436" fmla="*/ 488962 h 977923"/>
                    <a:gd name="connsiteX1437" fmla="*/ 329966 w 1209257"/>
                    <a:gd name="connsiteY1437" fmla="*/ 496185 h 977923"/>
                    <a:gd name="connsiteX1438" fmla="*/ 324143 w 1209257"/>
                    <a:gd name="connsiteY1438" fmla="*/ 488962 h 977923"/>
                    <a:gd name="connsiteX1439" fmla="*/ 329966 w 1209257"/>
                    <a:gd name="connsiteY1439" fmla="*/ 481738 h 977923"/>
                    <a:gd name="connsiteX1440" fmla="*/ 311041 w 1209257"/>
                    <a:gd name="connsiteY1440" fmla="*/ 481738 h 977923"/>
                    <a:gd name="connsiteX1441" fmla="*/ 317350 w 1209257"/>
                    <a:gd name="connsiteY1441" fmla="*/ 488962 h 977923"/>
                    <a:gd name="connsiteX1442" fmla="*/ 311041 w 1209257"/>
                    <a:gd name="connsiteY1442" fmla="*/ 496185 h 977923"/>
                    <a:gd name="connsiteX1443" fmla="*/ 304733 w 1209257"/>
                    <a:gd name="connsiteY1443" fmla="*/ 488962 h 977923"/>
                    <a:gd name="connsiteX1444" fmla="*/ 311041 w 1209257"/>
                    <a:gd name="connsiteY1444" fmla="*/ 481738 h 977923"/>
                    <a:gd name="connsiteX1445" fmla="*/ 1191273 w 1209257"/>
                    <a:gd name="connsiteY1445" fmla="*/ 460068 h 977923"/>
                    <a:gd name="connsiteX1446" fmla="*/ 1197096 w 1209257"/>
                    <a:gd name="connsiteY1446" fmla="*/ 467292 h 977923"/>
                    <a:gd name="connsiteX1447" fmla="*/ 1191273 w 1209257"/>
                    <a:gd name="connsiteY1447" fmla="*/ 473959 h 977923"/>
                    <a:gd name="connsiteX1448" fmla="*/ 1184965 w 1209257"/>
                    <a:gd name="connsiteY1448" fmla="*/ 467292 h 977923"/>
                    <a:gd name="connsiteX1449" fmla="*/ 1191273 w 1209257"/>
                    <a:gd name="connsiteY1449" fmla="*/ 460068 h 977923"/>
                    <a:gd name="connsiteX1450" fmla="*/ 1171864 w 1209257"/>
                    <a:gd name="connsiteY1450" fmla="*/ 460068 h 977923"/>
                    <a:gd name="connsiteX1451" fmla="*/ 1178172 w 1209257"/>
                    <a:gd name="connsiteY1451" fmla="*/ 467292 h 977923"/>
                    <a:gd name="connsiteX1452" fmla="*/ 1171864 w 1209257"/>
                    <a:gd name="connsiteY1452" fmla="*/ 473959 h 977923"/>
                    <a:gd name="connsiteX1453" fmla="*/ 1165556 w 1209257"/>
                    <a:gd name="connsiteY1453" fmla="*/ 467292 h 977923"/>
                    <a:gd name="connsiteX1454" fmla="*/ 1171864 w 1209257"/>
                    <a:gd name="connsiteY1454" fmla="*/ 460068 h 977923"/>
                    <a:gd name="connsiteX1455" fmla="*/ 1152939 w 1209257"/>
                    <a:gd name="connsiteY1455" fmla="*/ 460068 h 977923"/>
                    <a:gd name="connsiteX1456" fmla="*/ 1158762 w 1209257"/>
                    <a:gd name="connsiteY1456" fmla="*/ 467292 h 977923"/>
                    <a:gd name="connsiteX1457" fmla="*/ 1152939 w 1209257"/>
                    <a:gd name="connsiteY1457" fmla="*/ 473959 h 977923"/>
                    <a:gd name="connsiteX1458" fmla="*/ 1146631 w 1209257"/>
                    <a:gd name="connsiteY1458" fmla="*/ 467292 h 977923"/>
                    <a:gd name="connsiteX1459" fmla="*/ 1152939 w 1209257"/>
                    <a:gd name="connsiteY1459" fmla="*/ 460068 h 977923"/>
                    <a:gd name="connsiteX1460" fmla="*/ 1133529 w 1209257"/>
                    <a:gd name="connsiteY1460" fmla="*/ 460068 h 977923"/>
                    <a:gd name="connsiteX1461" fmla="*/ 1139838 w 1209257"/>
                    <a:gd name="connsiteY1461" fmla="*/ 467292 h 977923"/>
                    <a:gd name="connsiteX1462" fmla="*/ 1133529 w 1209257"/>
                    <a:gd name="connsiteY1462" fmla="*/ 473959 h 977923"/>
                    <a:gd name="connsiteX1463" fmla="*/ 1127221 w 1209257"/>
                    <a:gd name="connsiteY1463" fmla="*/ 467292 h 977923"/>
                    <a:gd name="connsiteX1464" fmla="*/ 1133529 w 1209257"/>
                    <a:gd name="connsiteY1464" fmla="*/ 460068 h 977923"/>
                    <a:gd name="connsiteX1465" fmla="*/ 1114605 w 1209257"/>
                    <a:gd name="connsiteY1465" fmla="*/ 460068 h 977923"/>
                    <a:gd name="connsiteX1466" fmla="*/ 1120913 w 1209257"/>
                    <a:gd name="connsiteY1466" fmla="*/ 467292 h 977923"/>
                    <a:gd name="connsiteX1467" fmla="*/ 1114605 w 1209257"/>
                    <a:gd name="connsiteY1467" fmla="*/ 473959 h 977923"/>
                    <a:gd name="connsiteX1468" fmla="*/ 1108297 w 1209257"/>
                    <a:gd name="connsiteY1468" fmla="*/ 467292 h 977923"/>
                    <a:gd name="connsiteX1469" fmla="*/ 1114605 w 1209257"/>
                    <a:gd name="connsiteY1469" fmla="*/ 460068 h 977923"/>
                    <a:gd name="connsiteX1470" fmla="*/ 1095195 w 1209257"/>
                    <a:gd name="connsiteY1470" fmla="*/ 460068 h 977923"/>
                    <a:gd name="connsiteX1471" fmla="*/ 1101503 w 1209257"/>
                    <a:gd name="connsiteY1471" fmla="*/ 467292 h 977923"/>
                    <a:gd name="connsiteX1472" fmla="*/ 1095195 w 1209257"/>
                    <a:gd name="connsiteY1472" fmla="*/ 473959 h 977923"/>
                    <a:gd name="connsiteX1473" fmla="*/ 1089372 w 1209257"/>
                    <a:gd name="connsiteY1473" fmla="*/ 467292 h 977923"/>
                    <a:gd name="connsiteX1474" fmla="*/ 1095195 w 1209257"/>
                    <a:gd name="connsiteY1474" fmla="*/ 460068 h 977923"/>
                    <a:gd name="connsiteX1475" fmla="*/ 1057346 w 1209257"/>
                    <a:gd name="connsiteY1475" fmla="*/ 460068 h 977923"/>
                    <a:gd name="connsiteX1476" fmla="*/ 1063169 w 1209257"/>
                    <a:gd name="connsiteY1476" fmla="*/ 467292 h 977923"/>
                    <a:gd name="connsiteX1477" fmla="*/ 1057346 w 1209257"/>
                    <a:gd name="connsiteY1477" fmla="*/ 473959 h 977923"/>
                    <a:gd name="connsiteX1478" fmla="*/ 1051038 w 1209257"/>
                    <a:gd name="connsiteY1478" fmla="*/ 467292 h 977923"/>
                    <a:gd name="connsiteX1479" fmla="*/ 1057346 w 1209257"/>
                    <a:gd name="connsiteY1479" fmla="*/ 460068 h 977923"/>
                    <a:gd name="connsiteX1480" fmla="*/ 1037936 w 1209257"/>
                    <a:gd name="connsiteY1480" fmla="*/ 460068 h 977923"/>
                    <a:gd name="connsiteX1481" fmla="*/ 1044245 w 1209257"/>
                    <a:gd name="connsiteY1481" fmla="*/ 467292 h 977923"/>
                    <a:gd name="connsiteX1482" fmla="*/ 1037936 w 1209257"/>
                    <a:gd name="connsiteY1482" fmla="*/ 473959 h 977923"/>
                    <a:gd name="connsiteX1483" fmla="*/ 1031628 w 1209257"/>
                    <a:gd name="connsiteY1483" fmla="*/ 467292 h 977923"/>
                    <a:gd name="connsiteX1484" fmla="*/ 1037936 w 1209257"/>
                    <a:gd name="connsiteY1484" fmla="*/ 460068 h 977923"/>
                    <a:gd name="connsiteX1485" fmla="*/ 1019012 w 1209257"/>
                    <a:gd name="connsiteY1485" fmla="*/ 460068 h 977923"/>
                    <a:gd name="connsiteX1486" fmla="*/ 1024835 w 1209257"/>
                    <a:gd name="connsiteY1486" fmla="*/ 467292 h 977923"/>
                    <a:gd name="connsiteX1487" fmla="*/ 1019012 w 1209257"/>
                    <a:gd name="connsiteY1487" fmla="*/ 473959 h 977923"/>
                    <a:gd name="connsiteX1488" fmla="*/ 1012704 w 1209257"/>
                    <a:gd name="connsiteY1488" fmla="*/ 467292 h 977923"/>
                    <a:gd name="connsiteX1489" fmla="*/ 1019012 w 1209257"/>
                    <a:gd name="connsiteY1489" fmla="*/ 460068 h 977923"/>
                    <a:gd name="connsiteX1490" fmla="*/ 999602 w 1209257"/>
                    <a:gd name="connsiteY1490" fmla="*/ 460068 h 977923"/>
                    <a:gd name="connsiteX1491" fmla="*/ 1005910 w 1209257"/>
                    <a:gd name="connsiteY1491" fmla="*/ 467292 h 977923"/>
                    <a:gd name="connsiteX1492" fmla="*/ 999602 w 1209257"/>
                    <a:gd name="connsiteY1492" fmla="*/ 473959 h 977923"/>
                    <a:gd name="connsiteX1493" fmla="*/ 993779 w 1209257"/>
                    <a:gd name="connsiteY1493" fmla="*/ 467292 h 977923"/>
                    <a:gd name="connsiteX1494" fmla="*/ 999602 w 1209257"/>
                    <a:gd name="connsiteY1494" fmla="*/ 460068 h 977923"/>
                    <a:gd name="connsiteX1495" fmla="*/ 980678 w 1209257"/>
                    <a:gd name="connsiteY1495" fmla="*/ 460068 h 977923"/>
                    <a:gd name="connsiteX1496" fmla="*/ 986986 w 1209257"/>
                    <a:gd name="connsiteY1496" fmla="*/ 467292 h 977923"/>
                    <a:gd name="connsiteX1497" fmla="*/ 980678 w 1209257"/>
                    <a:gd name="connsiteY1497" fmla="*/ 473959 h 977923"/>
                    <a:gd name="connsiteX1498" fmla="*/ 974370 w 1209257"/>
                    <a:gd name="connsiteY1498" fmla="*/ 467292 h 977923"/>
                    <a:gd name="connsiteX1499" fmla="*/ 980678 w 1209257"/>
                    <a:gd name="connsiteY1499" fmla="*/ 460068 h 977923"/>
                    <a:gd name="connsiteX1500" fmla="*/ 961268 w 1209257"/>
                    <a:gd name="connsiteY1500" fmla="*/ 460068 h 977923"/>
                    <a:gd name="connsiteX1501" fmla="*/ 967576 w 1209257"/>
                    <a:gd name="connsiteY1501" fmla="*/ 467292 h 977923"/>
                    <a:gd name="connsiteX1502" fmla="*/ 961268 w 1209257"/>
                    <a:gd name="connsiteY1502" fmla="*/ 473959 h 977923"/>
                    <a:gd name="connsiteX1503" fmla="*/ 955445 w 1209257"/>
                    <a:gd name="connsiteY1503" fmla="*/ 467292 h 977923"/>
                    <a:gd name="connsiteX1504" fmla="*/ 961268 w 1209257"/>
                    <a:gd name="connsiteY1504" fmla="*/ 460068 h 977923"/>
                    <a:gd name="connsiteX1505" fmla="*/ 942343 w 1209257"/>
                    <a:gd name="connsiteY1505" fmla="*/ 460068 h 977923"/>
                    <a:gd name="connsiteX1506" fmla="*/ 948652 w 1209257"/>
                    <a:gd name="connsiteY1506" fmla="*/ 467292 h 977923"/>
                    <a:gd name="connsiteX1507" fmla="*/ 942343 w 1209257"/>
                    <a:gd name="connsiteY1507" fmla="*/ 473959 h 977923"/>
                    <a:gd name="connsiteX1508" fmla="*/ 936035 w 1209257"/>
                    <a:gd name="connsiteY1508" fmla="*/ 467292 h 977923"/>
                    <a:gd name="connsiteX1509" fmla="*/ 942343 w 1209257"/>
                    <a:gd name="connsiteY1509" fmla="*/ 460068 h 977923"/>
                    <a:gd name="connsiteX1510" fmla="*/ 923419 w 1209257"/>
                    <a:gd name="connsiteY1510" fmla="*/ 460068 h 977923"/>
                    <a:gd name="connsiteX1511" fmla="*/ 929242 w 1209257"/>
                    <a:gd name="connsiteY1511" fmla="*/ 467292 h 977923"/>
                    <a:gd name="connsiteX1512" fmla="*/ 923419 w 1209257"/>
                    <a:gd name="connsiteY1512" fmla="*/ 473959 h 977923"/>
                    <a:gd name="connsiteX1513" fmla="*/ 917111 w 1209257"/>
                    <a:gd name="connsiteY1513" fmla="*/ 467292 h 977923"/>
                    <a:gd name="connsiteX1514" fmla="*/ 923419 w 1209257"/>
                    <a:gd name="connsiteY1514" fmla="*/ 460068 h 977923"/>
                    <a:gd name="connsiteX1515" fmla="*/ 904009 w 1209257"/>
                    <a:gd name="connsiteY1515" fmla="*/ 460068 h 977923"/>
                    <a:gd name="connsiteX1516" fmla="*/ 910317 w 1209257"/>
                    <a:gd name="connsiteY1516" fmla="*/ 467292 h 977923"/>
                    <a:gd name="connsiteX1517" fmla="*/ 904009 w 1209257"/>
                    <a:gd name="connsiteY1517" fmla="*/ 473959 h 977923"/>
                    <a:gd name="connsiteX1518" fmla="*/ 897701 w 1209257"/>
                    <a:gd name="connsiteY1518" fmla="*/ 467292 h 977923"/>
                    <a:gd name="connsiteX1519" fmla="*/ 904009 w 1209257"/>
                    <a:gd name="connsiteY1519" fmla="*/ 460068 h 977923"/>
                    <a:gd name="connsiteX1520" fmla="*/ 885085 w 1209257"/>
                    <a:gd name="connsiteY1520" fmla="*/ 460068 h 977923"/>
                    <a:gd name="connsiteX1521" fmla="*/ 890908 w 1209257"/>
                    <a:gd name="connsiteY1521" fmla="*/ 467292 h 977923"/>
                    <a:gd name="connsiteX1522" fmla="*/ 885085 w 1209257"/>
                    <a:gd name="connsiteY1522" fmla="*/ 473959 h 977923"/>
                    <a:gd name="connsiteX1523" fmla="*/ 878777 w 1209257"/>
                    <a:gd name="connsiteY1523" fmla="*/ 467292 h 977923"/>
                    <a:gd name="connsiteX1524" fmla="*/ 885085 w 1209257"/>
                    <a:gd name="connsiteY1524" fmla="*/ 460068 h 977923"/>
                    <a:gd name="connsiteX1525" fmla="*/ 865675 w 1209257"/>
                    <a:gd name="connsiteY1525" fmla="*/ 460068 h 977923"/>
                    <a:gd name="connsiteX1526" fmla="*/ 871983 w 1209257"/>
                    <a:gd name="connsiteY1526" fmla="*/ 467292 h 977923"/>
                    <a:gd name="connsiteX1527" fmla="*/ 865675 w 1209257"/>
                    <a:gd name="connsiteY1527" fmla="*/ 473959 h 977923"/>
                    <a:gd name="connsiteX1528" fmla="*/ 859852 w 1209257"/>
                    <a:gd name="connsiteY1528" fmla="*/ 467292 h 977923"/>
                    <a:gd name="connsiteX1529" fmla="*/ 865675 w 1209257"/>
                    <a:gd name="connsiteY1529" fmla="*/ 460068 h 977923"/>
                    <a:gd name="connsiteX1530" fmla="*/ 846750 w 1209257"/>
                    <a:gd name="connsiteY1530" fmla="*/ 460068 h 977923"/>
                    <a:gd name="connsiteX1531" fmla="*/ 853059 w 1209257"/>
                    <a:gd name="connsiteY1531" fmla="*/ 467292 h 977923"/>
                    <a:gd name="connsiteX1532" fmla="*/ 846750 w 1209257"/>
                    <a:gd name="connsiteY1532" fmla="*/ 473959 h 977923"/>
                    <a:gd name="connsiteX1533" fmla="*/ 840442 w 1209257"/>
                    <a:gd name="connsiteY1533" fmla="*/ 467292 h 977923"/>
                    <a:gd name="connsiteX1534" fmla="*/ 846750 w 1209257"/>
                    <a:gd name="connsiteY1534" fmla="*/ 460068 h 977923"/>
                    <a:gd name="connsiteX1535" fmla="*/ 827341 w 1209257"/>
                    <a:gd name="connsiteY1535" fmla="*/ 460068 h 977923"/>
                    <a:gd name="connsiteX1536" fmla="*/ 833649 w 1209257"/>
                    <a:gd name="connsiteY1536" fmla="*/ 467292 h 977923"/>
                    <a:gd name="connsiteX1537" fmla="*/ 827341 w 1209257"/>
                    <a:gd name="connsiteY1537" fmla="*/ 473959 h 977923"/>
                    <a:gd name="connsiteX1538" fmla="*/ 821518 w 1209257"/>
                    <a:gd name="connsiteY1538" fmla="*/ 467292 h 977923"/>
                    <a:gd name="connsiteX1539" fmla="*/ 827341 w 1209257"/>
                    <a:gd name="connsiteY1539" fmla="*/ 460068 h 977923"/>
                    <a:gd name="connsiteX1540" fmla="*/ 808416 w 1209257"/>
                    <a:gd name="connsiteY1540" fmla="*/ 460068 h 977923"/>
                    <a:gd name="connsiteX1541" fmla="*/ 814724 w 1209257"/>
                    <a:gd name="connsiteY1541" fmla="*/ 467292 h 977923"/>
                    <a:gd name="connsiteX1542" fmla="*/ 808416 w 1209257"/>
                    <a:gd name="connsiteY1542" fmla="*/ 473959 h 977923"/>
                    <a:gd name="connsiteX1543" fmla="*/ 802108 w 1209257"/>
                    <a:gd name="connsiteY1543" fmla="*/ 467292 h 977923"/>
                    <a:gd name="connsiteX1544" fmla="*/ 808416 w 1209257"/>
                    <a:gd name="connsiteY1544" fmla="*/ 460068 h 977923"/>
                    <a:gd name="connsiteX1545" fmla="*/ 789492 w 1209257"/>
                    <a:gd name="connsiteY1545" fmla="*/ 460068 h 977923"/>
                    <a:gd name="connsiteX1546" fmla="*/ 795315 w 1209257"/>
                    <a:gd name="connsiteY1546" fmla="*/ 467292 h 977923"/>
                    <a:gd name="connsiteX1547" fmla="*/ 789492 w 1209257"/>
                    <a:gd name="connsiteY1547" fmla="*/ 473959 h 977923"/>
                    <a:gd name="connsiteX1548" fmla="*/ 783184 w 1209257"/>
                    <a:gd name="connsiteY1548" fmla="*/ 467292 h 977923"/>
                    <a:gd name="connsiteX1549" fmla="*/ 789492 w 1209257"/>
                    <a:gd name="connsiteY1549" fmla="*/ 460068 h 977923"/>
                    <a:gd name="connsiteX1550" fmla="*/ 770082 w 1209257"/>
                    <a:gd name="connsiteY1550" fmla="*/ 460068 h 977923"/>
                    <a:gd name="connsiteX1551" fmla="*/ 776390 w 1209257"/>
                    <a:gd name="connsiteY1551" fmla="*/ 467292 h 977923"/>
                    <a:gd name="connsiteX1552" fmla="*/ 770082 w 1209257"/>
                    <a:gd name="connsiteY1552" fmla="*/ 473959 h 977923"/>
                    <a:gd name="connsiteX1553" fmla="*/ 763774 w 1209257"/>
                    <a:gd name="connsiteY1553" fmla="*/ 467292 h 977923"/>
                    <a:gd name="connsiteX1554" fmla="*/ 770082 w 1209257"/>
                    <a:gd name="connsiteY1554" fmla="*/ 460068 h 977923"/>
                    <a:gd name="connsiteX1555" fmla="*/ 426044 w 1209257"/>
                    <a:gd name="connsiteY1555" fmla="*/ 460068 h 977923"/>
                    <a:gd name="connsiteX1556" fmla="*/ 431867 w 1209257"/>
                    <a:gd name="connsiteY1556" fmla="*/ 467292 h 977923"/>
                    <a:gd name="connsiteX1557" fmla="*/ 426044 w 1209257"/>
                    <a:gd name="connsiteY1557" fmla="*/ 473959 h 977923"/>
                    <a:gd name="connsiteX1558" fmla="*/ 419736 w 1209257"/>
                    <a:gd name="connsiteY1558" fmla="*/ 467292 h 977923"/>
                    <a:gd name="connsiteX1559" fmla="*/ 426044 w 1209257"/>
                    <a:gd name="connsiteY1559" fmla="*/ 460068 h 977923"/>
                    <a:gd name="connsiteX1560" fmla="*/ 329966 w 1209257"/>
                    <a:gd name="connsiteY1560" fmla="*/ 460068 h 977923"/>
                    <a:gd name="connsiteX1561" fmla="*/ 336274 w 1209257"/>
                    <a:gd name="connsiteY1561" fmla="*/ 467292 h 977923"/>
                    <a:gd name="connsiteX1562" fmla="*/ 329966 w 1209257"/>
                    <a:gd name="connsiteY1562" fmla="*/ 473959 h 977923"/>
                    <a:gd name="connsiteX1563" fmla="*/ 324143 w 1209257"/>
                    <a:gd name="connsiteY1563" fmla="*/ 467292 h 977923"/>
                    <a:gd name="connsiteX1564" fmla="*/ 329966 w 1209257"/>
                    <a:gd name="connsiteY1564" fmla="*/ 460068 h 977923"/>
                    <a:gd name="connsiteX1565" fmla="*/ 311041 w 1209257"/>
                    <a:gd name="connsiteY1565" fmla="*/ 460068 h 977923"/>
                    <a:gd name="connsiteX1566" fmla="*/ 317350 w 1209257"/>
                    <a:gd name="connsiteY1566" fmla="*/ 467292 h 977923"/>
                    <a:gd name="connsiteX1567" fmla="*/ 311041 w 1209257"/>
                    <a:gd name="connsiteY1567" fmla="*/ 473959 h 977923"/>
                    <a:gd name="connsiteX1568" fmla="*/ 304733 w 1209257"/>
                    <a:gd name="connsiteY1568" fmla="*/ 467292 h 977923"/>
                    <a:gd name="connsiteX1569" fmla="*/ 311041 w 1209257"/>
                    <a:gd name="connsiteY1569" fmla="*/ 460068 h 977923"/>
                    <a:gd name="connsiteX1570" fmla="*/ 292117 w 1209257"/>
                    <a:gd name="connsiteY1570" fmla="*/ 460068 h 977923"/>
                    <a:gd name="connsiteX1571" fmla="*/ 297940 w 1209257"/>
                    <a:gd name="connsiteY1571" fmla="*/ 467292 h 977923"/>
                    <a:gd name="connsiteX1572" fmla="*/ 292117 w 1209257"/>
                    <a:gd name="connsiteY1572" fmla="*/ 473959 h 977923"/>
                    <a:gd name="connsiteX1573" fmla="*/ 285809 w 1209257"/>
                    <a:gd name="connsiteY1573" fmla="*/ 467292 h 977923"/>
                    <a:gd name="connsiteX1574" fmla="*/ 292117 w 1209257"/>
                    <a:gd name="connsiteY1574" fmla="*/ 460068 h 977923"/>
                    <a:gd name="connsiteX1575" fmla="*/ 1204308 w 1209257"/>
                    <a:gd name="connsiteY1575" fmla="*/ 444587 h 977923"/>
                    <a:gd name="connsiteX1576" fmla="*/ 1204222 w 1209257"/>
                    <a:gd name="connsiteY1576" fmla="*/ 445446 h 977923"/>
                    <a:gd name="connsiteX1577" fmla="*/ 1203890 w 1209257"/>
                    <a:gd name="connsiteY1577" fmla="*/ 445066 h 977923"/>
                    <a:gd name="connsiteX1578" fmla="*/ 1191273 w 1209257"/>
                    <a:gd name="connsiteY1578" fmla="*/ 437843 h 977923"/>
                    <a:gd name="connsiteX1579" fmla="*/ 1197096 w 1209257"/>
                    <a:gd name="connsiteY1579" fmla="*/ 445066 h 977923"/>
                    <a:gd name="connsiteX1580" fmla="*/ 1191273 w 1209257"/>
                    <a:gd name="connsiteY1580" fmla="*/ 452290 h 977923"/>
                    <a:gd name="connsiteX1581" fmla="*/ 1184965 w 1209257"/>
                    <a:gd name="connsiteY1581" fmla="*/ 445066 h 977923"/>
                    <a:gd name="connsiteX1582" fmla="*/ 1191273 w 1209257"/>
                    <a:gd name="connsiteY1582" fmla="*/ 437843 h 977923"/>
                    <a:gd name="connsiteX1583" fmla="*/ 1171864 w 1209257"/>
                    <a:gd name="connsiteY1583" fmla="*/ 437843 h 977923"/>
                    <a:gd name="connsiteX1584" fmla="*/ 1178172 w 1209257"/>
                    <a:gd name="connsiteY1584" fmla="*/ 445066 h 977923"/>
                    <a:gd name="connsiteX1585" fmla="*/ 1171864 w 1209257"/>
                    <a:gd name="connsiteY1585" fmla="*/ 452290 h 977923"/>
                    <a:gd name="connsiteX1586" fmla="*/ 1165556 w 1209257"/>
                    <a:gd name="connsiteY1586" fmla="*/ 445066 h 977923"/>
                    <a:gd name="connsiteX1587" fmla="*/ 1171864 w 1209257"/>
                    <a:gd name="connsiteY1587" fmla="*/ 437843 h 977923"/>
                    <a:gd name="connsiteX1588" fmla="*/ 1152939 w 1209257"/>
                    <a:gd name="connsiteY1588" fmla="*/ 437843 h 977923"/>
                    <a:gd name="connsiteX1589" fmla="*/ 1158762 w 1209257"/>
                    <a:gd name="connsiteY1589" fmla="*/ 445066 h 977923"/>
                    <a:gd name="connsiteX1590" fmla="*/ 1152939 w 1209257"/>
                    <a:gd name="connsiteY1590" fmla="*/ 452290 h 977923"/>
                    <a:gd name="connsiteX1591" fmla="*/ 1146631 w 1209257"/>
                    <a:gd name="connsiteY1591" fmla="*/ 445066 h 977923"/>
                    <a:gd name="connsiteX1592" fmla="*/ 1152939 w 1209257"/>
                    <a:gd name="connsiteY1592" fmla="*/ 437843 h 977923"/>
                    <a:gd name="connsiteX1593" fmla="*/ 1133529 w 1209257"/>
                    <a:gd name="connsiteY1593" fmla="*/ 437843 h 977923"/>
                    <a:gd name="connsiteX1594" fmla="*/ 1139838 w 1209257"/>
                    <a:gd name="connsiteY1594" fmla="*/ 445066 h 977923"/>
                    <a:gd name="connsiteX1595" fmla="*/ 1133529 w 1209257"/>
                    <a:gd name="connsiteY1595" fmla="*/ 452290 h 977923"/>
                    <a:gd name="connsiteX1596" fmla="*/ 1127221 w 1209257"/>
                    <a:gd name="connsiteY1596" fmla="*/ 445066 h 977923"/>
                    <a:gd name="connsiteX1597" fmla="*/ 1133529 w 1209257"/>
                    <a:gd name="connsiteY1597" fmla="*/ 437843 h 977923"/>
                    <a:gd name="connsiteX1598" fmla="*/ 1114605 w 1209257"/>
                    <a:gd name="connsiteY1598" fmla="*/ 437843 h 977923"/>
                    <a:gd name="connsiteX1599" fmla="*/ 1120913 w 1209257"/>
                    <a:gd name="connsiteY1599" fmla="*/ 445066 h 977923"/>
                    <a:gd name="connsiteX1600" fmla="*/ 1114605 w 1209257"/>
                    <a:gd name="connsiteY1600" fmla="*/ 452290 h 977923"/>
                    <a:gd name="connsiteX1601" fmla="*/ 1108297 w 1209257"/>
                    <a:gd name="connsiteY1601" fmla="*/ 445066 h 977923"/>
                    <a:gd name="connsiteX1602" fmla="*/ 1114605 w 1209257"/>
                    <a:gd name="connsiteY1602" fmla="*/ 437843 h 977923"/>
                    <a:gd name="connsiteX1603" fmla="*/ 1095195 w 1209257"/>
                    <a:gd name="connsiteY1603" fmla="*/ 437843 h 977923"/>
                    <a:gd name="connsiteX1604" fmla="*/ 1101503 w 1209257"/>
                    <a:gd name="connsiteY1604" fmla="*/ 445066 h 977923"/>
                    <a:gd name="connsiteX1605" fmla="*/ 1095195 w 1209257"/>
                    <a:gd name="connsiteY1605" fmla="*/ 452290 h 977923"/>
                    <a:gd name="connsiteX1606" fmla="*/ 1089372 w 1209257"/>
                    <a:gd name="connsiteY1606" fmla="*/ 445066 h 977923"/>
                    <a:gd name="connsiteX1607" fmla="*/ 1095195 w 1209257"/>
                    <a:gd name="connsiteY1607" fmla="*/ 437843 h 977923"/>
                    <a:gd name="connsiteX1608" fmla="*/ 1076271 w 1209257"/>
                    <a:gd name="connsiteY1608" fmla="*/ 437843 h 977923"/>
                    <a:gd name="connsiteX1609" fmla="*/ 1082579 w 1209257"/>
                    <a:gd name="connsiteY1609" fmla="*/ 445066 h 977923"/>
                    <a:gd name="connsiteX1610" fmla="*/ 1076271 w 1209257"/>
                    <a:gd name="connsiteY1610" fmla="*/ 452290 h 977923"/>
                    <a:gd name="connsiteX1611" fmla="*/ 1069963 w 1209257"/>
                    <a:gd name="connsiteY1611" fmla="*/ 445066 h 977923"/>
                    <a:gd name="connsiteX1612" fmla="*/ 1076271 w 1209257"/>
                    <a:gd name="connsiteY1612" fmla="*/ 437843 h 977923"/>
                    <a:gd name="connsiteX1613" fmla="*/ 1057346 w 1209257"/>
                    <a:gd name="connsiteY1613" fmla="*/ 437843 h 977923"/>
                    <a:gd name="connsiteX1614" fmla="*/ 1063169 w 1209257"/>
                    <a:gd name="connsiteY1614" fmla="*/ 445066 h 977923"/>
                    <a:gd name="connsiteX1615" fmla="*/ 1057346 w 1209257"/>
                    <a:gd name="connsiteY1615" fmla="*/ 452290 h 977923"/>
                    <a:gd name="connsiteX1616" fmla="*/ 1051038 w 1209257"/>
                    <a:gd name="connsiteY1616" fmla="*/ 445066 h 977923"/>
                    <a:gd name="connsiteX1617" fmla="*/ 1057346 w 1209257"/>
                    <a:gd name="connsiteY1617" fmla="*/ 437843 h 977923"/>
                    <a:gd name="connsiteX1618" fmla="*/ 1037936 w 1209257"/>
                    <a:gd name="connsiteY1618" fmla="*/ 437843 h 977923"/>
                    <a:gd name="connsiteX1619" fmla="*/ 1044245 w 1209257"/>
                    <a:gd name="connsiteY1619" fmla="*/ 445066 h 977923"/>
                    <a:gd name="connsiteX1620" fmla="*/ 1037936 w 1209257"/>
                    <a:gd name="connsiteY1620" fmla="*/ 452290 h 977923"/>
                    <a:gd name="connsiteX1621" fmla="*/ 1031628 w 1209257"/>
                    <a:gd name="connsiteY1621" fmla="*/ 445066 h 977923"/>
                    <a:gd name="connsiteX1622" fmla="*/ 1037936 w 1209257"/>
                    <a:gd name="connsiteY1622" fmla="*/ 437843 h 977923"/>
                    <a:gd name="connsiteX1623" fmla="*/ 1019012 w 1209257"/>
                    <a:gd name="connsiteY1623" fmla="*/ 437843 h 977923"/>
                    <a:gd name="connsiteX1624" fmla="*/ 1024835 w 1209257"/>
                    <a:gd name="connsiteY1624" fmla="*/ 445066 h 977923"/>
                    <a:gd name="connsiteX1625" fmla="*/ 1019012 w 1209257"/>
                    <a:gd name="connsiteY1625" fmla="*/ 452290 h 977923"/>
                    <a:gd name="connsiteX1626" fmla="*/ 1012704 w 1209257"/>
                    <a:gd name="connsiteY1626" fmla="*/ 445066 h 977923"/>
                    <a:gd name="connsiteX1627" fmla="*/ 1019012 w 1209257"/>
                    <a:gd name="connsiteY1627" fmla="*/ 437843 h 977923"/>
                    <a:gd name="connsiteX1628" fmla="*/ 999602 w 1209257"/>
                    <a:gd name="connsiteY1628" fmla="*/ 437843 h 977923"/>
                    <a:gd name="connsiteX1629" fmla="*/ 1005910 w 1209257"/>
                    <a:gd name="connsiteY1629" fmla="*/ 445066 h 977923"/>
                    <a:gd name="connsiteX1630" fmla="*/ 999602 w 1209257"/>
                    <a:gd name="connsiteY1630" fmla="*/ 452290 h 977923"/>
                    <a:gd name="connsiteX1631" fmla="*/ 993779 w 1209257"/>
                    <a:gd name="connsiteY1631" fmla="*/ 445066 h 977923"/>
                    <a:gd name="connsiteX1632" fmla="*/ 999602 w 1209257"/>
                    <a:gd name="connsiteY1632" fmla="*/ 437843 h 977923"/>
                    <a:gd name="connsiteX1633" fmla="*/ 980678 w 1209257"/>
                    <a:gd name="connsiteY1633" fmla="*/ 437843 h 977923"/>
                    <a:gd name="connsiteX1634" fmla="*/ 986986 w 1209257"/>
                    <a:gd name="connsiteY1634" fmla="*/ 445066 h 977923"/>
                    <a:gd name="connsiteX1635" fmla="*/ 980678 w 1209257"/>
                    <a:gd name="connsiteY1635" fmla="*/ 452290 h 977923"/>
                    <a:gd name="connsiteX1636" fmla="*/ 974370 w 1209257"/>
                    <a:gd name="connsiteY1636" fmla="*/ 445066 h 977923"/>
                    <a:gd name="connsiteX1637" fmla="*/ 980678 w 1209257"/>
                    <a:gd name="connsiteY1637" fmla="*/ 437843 h 977923"/>
                    <a:gd name="connsiteX1638" fmla="*/ 942343 w 1209257"/>
                    <a:gd name="connsiteY1638" fmla="*/ 437843 h 977923"/>
                    <a:gd name="connsiteX1639" fmla="*/ 948652 w 1209257"/>
                    <a:gd name="connsiteY1639" fmla="*/ 445066 h 977923"/>
                    <a:gd name="connsiteX1640" fmla="*/ 942343 w 1209257"/>
                    <a:gd name="connsiteY1640" fmla="*/ 452290 h 977923"/>
                    <a:gd name="connsiteX1641" fmla="*/ 936035 w 1209257"/>
                    <a:gd name="connsiteY1641" fmla="*/ 445066 h 977923"/>
                    <a:gd name="connsiteX1642" fmla="*/ 942343 w 1209257"/>
                    <a:gd name="connsiteY1642" fmla="*/ 437843 h 977923"/>
                    <a:gd name="connsiteX1643" fmla="*/ 923419 w 1209257"/>
                    <a:gd name="connsiteY1643" fmla="*/ 437843 h 977923"/>
                    <a:gd name="connsiteX1644" fmla="*/ 929242 w 1209257"/>
                    <a:gd name="connsiteY1644" fmla="*/ 445066 h 977923"/>
                    <a:gd name="connsiteX1645" fmla="*/ 923419 w 1209257"/>
                    <a:gd name="connsiteY1645" fmla="*/ 452290 h 977923"/>
                    <a:gd name="connsiteX1646" fmla="*/ 917111 w 1209257"/>
                    <a:gd name="connsiteY1646" fmla="*/ 445066 h 977923"/>
                    <a:gd name="connsiteX1647" fmla="*/ 923419 w 1209257"/>
                    <a:gd name="connsiteY1647" fmla="*/ 437843 h 977923"/>
                    <a:gd name="connsiteX1648" fmla="*/ 885085 w 1209257"/>
                    <a:gd name="connsiteY1648" fmla="*/ 437843 h 977923"/>
                    <a:gd name="connsiteX1649" fmla="*/ 890908 w 1209257"/>
                    <a:gd name="connsiteY1649" fmla="*/ 445066 h 977923"/>
                    <a:gd name="connsiteX1650" fmla="*/ 885085 w 1209257"/>
                    <a:gd name="connsiteY1650" fmla="*/ 452290 h 977923"/>
                    <a:gd name="connsiteX1651" fmla="*/ 878777 w 1209257"/>
                    <a:gd name="connsiteY1651" fmla="*/ 445066 h 977923"/>
                    <a:gd name="connsiteX1652" fmla="*/ 885085 w 1209257"/>
                    <a:gd name="connsiteY1652" fmla="*/ 437843 h 977923"/>
                    <a:gd name="connsiteX1653" fmla="*/ 865675 w 1209257"/>
                    <a:gd name="connsiteY1653" fmla="*/ 437843 h 977923"/>
                    <a:gd name="connsiteX1654" fmla="*/ 871983 w 1209257"/>
                    <a:gd name="connsiteY1654" fmla="*/ 445066 h 977923"/>
                    <a:gd name="connsiteX1655" fmla="*/ 865675 w 1209257"/>
                    <a:gd name="connsiteY1655" fmla="*/ 452290 h 977923"/>
                    <a:gd name="connsiteX1656" fmla="*/ 859852 w 1209257"/>
                    <a:gd name="connsiteY1656" fmla="*/ 445066 h 977923"/>
                    <a:gd name="connsiteX1657" fmla="*/ 865675 w 1209257"/>
                    <a:gd name="connsiteY1657" fmla="*/ 437843 h 977923"/>
                    <a:gd name="connsiteX1658" fmla="*/ 846750 w 1209257"/>
                    <a:gd name="connsiteY1658" fmla="*/ 437843 h 977923"/>
                    <a:gd name="connsiteX1659" fmla="*/ 853059 w 1209257"/>
                    <a:gd name="connsiteY1659" fmla="*/ 445066 h 977923"/>
                    <a:gd name="connsiteX1660" fmla="*/ 846750 w 1209257"/>
                    <a:gd name="connsiteY1660" fmla="*/ 452290 h 977923"/>
                    <a:gd name="connsiteX1661" fmla="*/ 840442 w 1209257"/>
                    <a:gd name="connsiteY1661" fmla="*/ 445066 h 977923"/>
                    <a:gd name="connsiteX1662" fmla="*/ 846750 w 1209257"/>
                    <a:gd name="connsiteY1662" fmla="*/ 437843 h 977923"/>
                    <a:gd name="connsiteX1663" fmla="*/ 827341 w 1209257"/>
                    <a:gd name="connsiteY1663" fmla="*/ 437843 h 977923"/>
                    <a:gd name="connsiteX1664" fmla="*/ 833649 w 1209257"/>
                    <a:gd name="connsiteY1664" fmla="*/ 445066 h 977923"/>
                    <a:gd name="connsiteX1665" fmla="*/ 827341 w 1209257"/>
                    <a:gd name="connsiteY1665" fmla="*/ 452290 h 977923"/>
                    <a:gd name="connsiteX1666" fmla="*/ 821518 w 1209257"/>
                    <a:gd name="connsiteY1666" fmla="*/ 445066 h 977923"/>
                    <a:gd name="connsiteX1667" fmla="*/ 827341 w 1209257"/>
                    <a:gd name="connsiteY1667" fmla="*/ 437843 h 977923"/>
                    <a:gd name="connsiteX1668" fmla="*/ 808416 w 1209257"/>
                    <a:gd name="connsiteY1668" fmla="*/ 437843 h 977923"/>
                    <a:gd name="connsiteX1669" fmla="*/ 814724 w 1209257"/>
                    <a:gd name="connsiteY1669" fmla="*/ 445066 h 977923"/>
                    <a:gd name="connsiteX1670" fmla="*/ 808416 w 1209257"/>
                    <a:gd name="connsiteY1670" fmla="*/ 452290 h 977923"/>
                    <a:gd name="connsiteX1671" fmla="*/ 802108 w 1209257"/>
                    <a:gd name="connsiteY1671" fmla="*/ 445066 h 977923"/>
                    <a:gd name="connsiteX1672" fmla="*/ 808416 w 1209257"/>
                    <a:gd name="connsiteY1672" fmla="*/ 437843 h 977923"/>
                    <a:gd name="connsiteX1673" fmla="*/ 789492 w 1209257"/>
                    <a:gd name="connsiteY1673" fmla="*/ 437843 h 977923"/>
                    <a:gd name="connsiteX1674" fmla="*/ 795315 w 1209257"/>
                    <a:gd name="connsiteY1674" fmla="*/ 445066 h 977923"/>
                    <a:gd name="connsiteX1675" fmla="*/ 789492 w 1209257"/>
                    <a:gd name="connsiteY1675" fmla="*/ 452290 h 977923"/>
                    <a:gd name="connsiteX1676" fmla="*/ 783184 w 1209257"/>
                    <a:gd name="connsiteY1676" fmla="*/ 445066 h 977923"/>
                    <a:gd name="connsiteX1677" fmla="*/ 789492 w 1209257"/>
                    <a:gd name="connsiteY1677" fmla="*/ 437843 h 977923"/>
                    <a:gd name="connsiteX1678" fmla="*/ 406634 w 1209257"/>
                    <a:gd name="connsiteY1678" fmla="*/ 437843 h 977923"/>
                    <a:gd name="connsiteX1679" fmla="*/ 412943 w 1209257"/>
                    <a:gd name="connsiteY1679" fmla="*/ 445066 h 977923"/>
                    <a:gd name="connsiteX1680" fmla="*/ 406634 w 1209257"/>
                    <a:gd name="connsiteY1680" fmla="*/ 452290 h 977923"/>
                    <a:gd name="connsiteX1681" fmla="*/ 400326 w 1209257"/>
                    <a:gd name="connsiteY1681" fmla="*/ 445066 h 977923"/>
                    <a:gd name="connsiteX1682" fmla="*/ 406634 w 1209257"/>
                    <a:gd name="connsiteY1682" fmla="*/ 437843 h 977923"/>
                    <a:gd name="connsiteX1683" fmla="*/ 387710 w 1209257"/>
                    <a:gd name="connsiteY1683" fmla="*/ 437843 h 977923"/>
                    <a:gd name="connsiteX1684" fmla="*/ 393533 w 1209257"/>
                    <a:gd name="connsiteY1684" fmla="*/ 445066 h 977923"/>
                    <a:gd name="connsiteX1685" fmla="*/ 387710 w 1209257"/>
                    <a:gd name="connsiteY1685" fmla="*/ 452290 h 977923"/>
                    <a:gd name="connsiteX1686" fmla="*/ 381402 w 1209257"/>
                    <a:gd name="connsiteY1686" fmla="*/ 445066 h 977923"/>
                    <a:gd name="connsiteX1687" fmla="*/ 387710 w 1209257"/>
                    <a:gd name="connsiteY1687" fmla="*/ 437843 h 977923"/>
                    <a:gd name="connsiteX1688" fmla="*/ 368300 w 1209257"/>
                    <a:gd name="connsiteY1688" fmla="*/ 437843 h 977923"/>
                    <a:gd name="connsiteX1689" fmla="*/ 374608 w 1209257"/>
                    <a:gd name="connsiteY1689" fmla="*/ 445066 h 977923"/>
                    <a:gd name="connsiteX1690" fmla="*/ 368300 w 1209257"/>
                    <a:gd name="connsiteY1690" fmla="*/ 452290 h 977923"/>
                    <a:gd name="connsiteX1691" fmla="*/ 362477 w 1209257"/>
                    <a:gd name="connsiteY1691" fmla="*/ 445066 h 977923"/>
                    <a:gd name="connsiteX1692" fmla="*/ 368300 w 1209257"/>
                    <a:gd name="connsiteY1692" fmla="*/ 437843 h 977923"/>
                    <a:gd name="connsiteX1693" fmla="*/ 349376 w 1209257"/>
                    <a:gd name="connsiteY1693" fmla="*/ 437843 h 977923"/>
                    <a:gd name="connsiteX1694" fmla="*/ 355684 w 1209257"/>
                    <a:gd name="connsiteY1694" fmla="*/ 445066 h 977923"/>
                    <a:gd name="connsiteX1695" fmla="*/ 349376 w 1209257"/>
                    <a:gd name="connsiteY1695" fmla="*/ 452290 h 977923"/>
                    <a:gd name="connsiteX1696" fmla="*/ 343068 w 1209257"/>
                    <a:gd name="connsiteY1696" fmla="*/ 445066 h 977923"/>
                    <a:gd name="connsiteX1697" fmla="*/ 349376 w 1209257"/>
                    <a:gd name="connsiteY1697" fmla="*/ 437843 h 977923"/>
                    <a:gd name="connsiteX1698" fmla="*/ 329966 w 1209257"/>
                    <a:gd name="connsiteY1698" fmla="*/ 437843 h 977923"/>
                    <a:gd name="connsiteX1699" fmla="*/ 336274 w 1209257"/>
                    <a:gd name="connsiteY1699" fmla="*/ 445066 h 977923"/>
                    <a:gd name="connsiteX1700" fmla="*/ 329966 w 1209257"/>
                    <a:gd name="connsiteY1700" fmla="*/ 452290 h 977923"/>
                    <a:gd name="connsiteX1701" fmla="*/ 324143 w 1209257"/>
                    <a:gd name="connsiteY1701" fmla="*/ 445066 h 977923"/>
                    <a:gd name="connsiteX1702" fmla="*/ 329966 w 1209257"/>
                    <a:gd name="connsiteY1702" fmla="*/ 437843 h 977923"/>
                    <a:gd name="connsiteX1703" fmla="*/ 311041 w 1209257"/>
                    <a:gd name="connsiteY1703" fmla="*/ 437843 h 977923"/>
                    <a:gd name="connsiteX1704" fmla="*/ 317350 w 1209257"/>
                    <a:gd name="connsiteY1704" fmla="*/ 445066 h 977923"/>
                    <a:gd name="connsiteX1705" fmla="*/ 311041 w 1209257"/>
                    <a:gd name="connsiteY1705" fmla="*/ 452290 h 977923"/>
                    <a:gd name="connsiteX1706" fmla="*/ 304733 w 1209257"/>
                    <a:gd name="connsiteY1706" fmla="*/ 445066 h 977923"/>
                    <a:gd name="connsiteX1707" fmla="*/ 311041 w 1209257"/>
                    <a:gd name="connsiteY1707" fmla="*/ 437843 h 977923"/>
                    <a:gd name="connsiteX1708" fmla="*/ 292117 w 1209257"/>
                    <a:gd name="connsiteY1708" fmla="*/ 437843 h 977923"/>
                    <a:gd name="connsiteX1709" fmla="*/ 297940 w 1209257"/>
                    <a:gd name="connsiteY1709" fmla="*/ 445066 h 977923"/>
                    <a:gd name="connsiteX1710" fmla="*/ 292117 w 1209257"/>
                    <a:gd name="connsiteY1710" fmla="*/ 452290 h 977923"/>
                    <a:gd name="connsiteX1711" fmla="*/ 285809 w 1209257"/>
                    <a:gd name="connsiteY1711" fmla="*/ 445066 h 977923"/>
                    <a:gd name="connsiteX1712" fmla="*/ 292117 w 1209257"/>
                    <a:gd name="connsiteY1712" fmla="*/ 437843 h 977923"/>
                    <a:gd name="connsiteX1713" fmla="*/ 272707 w 1209257"/>
                    <a:gd name="connsiteY1713" fmla="*/ 437843 h 977923"/>
                    <a:gd name="connsiteX1714" fmla="*/ 279015 w 1209257"/>
                    <a:gd name="connsiteY1714" fmla="*/ 445066 h 977923"/>
                    <a:gd name="connsiteX1715" fmla="*/ 272707 w 1209257"/>
                    <a:gd name="connsiteY1715" fmla="*/ 452290 h 977923"/>
                    <a:gd name="connsiteX1716" fmla="*/ 266399 w 1209257"/>
                    <a:gd name="connsiteY1716" fmla="*/ 445066 h 977923"/>
                    <a:gd name="connsiteX1717" fmla="*/ 272707 w 1209257"/>
                    <a:gd name="connsiteY1717" fmla="*/ 437843 h 977923"/>
                    <a:gd name="connsiteX1718" fmla="*/ 253783 w 1209257"/>
                    <a:gd name="connsiteY1718" fmla="*/ 437843 h 977923"/>
                    <a:gd name="connsiteX1719" fmla="*/ 259606 w 1209257"/>
                    <a:gd name="connsiteY1719" fmla="*/ 445066 h 977923"/>
                    <a:gd name="connsiteX1720" fmla="*/ 253783 w 1209257"/>
                    <a:gd name="connsiteY1720" fmla="*/ 452290 h 977923"/>
                    <a:gd name="connsiteX1721" fmla="*/ 247475 w 1209257"/>
                    <a:gd name="connsiteY1721" fmla="*/ 445066 h 977923"/>
                    <a:gd name="connsiteX1722" fmla="*/ 253783 w 1209257"/>
                    <a:gd name="connsiteY1722" fmla="*/ 437843 h 977923"/>
                    <a:gd name="connsiteX1723" fmla="*/ 1206778 w 1209257"/>
                    <a:gd name="connsiteY1723" fmla="*/ 420089 h 977923"/>
                    <a:gd name="connsiteX1724" fmla="*/ 1206198 w 1209257"/>
                    <a:gd name="connsiteY1724" fmla="*/ 425837 h 977923"/>
                    <a:gd name="connsiteX1725" fmla="*/ 1203890 w 1209257"/>
                    <a:gd name="connsiteY1725" fmla="*/ 423396 h 977923"/>
                    <a:gd name="connsiteX1726" fmla="*/ 999602 w 1209257"/>
                    <a:gd name="connsiteY1726" fmla="*/ 417840 h 977923"/>
                    <a:gd name="connsiteX1727" fmla="*/ 1004455 w 1209257"/>
                    <a:gd name="connsiteY1727" fmla="*/ 423396 h 977923"/>
                    <a:gd name="connsiteX1728" fmla="*/ 999602 w 1209257"/>
                    <a:gd name="connsiteY1728" fmla="*/ 428397 h 977923"/>
                    <a:gd name="connsiteX1729" fmla="*/ 995235 w 1209257"/>
                    <a:gd name="connsiteY1729" fmla="*/ 423396 h 977923"/>
                    <a:gd name="connsiteX1730" fmla="*/ 999602 w 1209257"/>
                    <a:gd name="connsiteY1730" fmla="*/ 417840 h 977923"/>
                    <a:gd name="connsiteX1731" fmla="*/ 1191273 w 1209257"/>
                    <a:gd name="connsiteY1731" fmla="*/ 416173 h 977923"/>
                    <a:gd name="connsiteX1732" fmla="*/ 1197096 w 1209257"/>
                    <a:gd name="connsiteY1732" fmla="*/ 423396 h 977923"/>
                    <a:gd name="connsiteX1733" fmla="*/ 1191273 w 1209257"/>
                    <a:gd name="connsiteY1733" fmla="*/ 430064 h 977923"/>
                    <a:gd name="connsiteX1734" fmla="*/ 1184965 w 1209257"/>
                    <a:gd name="connsiteY1734" fmla="*/ 423396 h 977923"/>
                    <a:gd name="connsiteX1735" fmla="*/ 1191273 w 1209257"/>
                    <a:gd name="connsiteY1735" fmla="*/ 416173 h 977923"/>
                    <a:gd name="connsiteX1736" fmla="*/ 1171864 w 1209257"/>
                    <a:gd name="connsiteY1736" fmla="*/ 416173 h 977923"/>
                    <a:gd name="connsiteX1737" fmla="*/ 1178172 w 1209257"/>
                    <a:gd name="connsiteY1737" fmla="*/ 423396 h 977923"/>
                    <a:gd name="connsiteX1738" fmla="*/ 1171864 w 1209257"/>
                    <a:gd name="connsiteY1738" fmla="*/ 430064 h 977923"/>
                    <a:gd name="connsiteX1739" fmla="*/ 1165556 w 1209257"/>
                    <a:gd name="connsiteY1739" fmla="*/ 423396 h 977923"/>
                    <a:gd name="connsiteX1740" fmla="*/ 1171864 w 1209257"/>
                    <a:gd name="connsiteY1740" fmla="*/ 416173 h 977923"/>
                    <a:gd name="connsiteX1741" fmla="*/ 1152939 w 1209257"/>
                    <a:gd name="connsiteY1741" fmla="*/ 416173 h 977923"/>
                    <a:gd name="connsiteX1742" fmla="*/ 1158762 w 1209257"/>
                    <a:gd name="connsiteY1742" fmla="*/ 423396 h 977923"/>
                    <a:gd name="connsiteX1743" fmla="*/ 1152939 w 1209257"/>
                    <a:gd name="connsiteY1743" fmla="*/ 430064 h 977923"/>
                    <a:gd name="connsiteX1744" fmla="*/ 1146631 w 1209257"/>
                    <a:gd name="connsiteY1744" fmla="*/ 423396 h 977923"/>
                    <a:gd name="connsiteX1745" fmla="*/ 1152939 w 1209257"/>
                    <a:gd name="connsiteY1745" fmla="*/ 416173 h 977923"/>
                    <a:gd name="connsiteX1746" fmla="*/ 1133529 w 1209257"/>
                    <a:gd name="connsiteY1746" fmla="*/ 416173 h 977923"/>
                    <a:gd name="connsiteX1747" fmla="*/ 1139838 w 1209257"/>
                    <a:gd name="connsiteY1747" fmla="*/ 423396 h 977923"/>
                    <a:gd name="connsiteX1748" fmla="*/ 1133529 w 1209257"/>
                    <a:gd name="connsiteY1748" fmla="*/ 430064 h 977923"/>
                    <a:gd name="connsiteX1749" fmla="*/ 1127221 w 1209257"/>
                    <a:gd name="connsiteY1749" fmla="*/ 423396 h 977923"/>
                    <a:gd name="connsiteX1750" fmla="*/ 1133529 w 1209257"/>
                    <a:gd name="connsiteY1750" fmla="*/ 416173 h 977923"/>
                    <a:gd name="connsiteX1751" fmla="*/ 1114605 w 1209257"/>
                    <a:gd name="connsiteY1751" fmla="*/ 416173 h 977923"/>
                    <a:gd name="connsiteX1752" fmla="*/ 1120913 w 1209257"/>
                    <a:gd name="connsiteY1752" fmla="*/ 423396 h 977923"/>
                    <a:gd name="connsiteX1753" fmla="*/ 1114605 w 1209257"/>
                    <a:gd name="connsiteY1753" fmla="*/ 430064 h 977923"/>
                    <a:gd name="connsiteX1754" fmla="*/ 1108297 w 1209257"/>
                    <a:gd name="connsiteY1754" fmla="*/ 423396 h 977923"/>
                    <a:gd name="connsiteX1755" fmla="*/ 1114605 w 1209257"/>
                    <a:gd name="connsiteY1755" fmla="*/ 416173 h 977923"/>
                    <a:gd name="connsiteX1756" fmla="*/ 1095195 w 1209257"/>
                    <a:gd name="connsiteY1756" fmla="*/ 416173 h 977923"/>
                    <a:gd name="connsiteX1757" fmla="*/ 1101503 w 1209257"/>
                    <a:gd name="connsiteY1757" fmla="*/ 423396 h 977923"/>
                    <a:gd name="connsiteX1758" fmla="*/ 1095195 w 1209257"/>
                    <a:gd name="connsiteY1758" fmla="*/ 430064 h 977923"/>
                    <a:gd name="connsiteX1759" fmla="*/ 1089372 w 1209257"/>
                    <a:gd name="connsiteY1759" fmla="*/ 423396 h 977923"/>
                    <a:gd name="connsiteX1760" fmla="*/ 1095195 w 1209257"/>
                    <a:gd name="connsiteY1760" fmla="*/ 416173 h 977923"/>
                    <a:gd name="connsiteX1761" fmla="*/ 1076271 w 1209257"/>
                    <a:gd name="connsiteY1761" fmla="*/ 416173 h 977923"/>
                    <a:gd name="connsiteX1762" fmla="*/ 1082579 w 1209257"/>
                    <a:gd name="connsiteY1762" fmla="*/ 423396 h 977923"/>
                    <a:gd name="connsiteX1763" fmla="*/ 1076271 w 1209257"/>
                    <a:gd name="connsiteY1763" fmla="*/ 430064 h 977923"/>
                    <a:gd name="connsiteX1764" fmla="*/ 1069963 w 1209257"/>
                    <a:gd name="connsiteY1764" fmla="*/ 423396 h 977923"/>
                    <a:gd name="connsiteX1765" fmla="*/ 1076271 w 1209257"/>
                    <a:gd name="connsiteY1765" fmla="*/ 416173 h 977923"/>
                    <a:gd name="connsiteX1766" fmla="*/ 1057346 w 1209257"/>
                    <a:gd name="connsiteY1766" fmla="*/ 416173 h 977923"/>
                    <a:gd name="connsiteX1767" fmla="*/ 1063169 w 1209257"/>
                    <a:gd name="connsiteY1767" fmla="*/ 423396 h 977923"/>
                    <a:gd name="connsiteX1768" fmla="*/ 1057346 w 1209257"/>
                    <a:gd name="connsiteY1768" fmla="*/ 430064 h 977923"/>
                    <a:gd name="connsiteX1769" fmla="*/ 1051038 w 1209257"/>
                    <a:gd name="connsiteY1769" fmla="*/ 423396 h 977923"/>
                    <a:gd name="connsiteX1770" fmla="*/ 1057346 w 1209257"/>
                    <a:gd name="connsiteY1770" fmla="*/ 416173 h 977923"/>
                    <a:gd name="connsiteX1771" fmla="*/ 1037936 w 1209257"/>
                    <a:gd name="connsiteY1771" fmla="*/ 416173 h 977923"/>
                    <a:gd name="connsiteX1772" fmla="*/ 1044245 w 1209257"/>
                    <a:gd name="connsiteY1772" fmla="*/ 423396 h 977923"/>
                    <a:gd name="connsiteX1773" fmla="*/ 1037936 w 1209257"/>
                    <a:gd name="connsiteY1773" fmla="*/ 430064 h 977923"/>
                    <a:gd name="connsiteX1774" fmla="*/ 1031628 w 1209257"/>
                    <a:gd name="connsiteY1774" fmla="*/ 423396 h 977923"/>
                    <a:gd name="connsiteX1775" fmla="*/ 1037936 w 1209257"/>
                    <a:gd name="connsiteY1775" fmla="*/ 416173 h 977923"/>
                    <a:gd name="connsiteX1776" fmla="*/ 1019012 w 1209257"/>
                    <a:gd name="connsiteY1776" fmla="*/ 416173 h 977923"/>
                    <a:gd name="connsiteX1777" fmla="*/ 1024835 w 1209257"/>
                    <a:gd name="connsiteY1777" fmla="*/ 423396 h 977923"/>
                    <a:gd name="connsiteX1778" fmla="*/ 1019012 w 1209257"/>
                    <a:gd name="connsiteY1778" fmla="*/ 430064 h 977923"/>
                    <a:gd name="connsiteX1779" fmla="*/ 1012704 w 1209257"/>
                    <a:gd name="connsiteY1779" fmla="*/ 423396 h 977923"/>
                    <a:gd name="connsiteX1780" fmla="*/ 1019012 w 1209257"/>
                    <a:gd name="connsiteY1780" fmla="*/ 416173 h 977923"/>
                    <a:gd name="connsiteX1781" fmla="*/ 865675 w 1209257"/>
                    <a:gd name="connsiteY1781" fmla="*/ 416173 h 977923"/>
                    <a:gd name="connsiteX1782" fmla="*/ 871983 w 1209257"/>
                    <a:gd name="connsiteY1782" fmla="*/ 423396 h 977923"/>
                    <a:gd name="connsiteX1783" fmla="*/ 865675 w 1209257"/>
                    <a:gd name="connsiteY1783" fmla="*/ 430064 h 977923"/>
                    <a:gd name="connsiteX1784" fmla="*/ 859852 w 1209257"/>
                    <a:gd name="connsiteY1784" fmla="*/ 423396 h 977923"/>
                    <a:gd name="connsiteX1785" fmla="*/ 865675 w 1209257"/>
                    <a:gd name="connsiteY1785" fmla="*/ 416173 h 977923"/>
                    <a:gd name="connsiteX1786" fmla="*/ 846750 w 1209257"/>
                    <a:gd name="connsiteY1786" fmla="*/ 416173 h 977923"/>
                    <a:gd name="connsiteX1787" fmla="*/ 853059 w 1209257"/>
                    <a:gd name="connsiteY1787" fmla="*/ 423396 h 977923"/>
                    <a:gd name="connsiteX1788" fmla="*/ 846750 w 1209257"/>
                    <a:gd name="connsiteY1788" fmla="*/ 430064 h 977923"/>
                    <a:gd name="connsiteX1789" fmla="*/ 840442 w 1209257"/>
                    <a:gd name="connsiteY1789" fmla="*/ 423396 h 977923"/>
                    <a:gd name="connsiteX1790" fmla="*/ 846750 w 1209257"/>
                    <a:gd name="connsiteY1790" fmla="*/ 416173 h 977923"/>
                    <a:gd name="connsiteX1791" fmla="*/ 827341 w 1209257"/>
                    <a:gd name="connsiteY1791" fmla="*/ 416173 h 977923"/>
                    <a:gd name="connsiteX1792" fmla="*/ 833649 w 1209257"/>
                    <a:gd name="connsiteY1792" fmla="*/ 423396 h 977923"/>
                    <a:gd name="connsiteX1793" fmla="*/ 827341 w 1209257"/>
                    <a:gd name="connsiteY1793" fmla="*/ 430064 h 977923"/>
                    <a:gd name="connsiteX1794" fmla="*/ 821518 w 1209257"/>
                    <a:gd name="connsiteY1794" fmla="*/ 423396 h 977923"/>
                    <a:gd name="connsiteX1795" fmla="*/ 827341 w 1209257"/>
                    <a:gd name="connsiteY1795" fmla="*/ 416173 h 977923"/>
                    <a:gd name="connsiteX1796" fmla="*/ 808416 w 1209257"/>
                    <a:gd name="connsiteY1796" fmla="*/ 416173 h 977923"/>
                    <a:gd name="connsiteX1797" fmla="*/ 814724 w 1209257"/>
                    <a:gd name="connsiteY1797" fmla="*/ 423396 h 977923"/>
                    <a:gd name="connsiteX1798" fmla="*/ 808416 w 1209257"/>
                    <a:gd name="connsiteY1798" fmla="*/ 430064 h 977923"/>
                    <a:gd name="connsiteX1799" fmla="*/ 802108 w 1209257"/>
                    <a:gd name="connsiteY1799" fmla="*/ 423396 h 977923"/>
                    <a:gd name="connsiteX1800" fmla="*/ 808416 w 1209257"/>
                    <a:gd name="connsiteY1800" fmla="*/ 416173 h 977923"/>
                    <a:gd name="connsiteX1801" fmla="*/ 444969 w 1209257"/>
                    <a:gd name="connsiteY1801" fmla="*/ 416173 h 977923"/>
                    <a:gd name="connsiteX1802" fmla="*/ 451277 w 1209257"/>
                    <a:gd name="connsiteY1802" fmla="*/ 423396 h 977923"/>
                    <a:gd name="connsiteX1803" fmla="*/ 444969 w 1209257"/>
                    <a:gd name="connsiteY1803" fmla="*/ 430064 h 977923"/>
                    <a:gd name="connsiteX1804" fmla="*/ 438661 w 1209257"/>
                    <a:gd name="connsiteY1804" fmla="*/ 423396 h 977923"/>
                    <a:gd name="connsiteX1805" fmla="*/ 444969 w 1209257"/>
                    <a:gd name="connsiteY1805" fmla="*/ 416173 h 977923"/>
                    <a:gd name="connsiteX1806" fmla="*/ 426044 w 1209257"/>
                    <a:gd name="connsiteY1806" fmla="*/ 416173 h 977923"/>
                    <a:gd name="connsiteX1807" fmla="*/ 431867 w 1209257"/>
                    <a:gd name="connsiteY1807" fmla="*/ 423396 h 977923"/>
                    <a:gd name="connsiteX1808" fmla="*/ 426044 w 1209257"/>
                    <a:gd name="connsiteY1808" fmla="*/ 430064 h 977923"/>
                    <a:gd name="connsiteX1809" fmla="*/ 419736 w 1209257"/>
                    <a:gd name="connsiteY1809" fmla="*/ 423396 h 977923"/>
                    <a:gd name="connsiteX1810" fmla="*/ 426044 w 1209257"/>
                    <a:gd name="connsiteY1810" fmla="*/ 416173 h 977923"/>
                    <a:gd name="connsiteX1811" fmla="*/ 406634 w 1209257"/>
                    <a:gd name="connsiteY1811" fmla="*/ 416173 h 977923"/>
                    <a:gd name="connsiteX1812" fmla="*/ 412943 w 1209257"/>
                    <a:gd name="connsiteY1812" fmla="*/ 423396 h 977923"/>
                    <a:gd name="connsiteX1813" fmla="*/ 406634 w 1209257"/>
                    <a:gd name="connsiteY1813" fmla="*/ 430064 h 977923"/>
                    <a:gd name="connsiteX1814" fmla="*/ 400326 w 1209257"/>
                    <a:gd name="connsiteY1814" fmla="*/ 423396 h 977923"/>
                    <a:gd name="connsiteX1815" fmla="*/ 406634 w 1209257"/>
                    <a:gd name="connsiteY1815" fmla="*/ 416173 h 977923"/>
                    <a:gd name="connsiteX1816" fmla="*/ 387710 w 1209257"/>
                    <a:gd name="connsiteY1816" fmla="*/ 416173 h 977923"/>
                    <a:gd name="connsiteX1817" fmla="*/ 393533 w 1209257"/>
                    <a:gd name="connsiteY1817" fmla="*/ 423396 h 977923"/>
                    <a:gd name="connsiteX1818" fmla="*/ 387710 w 1209257"/>
                    <a:gd name="connsiteY1818" fmla="*/ 430064 h 977923"/>
                    <a:gd name="connsiteX1819" fmla="*/ 381402 w 1209257"/>
                    <a:gd name="connsiteY1819" fmla="*/ 423396 h 977923"/>
                    <a:gd name="connsiteX1820" fmla="*/ 387710 w 1209257"/>
                    <a:gd name="connsiteY1820" fmla="*/ 416173 h 977923"/>
                    <a:gd name="connsiteX1821" fmla="*/ 368300 w 1209257"/>
                    <a:gd name="connsiteY1821" fmla="*/ 416173 h 977923"/>
                    <a:gd name="connsiteX1822" fmla="*/ 374608 w 1209257"/>
                    <a:gd name="connsiteY1822" fmla="*/ 423396 h 977923"/>
                    <a:gd name="connsiteX1823" fmla="*/ 368300 w 1209257"/>
                    <a:gd name="connsiteY1823" fmla="*/ 430064 h 977923"/>
                    <a:gd name="connsiteX1824" fmla="*/ 362477 w 1209257"/>
                    <a:gd name="connsiteY1824" fmla="*/ 423396 h 977923"/>
                    <a:gd name="connsiteX1825" fmla="*/ 368300 w 1209257"/>
                    <a:gd name="connsiteY1825" fmla="*/ 416173 h 977923"/>
                    <a:gd name="connsiteX1826" fmla="*/ 349376 w 1209257"/>
                    <a:gd name="connsiteY1826" fmla="*/ 416173 h 977923"/>
                    <a:gd name="connsiteX1827" fmla="*/ 355684 w 1209257"/>
                    <a:gd name="connsiteY1827" fmla="*/ 423396 h 977923"/>
                    <a:gd name="connsiteX1828" fmla="*/ 349376 w 1209257"/>
                    <a:gd name="connsiteY1828" fmla="*/ 430064 h 977923"/>
                    <a:gd name="connsiteX1829" fmla="*/ 343068 w 1209257"/>
                    <a:gd name="connsiteY1829" fmla="*/ 423396 h 977923"/>
                    <a:gd name="connsiteX1830" fmla="*/ 349376 w 1209257"/>
                    <a:gd name="connsiteY1830" fmla="*/ 416173 h 977923"/>
                    <a:gd name="connsiteX1831" fmla="*/ 329966 w 1209257"/>
                    <a:gd name="connsiteY1831" fmla="*/ 416173 h 977923"/>
                    <a:gd name="connsiteX1832" fmla="*/ 336274 w 1209257"/>
                    <a:gd name="connsiteY1832" fmla="*/ 423396 h 977923"/>
                    <a:gd name="connsiteX1833" fmla="*/ 329966 w 1209257"/>
                    <a:gd name="connsiteY1833" fmla="*/ 430064 h 977923"/>
                    <a:gd name="connsiteX1834" fmla="*/ 324143 w 1209257"/>
                    <a:gd name="connsiteY1834" fmla="*/ 423396 h 977923"/>
                    <a:gd name="connsiteX1835" fmla="*/ 329966 w 1209257"/>
                    <a:gd name="connsiteY1835" fmla="*/ 416173 h 977923"/>
                    <a:gd name="connsiteX1836" fmla="*/ 311041 w 1209257"/>
                    <a:gd name="connsiteY1836" fmla="*/ 416173 h 977923"/>
                    <a:gd name="connsiteX1837" fmla="*/ 317350 w 1209257"/>
                    <a:gd name="connsiteY1837" fmla="*/ 423396 h 977923"/>
                    <a:gd name="connsiteX1838" fmla="*/ 311041 w 1209257"/>
                    <a:gd name="connsiteY1838" fmla="*/ 430064 h 977923"/>
                    <a:gd name="connsiteX1839" fmla="*/ 304733 w 1209257"/>
                    <a:gd name="connsiteY1839" fmla="*/ 423396 h 977923"/>
                    <a:gd name="connsiteX1840" fmla="*/ 311041 w 1209257"/>
                    <a:gd name="connsiteY1840" fmla="*/ 416173 h 977923"/>
                    <a:gd name="connsiteX1841" fmla="*/ 292117 w 1209257"/>
                    <a:gd name="connsiteY1841" fmla="*/ 416173 h 977923"/>
                    <a:gd name="connsiteX1842" fmla="*/ 297940 w 1209257"/>
                    <a:gd name="connsiteY1842" fmla="*/ 423396 h 977923"/>
                    <a:gd name="connsiteX1843" fmla="*/ 292117 w 1209257"/>
                    <a:gd name="connsiteY1843" fmla="*/ 430064 h 977923"/>
                    <a:gd name="connsiteX1844" fmla="*/ 285809 w 1209257"/>
                    <a:gd name="connsiteY1844" fmla="*/ 423396 h 977923"/>
                    <a:gd name="connsiteX1845" fmla="*/ 292117 w 1209257"/>
                    <a:gd name="connsiteY1845" fmla="*/ 416173 h 977923"/>
                    <a:gd name="connsiteX1846" fmla="*/ 272707 w 1209257"/>
                    <a:gd name="connsiteY1846" fmla="*/ 416173 h 977923"/>
                    <a:gd name="connsiteX1847" fmla="*/ 279015 w 1209257"/>
                    <a:gd name="connsiteY1847" fmla="*/ 423396 h 977923"/>
                    <a:gd name="connsiteX1848" fmla="*/ 272707 w 1209257"/>
                    <a:gd name="connsiteY1848" fmla="*/ 430064 h 977923"/>
                    <a:gd name="connsiteX1849" fmla="*/ 266399 w 1209257"/>
                    <a:gd name="connsiteY1849" fmla="*/ 423396 h 977923"/>
                    <a:gd name="connsiteX1850" fmla="*/ 272707 w 1209257"/>
                    <a:gd name="connsiteY1850" fmla="*/ 416173 h 977923"/>
                    <a:gd name="connsiteX1851" fmla="*/ 253783 w 1209257"/>
                    <a:gd name="connsiteY1851" fmla="*/ 416173 h 977923"/>
                    <a:gd name="connsiteX1852" fmla="*/ 259606 w 1209257"/>
                    <a:gd name="connsiteY1852" fmla="*/ 423396 h 977923"/>
                    <a:gd name="connsiteX1853" fmla="*/ 253783 w 1209257"/>
                    <a:gd name="connsiteY1853" fmla="*/ 430064 h 977923"/>
                    <a:gd name="connsiteX1854" fmla="*/ 247475 w 1209257"/>
                    <a:gd name="connsiteY1854" fmla="*/ 423396 h 977923"/>
                    <a:gd name="connsiteX1855" fmla="*/ 253783 w 1209257"/>
                    <a:gd name="connsiteY1855" fmla="*/ 416173 h 977923"/>
                    <a:gd name="connsiteX1856" fmla="*/ 234373 w 1209257"/>
                    <a:gd name="connsiteY1856" fmla="*/ 416173 h 977923"/>
                    <a:gd name="connsiteX1857" fmla="*/ 240681 w 1209257"/>
                    <a:gd name="connsiteY1857" fmla="*/ 423396 h 977923"/>
                    <a:gd name="connsiteX1858" fmla="*/ 234373 w 1209257"/>
                    <a:gd name="connsiteY1858" fmla="*/ 430064 h 977923"/>
                    <a:gd name="connsiteX1859" fmla="*/ 228550 w 1209257"/>
                    <a:gd name="connsiteY1859" fmla="*/ 423396 h 977923"/>
                    <a:gd name="connsiteX1860" fmla="*/ 234373 w 1209257"/>
                    <a:gd name="connsiteY1860" fmla="*/ 416173 h 977923"/>
                    <a:gd name="connsiteX1861" fmla="*/ 923419 w 1209257"/>
                    <a:gd name="connsiteY1861" fmla="*/ 398948 h 977923"/>
                    <a:gd name="connsiteX1862" fmla="*/ 925360 w 1209257"/>
                    <a:gd name="connsiteY1862" fmla="*/ 401171 h 977923"/>
                    <a:gd name="connsiteX1863" fmla="*/ 923419 w 1209257"/>
                    <a:gd name="connsiteY1863" fmla="*/ 403393 h 977923"/>
                    <a:gd name="connsiteX1864" fmla="*/ 920993 w 1209257"/>
                    <a:gd name="connsiteY1864" fmla="*/ 401171 h 977923"/>
                    <a:gd name="connsiteX1865" fmla="*/ 923419 w 1209257"/>
                    <a:gd name="connsiteY1865" fmla="*/ 398948 h 977923"/>
                    <a:gd name="connsiteX1866" fmla="*/ 1209257 w 1209257"/>
                    <a:gd name="connsiteY1866" fmla="*/ 395498 h 977923"/>
                    <a:gd name="connsiteX1867" fmla="*/ 1208189 w 1209257"/>
                    <a:gd name="connsiteY1867" fmla="*/ 406093 h 977923"/>
                    <a:gd name="connsiteX1868" fmla="*/ 1203890 w 1209257"/>
                    <a:gd name="connsiteY1868" fmla="*/ 401171 h 977923"/>
                    <a:gd name="connsiteX1869" fmla="*/ 1191273 w 1209257"/>
                    <a:gd name="connsiteY1869" fmla="*/ 394503 h 977923"/>
                    <a:gd name="connsiteX1870" fmla="*/ 1197096 w 1209257"/>
                    <a:gd name="connsiteY1870" fmla="*/ 401171 h 977923"/>
                    <a:gd name="connsiteX1871" fmla="*/ 1191273 w 1209257"/>
                    <a:gd name="connsiteY1871" fmla="*/ 408394 h 977923"/>
                    <a:gd name="connsiteX1872" fmla="*/ 1184965 w 1209257"/>
                    <a:gd name="connsiteY1872" fmla="*/ 401171 h 977923"/>
                    <a:gd name="connsiteX1873" fmla="*/ 1191273 w 1209257"/>
                    <a:gd name="connsiteY1873" fmla="*/ 394503 h 977923"/>
                    <a:gd name="connsiteX1874" fmla="*/ 1171864 w 1209257"/>
                    <a:gd name="connsiteY1874" fmla="*/ 394503 h 977923"/>
                    <a:gd name="connsiteX1875" fmla="*/ 1178172 w 1209257"/>
                    <a:gd name="connsiteY1875" fmla="*/ 401171 h 977923"/>
                    <a:gd name="connsiteX1876" fmla="*/ 1171864 w 1209257"/>
                    <a:gd name="connsiteY1876" fmla="*/ 408394 h 977923"/>
                    <a:gd name="connsiteX1877" fmla="*/ 1165556 w 1209257"/>
                    <a:gd name="connsiteY1877" fmla="*/ 401171 h 977923"/>
                    <a:gd name="connsiteX1878" fmla="*/ 1171864 w 1209257"/>
                    <a:gd name="connsiteY1878" fmla="*/ 394503 h 977923"/>
                    <a:gd name="connsiteX1879" fmla="*/ 1152939 w 1209257"/>
                    <a:gd name="connsiteY1879" fmla="*/ 394503 h 977923"/>
                    <a:gd name="connsiteX1880" fmla="*/ 1158762 w 1209257"/>
                    <a:gd name="connsiteY1880" fmla="*/ 401171 h 977923"/>
                    <a:gd name="connsiteX1881" fmla="*/ 1152939 w 1209257"/>
                    <a:gd name="connsiteY1881" fmla="*/ 408394 h 977923"/>
                    <a:gd name="connsiteX1882" fmla="*/ 1146631 w 1209257"/>
                    <a:gd name="connsiteY1882" fmla="*/ 401171 h 977923"/>
                    <a:gd name="connsiteX1883" fmla="*/ 1152939 w 1209257"/>
                    <a:gd name="connsiteY1883" fmla="*/ 394503 h 977923"/>
                    <a:gd name="connsiteX1884" fmla="*/ 1133529 w 1209257"/>
                    <a:gd name="connsiteY1884" fmla="*/ 394503 h 977923"/>
                    <a:gd name="connsiteX1885" fmla="*/ 1139838 w 1209257"/>
                    <a:gd name="connsiteY1885" fmla="*/ 401171 h 977923"/>
                    <a:gd name="connsiteX1886" fmla="*/ 1133529 w 1209257"/>
                    <a:gd name="connsiteY1886" fmla="*/ 408394 h 977923"/>
                    <a:gd name="connsiteX1887" fmla="*/ 1127221 w 1209257"/>
                    <a:gd name="connsiteY1887" fmla="*/ 401171 h 977923"/>
                    <a:gd name="connsiteX1888" fmla="*/ 1133529 w 1209257"/>
                    <a:gd name="connsiteY1888" fmla="*/ 394503 h 977923"/>
                    <a:gd name="connsiteX1889" fmla="*/ 1114605 w 1209257"/>
                    <a:gd name="connsiteY1889" fmla="*/ 394503 h 977923"/>
                    <a:gd name="connsiteX1890" fmla="*/ 1120913 w 1209257"/>
                    <a:gd name="connsiteY1890" fmla="*/ 401171 h 977923"/>
                    <a:gd name="connsiteX1891" fmla="*/ 1114605 w 1209257"/>
                    <a:gd name="connsiteY1891" fmla="*/ 408394 h 977923"/>
                    <a:gd name="connsiteX1892" fmla="*/ 1108297 w 1209257"/>
                    <a:gd name="connsiteY1892" fmla="*/ 401171 h 977923"/>
                    <a:gd name="connsiteX1893" fmla="*/ 1114605 w 1209257"/>
                    <a:gd name="connsiteY1893" fmla="*/ 394503 h 977923"/>
                    <a:gd name="connsiteX1894" fmla="*/ 1095195 w 1209257"/>
                    <a:gd name="connsiteY1894" fmla="*/ 394503 h 977923"/>
                    <a:gd name="connsiteX1895" fmla="*/ 1101503 w 1209257"/>
                    <a:gd name="connsiteY1895" fmla="*/ 401171 h 977923"/>
                    <a:gd name="connsiteX1896" fmla="*/ 1095195 w 1209257"/>
                    <a:gd name="connsiteY1896" fmla="*/ 408394 h 977923"/>
                    <a:gd name="connsiteX1897" fmla="*/ 1089372 w 1209257"/>
                    <a:gd name="connsiteY1897" fmla="*/ 401171 h 977923"/>
                    <a:gd name="connsiteX1898" fmla="*/ 1095195 w 1209257"/>
                    <a:gd name="connsiteY1898" fmla="*/ 394503 h 977923"/>
                    <a:gd name="connsiteX1899" fmla="*/ 1057346 w 1209257"/>
                    <a:gd name="connsiteY1899" fmla="*/ 394503 h 977923"/>
                    <a:gd name="connsiteX1900" fmla="*/ 1063169 w 1209257"/>
                    <a:gd name="connsiteY1900" fmla="*/ 401171 h 977923"/>
                    <a:gd name="connsiteX1901" fmla="*/ 1057346 w 1209257"/>
                    <a:gd name="connsiteY1901" fmla="*/ 408394 h 977923"/>
                    <a:gd name="connsiteX1902" fmla="*/ 1051038 w 1209257"/>
                    <a:gd name="connsiteY1902" fmla="*/ 401171 h 977923"/>
                    <a:gd name="connsiteX1903" fmla="*/ 1057346 w 1209257"/>
                    <a:gd name="connsiteY1903" fmla="*/ 394503 h 977923"/>
                    <a:gd name="connsiteX1904" fmla="*/ 1037936 w 1209257"/>
                    <a:gd name="connsiteY1904" fmla="*/ 394503 h 977923"/>
                    <a:gd name="connsiteX1905" fmla="*/ 1044245 w 1209257"/>
                    <a:gd name="connsiteY1905" fmla="*/ 401171 h 977923"/>
                    <a:gd name="connsiteX1906" fmla="*/ 1037936 w 1209257"/>
                    <a:gd name="connsiteY1906" fmla="*/ 408394 h 977923"/>
                    <a:gd name="connsiteX1907" fmla="*/ 1031628 w 1209257"/>
                    <a:gd name="connsiteY1907" fmla="*/ 401171 h 977923"/>
                    <a:gd name="connsiteX1908" fmla="*/ 1037936 w 1209257"/>
                    <a:gd name="connsiteY1908" fmla="*/ 394503 h 977923"/>
                    <a:gd name="connsiteX1909" fmla="*/ 1019012 w 1209257"/>
                    <a:gd name="connsiteY1909" fmla="*/ 394503 h 977923"/>
                    <a:gd name="connsiteX1910" fmla="*/ 1024835 w 1209257"/>
                    <a:gd name="connsiteY1910" fmla="*/ 401171 h 977923"/>
                    <a:gd name="connsiteX1911" fmla="*/ 1019012 w 1209257"/>
                    <a:gd name="connsiteY1911" fmla="*/ 408394 h 977923"/>
                    <a:gd name="connsiteX1912" fmla="*/ 1012704 w 1209257"/>
                    <a:gd name="connsiteY1912" fmla="*/ 401171 h 977923"/>
                    <a:gd name="connsiteX1913" fmla="*/ 1019012 w 1209257"/>
                    <a:gd name="connsiteY1913" fmla="*/ 394503 h 977923"/>
                    <a:gd name="connsiteX1914" fmla="*/ 999602 w 1209257"/>
                    <a:gd name="connsiteY1914" fmla="*/ 394503 h 977923"/>
                    <a:gd name="connsiteX1915" fmla="*/ 1005910 w 1209257"/>
                    <a:gd name="connsiteY1915" fmla="*/ 401171 h 977923"/>
                    <a:gd name="connsiteX1916" fmla="*/ 999602 w 1209257"/>
                    <a:gd name="connsiteY1916" fmla="*/ 408394 h 977923"/>
                    <a:gd name="connsiteX1917" fmla="*/ 993779 w 1209257"/>
                    <a:gd name="connsiteY1917" fmla="*/ 401171 h 977923"/>
                    <a:gd name="connsiteX1918" fmla="*/ 999602 w 1209257"/>
                    <a:gd name="connsiteY1918" fmla="*/ 394503 h 977923"/>
                    <a:gd name="connsiteX1919" fmla="*/ 980678 w 1209257"/>
                    <a:gd name="connsiteY1919" fmla="*/ 394503 h 977923"/>
                    <a:gd name="connsiteX1920" fmla="*/ 986986 w 1209257"/>
                    <a:gd name="connsiteY1920" fmla="*/ 401171 h 977923"/>
                    <a:gd name="connsiteX1921" fmla="*/ 980678 w 1209257"/>
                    <a:gd name="connsiteY1921" fmla="*/ 408394 h 977923"/>
                    <a:gd name="connsiteX1922" fmla="*/ 974370 w 1209257"/>
                    <a:gd name="connsiteY1922" fmla="*/ 401171 h 977923"/>
                    <a:gd name="connsiteX1923" fmla="*/ 980678 w 1209257"/>
                    <a:gd name="connsiteY1923" fmla="*/ 394503 h 977923"/>
                    <a:gd name="connsiteX1924" fmla="*/ 961268 w 1209257"/>
                    <a:gd name="connsiteY1924" fmla="*/ 394503 h 977923"/>
                    <a:gd name="connsiteX1925" fmla="*/ 967576 w 1209257"/>
                    <a:gd name="connsiteY1925" fmla="*/ 401171 h 977923"/>
                    <a:gd name="connsiteX1926" fmla="*/ 961268 w 1209257"/>
                    <a:gd name="connsiteY1926" fmla="*/ 408394 h 977923"/>
                    <a:gd name="connsiteX1927" fmla="*/ 955445 w 1209257"/>
                    <a:gd name="connsiteY1927" fmla="*/ 401171 h 977923"/>
                    <a:gd name="connsiteX1928" fmla="*/ 961268 w 1209257"/>
                    <a:gd name="connsiteY1928" fmla="*/ 394503 h 977923"/>
                    <a:gd name="connsiteX1929" fmla="*/ 942343 w 1209257"/>
                    <a:gd name="connsiteY1929" fmla="*/ 394503 h 977923"/>
                    <a:gd name="connsiteX1930" fmla="*/ 948652 w 1209257"/>
                    <a:gd name="connsiteY1930" fmla="*/ 401171 h 977923"/>
                    <a:gd name="connsiteX1931" fmla="*/ 942343 w 1209257"/>
                    <a:gd name="connsiteY1931" fmla="*/ 408394 h 977923"/>
                    <a:gd name="connsiteX1932" fmla="*/ 936035 w 1209257"/>
                    <a:gd name="connsiteY1932" fmla="*/ 401171 h 977923"/>
                    <a:gd name="connsiteX1933" fmla="*/ 942343 w 1209257"/>
                    <a:gd name="connsiteY1933" fmla="*/ 394503 h 977923"/>
                    <a:gd name="connsiteX1934" fmla="*/ 808416 w 1209257"/>
                    <a:gd name="connsiteY1934" fmla="*/ 394503 h 977923"/>
                    <a:gd name="connsiteX1935" fmla="*/ 814724 w 1209257"/>
                    <a:gd name="connsiteY1935" fmla="*/ 401171 h 977923"/>
                    <a:gd name="connsiteX1936" fmla="*/ 808416 w 1209257"/>
                    <a:gd name="connsiteY1936" fmla="*/ 408394 h 977923"/>
                    <a:gd name="connsiteX1937" fmla="*/ 802108 w 1209257"/>
                    <a:gd name="connsiteY1937" fmla="*/ 401171 h 977923"/>
                    <a:gd name="connsiteX1938" fmla="*/ 808416 w 1209257"/>
                    <a:gd name="connsiteY1938" fmla="*/ 394503 h 977923"/>
                    <a:gd name="connsiteX1939" fmla="*/ 789492 w 1209257"/>
                    <a:gd name="connsiteY1939" fmla="*/ 394503 h 977923"/>
                    <a:gd name="connsiteX1940" fmla="*/ 795315 w 1209257"/>
                    <a:gd name="connsiteY1940" fmla="*/ 401171 h 977923"/>
                    <a:gd name="connsiteX1941" fmla="*/ 789492 w 1209257"/>
                    <a:gd name="connsiteY1941" fmla="*/ 408394 h 977923"/>
                    <a:gd name="connsiteX1942" fmla="*/ 783184 w 1209257"/>
                    <a:gd name="connsiteY1942" fmla="*/ 401171 h 977923"/>
                    <a:gd name="connsiteX1943" fmla="*/ 789492 w 1209257"/>
                    <a:gd name="connsiteY1943" fmla="*/ 394503 h 977923"/>
                    <a:gd name="connsiteX1944" fmla="*/ 426044 w 1209257"/>
                    <a:gd name="connsiteY1944" fmla="*/ 394503 h 977923"/>
                    <a:gd name="connsiteX1945" fmla="*/ 431867 w 1209257"/>
                    <a:gd name="connsiteY1945" fmla="*/ 401171 h 977923"/>
                    <a:gd name="connsiteX1946" fmla="*/ 426044 w 1209257"/>
                    <a:gd name="connsiteY1946" fmla="*/ 408394 h 977923"/>
                    <a:gd name="connsiteX1947" fmla="*/ 419736 w 1209257"/>
                    <a:gd name="connsiteY1947" fmla="*/ 401171 h 977923"/>
                    <a:gd name="connsiteX1948" fmla="*/ 426044 w 1209257"/>
                    <a:gd name="connsiteY1948" fmla="*/ 394503 h 977923"/>
                    <a:gd name="connsiteX1949" fmla="*/ 406634 w 1209257"/>
                    <a:gd name="connsiteY1949" fmla="*/ 394503 h 977923"/>
                    <a:gd name="connsiteX1950" fmla="*/ 412943 w 1209257"/>
                    <a:gd name="connsiteY1950" fmla="*/ 401171 h 977923"/>
                    <a:gd name="connsiteX1951" fmla="*/ 406634 w 1209257"/>
                    <a:gd name="connsiteY1951" fmla="*/ 408394 h 977923"/>
                    <a:gd name="connsiteX1952" fmla="*/ 400326 w 1209257"/>
                    <a:gd name="connsiteY1952" fmla="*/ 401171 h 977923"/>
                    <a:gd name="connsiteX1953" fmla="*/ 406634 w 1209257"/>
                    <a:gd name="connsiteY1953" fmla="*/ 394503 h 977923"/>
                    <a:gd name="connsiteX1954" fmla="*/ 387710 w 1209257"/>
                    <a:gd name="connsiteY1954" fmla="*/ 394503 h 977923"/>
                    <a:gd name="connsiteX1955" fmla="*/ 393533 w 1209257"/>
                    <a:gd name="connsiteY1955" fmla="*/ 401171 h 977923"/>
                    <a:gd name="connsiteX1956" fmla="*/ 387710 w 1209257"/>
                    <a:gd name="connsiteY1956" fmla="*/ 408394 h 977923"/>
                    <a:gd name="connsiteX1957" fmla="*/ 381402 w 1209257"/>
                    <a:gd name="connsiteY1957" fmla="*/ 401171 h 977923"/>
                    <a:gd name="connsiteX1958" fmla="*/ 387710 w 1209257"/>
                    <a:gd name="connsiteY1958" fmla="*/ 394503 h 977923"/>
                    <a:gd name="connsiteX1959" fmla="*/ 368300 w 1209257"/>
                    <a:gd name="connsiteY1959" fmla="*/ 394503 h 977923"/>
                    <a:gd name="connsiteX1960" fmla="*/ 374608 w 1209257"/>
                    <a:gd name="connsiteY1960" fmla="*/ 401171 h 977923"/>
                    <a:gd name="connsiteX1961" fmla="*/ 368300 w 1209257"/>
                    <a:gd name="connsiteY1961" fmla="*/ 408394 h 977923"/>
                    <a:gd name="connsiteX1962" fmla="*/ 362477 w 1209257"/>
                    <a:gd name="connsiteY1962" fmla="*/ 401171 h 977923"/>
                    <a:gd name="connsiteX1963" fmla="*/ 368300 w 1209257"/>
                    <a:gd name="connsiteY1963" fmla="*/ 394503 h 977923"/>
                    <a:gd name="connsiteX1964" fmla="*/ 349376 w 1209257"/>
                    <a:gd name="connsiteY1964" fmla="*/ 394503 h 977923"/>
                    <a:gd name="connsiteX1965" fmla="*/ 355684 w 1209257"/>
                    <a:gd name="connsiteY1965" fmla="*/ 401171 h 977923"/>
                    <a:gd name="connsiteX1966" fmla="*/ 349376 w 1209257"/>
                    <a:gd name="connsiteY1966" fmla="*/ 408394 h 977923"/>
                    <a:gd name="connsiteX1967" fmla="*/ 343068 w 1209257"/>
                    <a:gd name="connsiteY1967" fmla="*/ 401171 h 977923"/>
                    <a:gd name="connsiteX1968" fmla="*/ 349376 w 1209257"/>
                    <a:gd name="connsiteY1968" fmla="*/ 394503 h 977923"/>
                    <a:gd name="connsiteX1969" fmla="*/ 329966 w 1209257"/>
                    <a:gd name="connsiteY1969" fmla="*/ 394503 h 977923"/>
                    <a:gd name="connsiteX1970" fmla="*/ 336274 w 1209257"/>
                    <a:gd name="connsiteY1970" fmla="*/ 401171 h 977923"/>
                    <a:gd name="connsiteX1971" fmla="*/ 329966 w 1209257"/>
                    <a:gd name="connsiteY1971" fmla="*/ 408394 h 977923"/>
                    <a:gd name="connsiteX1972" fmla="*/ 324143 w 1209257"/>
                    <a:gd name="connsiteY1972" fmla="*/ 401171 h 977923"/>
                    <a:gd name="connsiteX1973" fmla="*/ 329966 w 1209257"/>
                    <a:gd name="connsiteY1973" fmla="*/ 394503 h 977923"/>
                    <a:gd name="connsiteX1974" fmla="*/ 311041 w 1209257"/>
                    <a:gd name="connsiteY1974" fmla="*/ 394503 h 977923"/>
                    <a:gd name="connsiteX1975" fmla="*/ 317350 w 1209257"/>
                    <a:gd name="connsiteY1975" fmla="*/ 401171 h 977923"/>
                    <a:gd name="connsiteX1976" fmla="*/ 311041 w 1209257"/>
                    <a:gd name="connsiteY1976" fmla="*/ 408394 h 977923"/>
                    <a:gd name="connsiteX1977" fmla="*/ 304733 w 1209257"/>
                    <a:gd name="connsiteY1977" fmla="*/ 401171 h 977923"/>
                    <a:gd name="connsiteX1978" fmla="*/ 311041 w 1209257"/>
                    <a:gd name="connsiteY1978" fmla="*/ 394503 h 977923"/>
                    <a:gd name="connsiteX1979" fmla="*/ 292117 w 1209257"/>
                    <a:gd name="connsiteY1979" fmla="*/ 394503 h 977923"/>
                    <a:gd name="connsiteX1980" fmla="*/ 297940 w 1209257"/>
                    <a:gd name="connsiteY1980" fmla="*/ 401171 h 977923"/>
                    <a:gd name="connsiteX1981" fmla="*/ 292117 w 1209257"/>
                    <a:gd name="connsiteY1981" fmla="*/ 408394 h 977923"/>
                    <a:gd name="connsiteX1982" fmla="*/ 285809 w 1209257"/>
                    <a:gd name="connsiteY1982" fmla="*/ 401171 h 977923"/>
                    <a:gd name="connsiteX1983" fmla="*/ 292117 w 1209257"/>
                    <a:gd name="connsiteY1983" fmla="*/ 394503 h 977923"/>
                    <a:gd name="connsiteX1984" fmla="*/ 272707 w 1209257"/>
                    <a:gd name="connsiteY1984" fmla="*/ 394503 h 977923"/>
                    <a:gd name="connsiteX1985" fmla="*/ 279015 w 1209257"/>
                    <a:gd name="connsiteY1985" fmla="*/ 401171 h 977923"/>
                    <a:gd name="connsiteX1986" fmla="*/ 272707 w 1209257"/>
                    <a:gd name="connsiteY1986" fmla="*/ 408394 h 977923"/>
                    <a:gd name="connsiteX1987" fmla="*/ 266399 w 1209257"/>
                    <a:gd name="connsiteY1987" fmla="*/ 401171 h 977923"/>
                    <a:gd name="connsiteX1988" fmla="*/ 272707 w 1209257"/>
                    <a:gd name="connsiteY1988" fmla="*/ 394503 h 977923"/>
                    <a:gd name="connsiteX1989" fmla="*/ 253783 w 1209257"/>
                    <a:gd name="connsiteY1989" fmla="*/ 394503 h 977923"/>
                    <a:gd name="connsiteX1990" fmla="*/ 259606 w 1209257"/>
                    <a:gd name="connsiteY1990" fmla="*/ 401171 h 977923"/>
                    <a:gd name="connsiteX1991" fmla="*/ 253783 w 1209257"/>
                    <a:gd name="connsiteY1991" fmla="*/ 408394 h 977923"/>
                    <a:gd name="connsiteX1992" fmla="*/ 247475 w 1209257"/>
                    <a:gd name="connsiteY1992" fmla="*/ 401171 h 977923"/>
                    <a:gd name="connsiteX1993" fmla="*/ 253783 w 1209257"/>
                    <a:gd name="connsiteY1993" fmla="*/ 394503 h 977923"/>
                    <a:gd name="connsiteX1994" fmla="*/ 234373 w 1209257"/>
                    <a:gd name="connsiteY1994" fmla="*/ 394503 h 977923"/>
                    <a:gd name="connsiteX1995" fmla="*/ 240681 w 1209257"/>
                    <a:gd name="connsiteY1995" fmla="*/ 401171 h 977923"/>
                    <a:gd name="connsiteX1996" fmla="*/ 234373 w 1209257"/>
                    <a:gd name="connsiteY1996" fmla="*/ 408394 h 977923"/>
                    <a:gd name="connsiteX1997" fmla="*/ 228550 w 1209257"/>
                    <a:gd name="connsiteY1997" fmla="*/ 401171 h 977923"/>
                    <a:gd name="connsiteX1998" fmla="*/ 234373 w 1209257"/>
                    <a:gd name="connsiteY1998" fmla="*/ 394503 h 977923"/>
                    <a:gd name="connsiteX1999" fmla="*/ 885085 w 1209257"/>
                    <a:gd name="connsiteY1999" fmla="*/ 375611 h 977923"/>
                    <a:gd name="connsiteX2000" fmla="*/ 887996 w 1209257"/>
                    <a:gd name="connsiteY2000" fmla="*/ 379501 h 977923"/>
                    <a:gd name="connsiteX2001" fmla="*/ 885085 w 1209257"/>
                    <a:gd name="connsiteY2001" fmla="*/ 382835 h 977923"/>
                    <a:gd name="connsiteX2002" fmla="*/ 881688 w 1209257"/>
                    <a:gd name="connsiteY2002" fmla="*/ 379501 h 977923"/>
                    <a:gd name="connsiteX2003" fmla="*/ 885085 w 1209257"/>
                    <a:gd name="connsiteY2003" fmla="*/ 375611 h 977923"/>
                    <a:gd name="connsiteX2004" fmla="*/ 1207545 w 1209257"/>
                    <a:gd name="connsiteY2004" fmla="*/ 375316 h 977923"/>
                    <a:gd name="connsiteX2005" fmla="*/ 1208499 w 1209257"/>
                    <a:gd name="connsiteY2005" fmla="*/ 384779 h 977923"/>
                    <a:gd name="connsiteX2006" fmla="*/ 1203890 w 1209257"/>
                    <a:gd name="connsiteY2006" fmla="*/ 379501 h 977923"/>
                    <a:gd name="connsiteX2007" fmla="*/ 1191273 w 1209257"/>
                    <a:gd name="connsiteY2007" fmla="*/ 372278 h 977923"/>
                    <a:gd name="connsiteX2008" fmla="*/ 1197096 w 1209257"/>
                    <a:gd name="connsiteY2008" fmla="*/ 379501 h 977923"/>
                    <a:gd name="connsiteX2009" fmla="*/ 1191273 w 1209257"/>
                    <a:gd name="connsiteY2009" fmla="*/ 386724 h 977923"/>
                    <a:gd name="connsiteX2010" fmla="*/ 1184965 w 1209257"/>
                    <a:gd name="connsiteY2010" fmla="*/ 379501 h 977923"/>
                    <a:gd name="connsiteX2011" fmla="*/ 1191273 w 1209257"/>
                    <a:gd name="connsiteY2011" fmla="*/ 372278 h 977923"/>
                    <a:gd name="connsiteX2012" fmla="*/ 1171864 w 1209257"/>
                    <a:gd name="connsiteY2012" fmla="*/ 372278 h 977923"/>
                    <a:gd name="connsiteX2013" fmla="*/ 1178172 w 1209257"/>
                    <a:gd name="connsiteY2013" fmla="*/ 379501 h 977923"/>
                    <a:gd name="connsiteX2014" fmla="*/ 1171864 w 1209257"/>
                    <a:gd name="connsiteY2014" fmla="*/ 386724 h 977923"/>
                    <a:gd name="connsiteX2015" fmla="*/ 1165556 w 1209257"/>
                    <a:gd name="connsiteY2015" fmla="*/ 379501 h 977923"/>
                    <a:gd name="connsiteX2016" fmla="*/ 1171864 w 1209257"/>
                    <a:gd name="connsiteY2016" fmla="*/ 372278 h 977923"/>
                    <a:gd name="connsiteX2017" fmla="*/ 1152939 w 1209257"/>
                    <a:gd name="connsiteY2017" fmla="*/ 372278 h 977923"/>
                    <a:gd name="connsiteX2018" fmla="*/ 1158762 w 1209257"/>
                    <a:gd name="connsiteY2018" fmla="*/ 379501 h 977923"/>
                    <a:gd name="connsiteX2019" fmla="*/ 1152939 w 1209257"/>
                    <a:gd name="connsiteY2019" fmla="*/ 386724 h 977923"/>
                    <a:gd name="connsiteX2020" fmla="*/ 1146631 w 1209257"/>
                    <a:gd name="connsiteY2020" fmla="*/ 379501 h 977923"/>
                    <a:gd name="connsiteX2021" fmla="*/ 1152939 w 1209257"/>
                    <a:gd name="connsiteY2021" fmla="*/ 372278 h 977923"/>
                    <a:gd name="connsiteX2022" fmla="*/ 1133529 w 1209257"/>
                    <a:gd name="connsiteY2022" fmla="*/ 372278 h 977923"/>
                    <a:gd name="connsiteX2023" fmla="*/ 1139838 w 1209257"/>
                    <a:gd name="connsiteY2023" fmla="*/ 379501 h 977923"/>
                    <a:gd name="connsiteX2024" fmla="*/ 1133529 w 1209257"/>
                    <a:gd name="connsiteY2024" fmla="*/ 386724 h 977923"/>
                    <a:gd name="connsiteX2025" fmla="*/ 1127221 w 1209257"/>
                    <a:gd name="connsiteY2025" fmla="*/ 379501 h 977923"/>
                    <a:gd name="connsiteX2026" fmla="*/ 1133529 w 1209257"/>
                    <a:gd name="connsiteY2026" fmla="*/ 372278 h 977923"/>
                    <a:gd name="connsiteX2027" fmla="*/ 1114605 w 1209257"/>
                    <a:gd name="connsiteY2027" fmla="*/ 372278 h 977923"/>
                    <a:gd name="connsiteX2028" fmla="*/ 1120913 w 1209257"/>
                    <a:gd name="connsiteY2028" fmla="*/ 379501 h 977923"/>
                    <a:gd name="connsiteX2029" fmla="*/ 1114605 w 1209257"/>
                    <a:gd name="connsiteY2029" fmla="*/ 386724 h 977923"/>
                    <a:gd name="connsiteX2030" fmla="*/ 1108297 w 1209257"/>
                    <a:gd name="connsiteY2030" fmla="*/ 379501 h 977923"/>
                    <a:gd name="connsiteX2031" fmla="*/ 1114605 w 1209257"/>
                    <a:gd name="connsiteY2031" fmla="*/ 372278 h 977923"/>
                    <a:gd name="connsiteX2032" fmla="*/ 1095195 w 1209257"/>
                    <a:gd name="connsiteY2032" fmla="*/ 372278 h 977923"/>
                    <a:gd name="connsiteX2033" fmla="*/ 1101503 w 1209257"/>
                    <a:gd name="connsiteY2033" fmla="*/ 379501 h 977923"/>
                    <a:gd name="connsiteX2034" fmla="*/ 1095195 w 1209257"/>
                    <a:gd name="connsiteY2034" fmla="*/ 386724 h 977923"/>
                    <a:gd name="connsiteX2035" fmla="*/ 1089372 w 1209257"/>
                    <a:gd name="connsiteY2035" fmla="*/ 379501 h 977923"/>
                    <a:gd name="connsiteX2036" fmla="*/ 1095195 w 1209257"/>
                    <a:gd name="connsiteY2036" fmla="*/ 372278 h 977923"/>
                    <a:gd name="connsiteX2037" fmla="*/ 1057346 w 1209257"/>
                    <a:gd name="connsiteY2037" fmla="*/ 372278 h 977923"/>
                    <a:gd name="connsiteX2038" fmla="*/ 1063169 w 1209257"/>
                    <a:gd name="connsiteY2038" fmla="*/ 379501 h 977923"/>
                    <a:gd name="connsiteX2039" fmla="*/ 1057346 w 1209257"/>
                    <a:gd name="connsiteY2039" fmla="*/ 386724 h 977923"/>
                    <a:gd name="connsiteX2040" fmla="*/ 1051038 w 1209257"/>
                    <a:gd name="connsiteY2040" fmla="*/ 379501 h 977923"/>
                    <a:gd name="connsiteX2041" fmla="*/ 1057346 w 1209257"/>
                    <a:gd name="connsiteY2041" fmla="*/ 372278 h 977923"/>
                    <a:gd name="connsiteX2042" fmla="*/ 1037936 w 1209257"/>
                    <a:gd name="connsiteY2042" fmla="*/ 372278 h 977923"/>
                    <a:gd name="connsiteX2043" fmla="*/ 1044245 w 1209257"/>
                    <a:gd name="connsiteY2043" fmla="*/ 379501 h 977923"/>
                    <a:gd name="connsiteX2044" fmla="*/ 1037936 w 1209257"/>
                    <a:gd name="connsiteY2044" fmla="*/ 386724 h 977923"/>
                    <a:gd name="connsiteX2045" fmla="*/ 1031628 w 1209257"/>
                    <a:gd name="connsiteY2045" fmla="*/ 379501 h 977923"/>
                    <a:gd name="connsiteX2046" fmla="*/ 1037936 w 1209257"/>
                    <a:gd name="connsiteY2046" fmla="*/ 372278 h 977923"/>
                    <a:gd name="connsiteX2047" fmla="*/ 999602 w 1209257"/>
                    <a:gd name="connsiteY2047" fmla="*/ 372278 h 977923"/>
                    <a:gd name="connsiteX2048" fmla="*/ 1005910 w 1209257"/>
                    <a:gd name="connsiteY2048" fmla="*/ 379501 h 977923"/>
                    <a:gd name="connsiteX2049" fmla="*/ 999602 w 1209257"/>
                    <a:gd name="connsiteY2049" fmla="*/ 386724 h 977923"/>
                    <a:gd name="connsiteX2050" fmla="*/ 993779 w 1209257"/>
                    <a:gd name="connsiteY2050" fmla="*/ 379501 h 977923"/>
                    <a:gd name="connsiteX2051" fmla="*/ 999602 w 1209257"/>
                    <a:gd name="connsiteY2051" fmla="*/ 372278 h 977923"/>
                    <a:gd name="connsiteX2052" fmla="*/ 980678 w 1209257"/>
                    <a:gd name="connsiteY2052" fmla="*/ 372278 h 977923"/>
                    <a:gd name="connsiteX2053" fmla="*/ 986986 w 1209257"/>
                    <a:gd name="connsiteY2053" fmla="*/ 379501 h 977923"/>
                    <a:gd name="connsiteX2054" fmla="*/ 980678 w 1209257"/>
                    <a:gd name="connsiteY2054" fmla="*/ 386724 h 977923"/>
                    <a:gd name="connsiteX2055" fmla="*/ 974370 w 1209257"/>
                    <a:gd name="connsiteY2055" fmla="*/ 379501 h 977923"/>
                    <a:gd name="connsiteX2056" fmla="*/ 980678 w 1209257"/>
                    <a:gd name="connsiteY2056" fmla="*/ 372278 h 977923"/>
                    <a:gd name="connsiteX2057" fmla="*/ 961268 w 1209257"/>
                    <a:gd name="connsiteY2057" fmla="*/ 372278 h 977923"/>
                    <a:gd name="connsiteX2058" fmla="*/ 967576 w 1209257"/>
                    <a:gd name="connsiteY2058" fmla="*/ 379501 h 977923"/>
                    <a:gd name="connsiteX2059" fmla="*/ 961268 w 1209257"/>
                    <a:gd name="connsiteY2059" fmla="*/ 386724 h 977923"/>
                    <a:gd name="connsiteX2060" fmla="*/ 955445 w 1209257"/>
                    <a:gd name="connsiteY2060" fmla="*/ 379501 h 977923"/>
                    <a:gd name="connsiteX2061" fmla="*/ 961268 w 1209257"/>
                    <a:gd name="connsiteY2061" fmla="*/ 372278 h 977923"/>
                    <a:gd name="connsiteX2062" fmla="*/ 942343 w 1209257"/>
                    <a:gd name="connsiteY2062" fmla="*/ 372278 h 977923"/>
                    <a:gd name="connsiteX2063" fmla="*/ 948652 w 1209257"/>
                    <a:gd name="connsiteY2063" fmla="*/ 379501 h 977923"/>
                    <a:gd name="connsiteX2064" fmla="*/ 942343 w 1209257"/>
                    <a:gd name="connsiteY2064" fmla="*/ 386724 h 977923"/>
                    <a:gd name="connsiteX2065" fmla="*/ 936035 w 1209257"/>
                    <a:gd name="connsiteY2065" fmla="*/ 379501 h 977923"/>
                    <a:gd name="connsiteX2066" fmla="*/ 942343 w 1209257"/>
                    <a:gd name="connsiteY2066" fmla="*/ 372278 h 977923"/>
                    <a:gd name="connsiteX2067" fmla="*/ 923419 w 1209257"/>
                    <a:gd name="connsiteY2067" fmla="*/ 372278 h 977923"/>
                    <a:gd name="connsiteX2068" fmla="*/ 929242 w 1209257"/>
                    <a:gd name="connsiteY2068" fmla="*/ 379501 h 977923"/>
                    <a:gd name="connsiteX2069" fmla="*/ 923419 w 1209257"/>
                    <a:gd name="connsiteY2069" fmla="*/ 386724 h 977923"/>
                    <a:gd name="connsiteX2070" fmla="*/ 917111 w 1209257"/>
                    <a:gd name="connsiteY2070" fmla="*/ 379501 h 977923"/>
                    <a:gd name="connsiteX2071" fmla="*/ 923419 w 1209257"/>
                    <a:gd name="connsiteY2071" fmla="*/ 372278 h 977923"/>
                    <a:gd name="connsiteX2072" fmla="*/ 827341 w 1209257"/>
                    <a:gd name="connsiteY2072" fmla="*/ 372278 h 977923"/>
                    <a:gd name="connsiteX2073" fmla="*/ 833649 w 1209257"/>
                    <a:gd name="connsiteY2073" fmla="*/ 379501 h 977923"/>
                    <a:gd name="connsiteX2074" fmla="*/ 827341 w 1209257"/>
                    <a:gd name="connsiteY2074" fmla="*/ 386724 h 977923"/>
                    <a:gd name="connsiteX2075" fmla="*/ 821518 w 1209257"/>
                    <a:gd name="connsiteY2075" fmla="*/ 379501 h 977923"/>
                    <a:gd name="connsiteX2076" fmla="*/ 827341 w 1209257"/>
                    <a:gd name="connsiteY2076" fmla="*/ 372278 h 977923"/>
                    <a:gd name="connsiteX2077" fmla="*/ 808416 w 1209257"/>
                    <a:gd name="connsiteY2077" fmla="*/ 372278 h 977923"/>
                    <a:gd name="connsiteX2078" fmla="*/ 814724 w 1209257"/>
                    <a:gd name="connsiteY2078" fmla="*/ 379501 h 977923"/>
                    <a:gd name="connsiteX2079" fmla="*/ 808416 w 1209257"/>
                    <a:gd name="connsiteY2079" fmla="*/ 386724 h 977923"/>
                    <a:gd name="connsiteX2080" fmla="*/ 802108 w 1209257"/>
                    <a:gd name="connsiteY2080" fmla="*/ 379501 h 977923"/>
                    <a:gd name="connsiteX2081" fmla="*/ 808416 w 1209257"/>
                    <a:gd name="connsiteY2081" fmla="*/ 372278 h 977923"/>
                    <a:gd name="connsiteX2082" fmla="*/ 789492 w 1209257"/>
                    <a:gd name="connsiteY2082" fmla="*/ 372278 h 977923"/>
                    <a:gd name="connsiteX2083" fmla="*/ 795315 w 1209257"/>
                    <a:gd name="connsiteY2083" fmla="*/ 379501 h 977923"/>
                    <a:gd name="connsiteX2084" fmla="*/ 789492 w 1209257"/>
                    <a:gd name="connsiteY2084" fmla="*/ 386724 h 977923"/>
                    <a:gd name="connsiteX2085" fmla="*/ 783184 w 1209257"/>
                    <a:gd name="connsiteY2085" fmla="*/ 379501 h 977923"/>
                    <a:gd name="connsiteX2086" fmla="*/ 789492 w 1209257"/>
                    <a:gd name="connsiteY2086" fmla="*/ 372278 h 977923"/>
                    <a:gd name="connsiteX2087" fmla="*/ 463893 w 1209257"/>
                    <a:gd name="connsiteY2087" fmla="*/ 372278 h 977923"/>
                    <a:gd name="connsiteX2088" fmla="*/ 470201 w 1209257"/>
                    <a:gd name="connsiteY2088" fmla="*/ 379501 h 977923"/>
                    <a:gd name="connsiteX2089" fmla="*/ 463893 w 1209257"/>
                    <a:gd name="connsiteY2089" fmla="*/ 386724 h 977923"/>
                    <a:gd name="connsiteX2090" fmla="*/ 458070 w 1209257"/>
                    <a:gd name="connsiteY2090" fmla="*/ 379501 h 977923"/>
                    <a:gd name="connsiteX2091" fmla="*/ 463893 w 1209257"/>
                    <a:gd name="connsiteY2091" fmla="*/ 372278 h 977923"/>
                    <a:gd name="connsiteX2092" fmla="*/ 444969 w 1209257"/>
                    <a:gd name="connsiteY2092" fmla="*/ 372278 h 977923"/>
                    <a:gd name="connsiteX2093" fmla="*/ 451277 w 1209257"/>
                    <a:gd name="connsiteY2093" fmla="*/ 379501 h 977923"/>
                    <a:gd name="connsiteX2094" fmla="*/ 444969 w 1209257"/>
                    <a:gd name="connsiteY2094" fmla="*/ 386724 h 977923"/>
                    <a:gd name="connsiteX2095" fmla="*/ 438661 w 1209257"/>
                    <a:gd name="connsiteY2095" fmla="*/ 379501 h 977923"/>
                    <a:gd name="connsiteX2096" fmla="*/ 444969 w 1209257"/>
                    <a:gd name="connsiteY2096" fmla="*/ 372278 h 977923"/>
                    <a:gd name="connsiteX2097" fmla="*/ 426044 w 1209257"/>
                    <a:gd name="connsiteY2097" fmla="*/ 372278 h 977923"/>
                    <a:gd name="connsiteX2098" fmla="*/ 431867 w 1209257"/>
                    <a:gd name="connsiteY2098" fmla="*/ 379501 h 977923"/>
                    <a:gd name="connsiteX2099" fmla="*/ 426044 w 1209257"/>
                    <a:gd name="connsiteY2099" fmla="*/ 386724 h 977923"/>
                    <a:gd name="connsiteX2100" fmla="*/ 419736 w 1209257"/>
                    <a:gd name="connsiteY2100" fmla="*/ 379501 h 977923"/>
                    <a:gd name="connsiteX2101" fmla="*/ 426044 w 1209257"/>
                    <a:gd name="connsiteY2101" fmla="*/ 372278 h 977923"/>
                    <a:gd name="connsiteX2102" fmla="*/ 406634 w 1209257"/>
                    <a:gd name="connsiteY2102" fmla="*/ 372278 h 977923"/>
                    <a:gd name="connsiteX2103" fmla="*/ 412943 w 1209257"/>
                    <a:gd name="connsiteY2103" fmla="*/ 379501 h 977923"/>
                    <a:gd name="connsiteX2104" fmla="*/ 406634 w 1209257"/>
                    <a:gd name="connsiteY2104" fmla="*/ 386724 h 977923"/>
                    <a:gd name="connsiteX2105" fmla="*/ 400326 w 1209257"/>
                    <a:gd name="connsiteY2105" fmla="*/ 379501 h 977923"/>
                    <a:gd name="connsiteX2106" fmla="*/ 406634 w 1209257"/>
                    <a:gd name="connsiteY2106" fmla="*/ 372278 h 977923"/>
                    <a:gd name="connsiteX2107" fmla="*/ 387710 w 1209257"/>
                    <a:gd name="connsiteY2107" fmla="*/ 372278 h 977923"/>
                    <a:gd name="connsiteX2108" fmla="*/ 393533 w 1209257"/>
                    <a:gd name="connsiteY2108" fmla="*/ 379501 h 977923"/>
                    <a:gd name="connsiteX2109" fmla="*/ 387710 w 1209257"/>
                    <a:gd name="connsiteY2109" fmla="*/ 386724 h 977923"/>
                    <a:gd name="connsiteX2110" fmla="*/ 381402 w 1209257"/>
                    <a:gd name="connsiteY2110" fmla="*/ 379501 h 977923"/>
                    <a:gd name="connsiteX2111" fmla="*/ 387710 w 1209257"/>
                    <a:gd name="connsiteY2111" fmla="*/ 372278 h 977923"/>
                    <a:gd name="connsiteX2112" fmla="*/ 368300 w 1209257"/>
                    <a:gd name="connsiteY2112" fmla="*/ 372278 h 977923"/>
                    <a:gd name="connsiteX2113" fmla="*/ 374608 w 1209257"/>
                    <a:gd name="connsiteY2113" fmla="*/ 379501 h 977923"/>
                    <a:gd name="connsiteX2114" fmla="*/ 368300 w 1209257"/>
                    <a:gd name="connsiteY2114" fmla="*/ 386724 h 977923"/>
                    <a:gd name="connsiteX2115" fmla="*/ 362477 w 1209257"/>
                    <a:gd name="connsiteY2115" fmla="*/ 379501 h 977923"/>
                    <a:gd name="connsiteX2116" fmla="*/ 368300 w 1209257"/>
                    <a:gd name="connsiteY2116" fmla="*/ 372278 h 977923"/>
                    <a:gd name="connsiteX2117" fmla="*/ 349376 w 1209257"/>
                    <a:gd name="connsiteY2117" fmla="*/ 372278 h 977923"/>
                    <a:gd name="connsiteX2118" fmla="*/ 355684 w 1209257"/>
                    <a:gd name="connsiteY2118" fmla="*/ 379501 h 977923"/>
                    <a:gd name="connsiteX2119" fmla="*/ 349376 w 1209257"/>
                    <a:gd name="connsiteY2119" fmla="*/ 386724 h 977923"/>
                    <a:gd name="connsiteX2120" fmla="*/ 343068 w 1209257"/>
                    <a:gd name="connsiteY2120" fmla="*/ 379501 h 977923"/>
                    <a:gd name="connsiteX2121" fmla="*/ 349376 w 1209257"/>
                    <a:gd name="connsiteY2121" fmla="*/ 372278 h 977923"/>
                    <a:gd name="connsiteX2122" fmla="*/ 329966 w 1209257"/>
                    <a:gd name="connsiteY2122" fmla="*/ 372278 h 977923"/>
                    <a:gd name="connsiteX2123" fmla="*/ 336274 w 1209257"/>
                    <a:gd name="connsiteY2123" fmla="*/ 379501 h 977923"/>
                    <a:gd name="connsiteX2124" fmla="*/ 329966 w 1209257"/>
                    <a:gd name="connsiteY2124" fmla="*/ 386724 h 977923"/>
                    <a:gd name="connsiteX2125" fmla="*/ 324143 w 1209257"/>
                    <a:gd name="connsiteY2125" fmla="*/ 379501 h 977923"/>
                    <a:gd name="connsiteX2126" fmla="*/ 329966 w 1209257"/>
                    <a:gd name="connsiteY2126" fmla="*/ 372278 h 977923"/>
                    <a:gd name="connsiteX2127" fmla="*/ 311041 w 1209257"/>
                    <a:gd name="connsiteY2127" fmla="*/ 372278 h 977923"/>
                    <a:gd name="connsiteX2128" fmla="*/ 317350 w 1209257"/>
                    <a:gd name="connsiteY2128" fmla="*/ 379501 h 977923"/>
                    <a:gd name="connsiteX2129" fmla="*/ 311041 w 1209257"/>
                    <a:gd name="connsiteY2129" fmla="*/ 386724 h 977923"/>
                    <a:gd name="connsiteX2130" fmla="*/ 304733 w 1209257"/>
                    <a:gd name="connsiteY2130" fmla="*/ 379501 h 977923"/>
                    <a:gd name="connsiteX2131" fmla="*/ 311041 w 1209257"/>
                    <a:gd name="connsiteY2131" fmla="*/ 372278 h 977923"/>
                    <a:gd name="connsiteX2132" fmla="*/ 292117 w 1209257"/>
                    <a:gd name="connsiteY2132" fmla="*/ 372278 h 977923"/>
                    <a:gd name="connsiteX2133" fmla="*/ 297940 w 1209257"/>
                    <a:gd name="connsiteY2133" fmla="*/ 379501 h 977923"/>
                    <a:gd name="connsiteX2134" fmla="*/ 292117 w 1209257"/>
                    <a:gd name="connsiteY2134" fmla="*/ 386724 h 977923"/>
                    <a:gd name="connsiteX2135" fmla="*/ 285809 w 1209257"/>
                    <a:gd name="connsiteY2135" fmla="*/ 379501 h 977923"/>
                    <a:gd name="connsiteX2136" fmla="*/ 292117 w 1209257"/>
                    <a:gd name="connsiteY2136" fmla="*/ 372278 h 977923"/>
                    <a:gd name="connsiteX2137" fmla="*/ 272707 w 1209257"/>
                    <a:gd name="connsiteY2137" fmla="*/ 372278 h 977923"/>
                    <a:gd name="connsiteX2138" fmla="*/ 279015 w 1209257"/>
                    <a:gd name="connsiteY2138" fmla="*/ 379501 h 977923"/>
                    <a:gd name="connsiteX2139" fmla="*/ 272707 w 1209257"/>
                    <a:gd name="connsiteY2139" fmla="*/ 386724 h 977923"/>
                    <a:gd name="connsiteX2140" fmla="*/ 266399 w 1209257"/>
                    <a:gd name="connsiteY2140" fmla="*/ 379501 h 977923"/>
                    <a:gd name="connsiteX2141" fmla="*/ 272707 w 1209257"/>
                    <a:gd name="connsiteY2141" fmla="*/ 372278 h 977923"/>
                    <a:gd name="connsiteX2142" fmla="*/ 253783 w 1209257"/>
                    <a:gd name="connsiteY2142" fmla="*/ 372278 h 977923"/>
                    <a:gd name="connsiteX2143" fmla="*/ 259606 w 1209257"/>
                    <a:gd name="connsiteY2143" fmla="*/ 379501 h 977923"/>
                    <a:gd name="connsiteX2144" fmla="*/ 253783 w 1209257"/>
                    <a:gd name="connsiteY2144" fmla="*/ 386724 h 977923"/>
                    <a:gd name="connsiteX2145" fmla="*/ 247475 w 1209257"/>
                    <a:gd name="connsiteY2145" fmla="*/ 379501 h 977923"/>
                    <a:gd name="connsiteX2146" fmla="*/ 253783 w 1209257"/>
                    <a:gd name="connsiteY2146" fmla="*/ 372278 h 977923"/>
                    <a:gd name="connsiteX2147" fmla="*/ 234373 w 1209257"/>
                    <a:gd name="connsiteY2147" fmla="*/ 372278 h 977923"/>
                    <a:gd name="connsiteX2148" fmla="*/ 240681 w 1209257"/>
                    <a:gd name="connsiteY2148" fmla="*/ 379501 h 977923"/>
                    <a:gd name="connsiteX2149" fmla="*/ 234373 w 1209257"/>
                    <a:gd name="connsiteY2149" fmla="*/ 386724 h 977923"/>
                    <a:gd name="connsiteX2150" fmla="*/ 228550 w 1209257"/>
                    <a:gd name="connsiteY2150" fmla="*/ 379501 h 977923"/>
                    <a:gd name="connsiteX2151" fmla="*/ 234373 w 1209257"/>
                    <a:gd name="connsiteY2151" fmla="*/ 372278 h 977923"/>
                    <a:gd name="connsiteX2152" fmla="*/ 215448 w 1209257"/>
                    <a:gd name="connsiteY2152" fmla="*/ 372278 h 977923"/>
                    <a:gd name="connsiteX2153" fmla="*/ 221757 w 1209257"/>
                    <a:gd name="connsiteY2153" fmla="*/ 379501 h 977923"/>
                    <a:gd name="connsiteX2154" fmla="*/ 215448 w 1209257"/>
                    <a:gd name="connsiteY2154" fmla="*/ 386724 h 977923"/>
                    <a:gd name="connsiteX2155" fmla="*/ 209140 w 1209257"/>
                    <a:gd name="connsiteY2155" fmla="*/ 379501 h 977923"/>
                    <a:gd name="connsiteX2156" fmla="*/ 215448 w 1209257"/>
                    <a:gd name="connsiteY2156" fmla="*/ 372278 h 977923"/>
                    <a:gd name="connsiteX2157" fmla="*/ 1205550 w 1209257"/>
                    <a:gd name="connsiteY2157" fmla="*/ 355521 h 977923"/>
                    <a:gd name="connsiteX2158" fmla="*/ 1205966 w 1209257"/>
                    <a:gd name="connsiteY2158" fmla="*/ 359653 h 977923"/>
                    <a:gd name="connsiteX2159" fmla="*/ 1203890 w 1209257"/>
                    <a:gd name="connsiteY2159" fmla="*/ 357275 h 977923"/>
                    <a:gd name="connsiteX2160" fmla="*/ 1191273 w 1209257"/>
                    <a:gd name="connsiteY2160" fmla="*/ 350608 h 977923"/>
                    <a:gd name="connsiteX2161" fmla="*/ 1197096 w 1209257"/>
                    <a:gd name="connsiteY2161" fmla="*/ 357275 h 977923"/>
                    <a:gd name="connsiteX2162" fmla="*/ 1191273 w 1209257"/>
                    <a:gd name="connsiteY2162" fmla="*/ 364499 h 977923"/>
                    <a:gd name="connsiteX2163" fmla="*/ 1184965 w 1209257"/>
                    <a:gd name="connsiteY2163" fmla="*/ 357275 h 977923"/>
                    <a:gd name="connsiteX2164" fmla="*/ 1191273 w 1209257"/>
                    <a:gd name="connsiteY2164" fmla="*/ 350608 h 977923"/>
                    <a:gd name="connsiteX2165" fmla="*/ 1171864 w 1209257"/>
                    <a:gd name="connsiteY2165" fmla="*/ 350608 h 977923"/>
                    <a:gd name="connsiteX2166" fmla="*/ 1178172 w 1209257"/>
                    <a:gd name="connsiteY2166" fmla="*/ 357275 h 977923"/>
                    <a:gd name="connsiteX2167" fmla="*/ 1171864 w 1209257"/>
                    <a:gd name="connsiteY2167" fmla="*/ 364499 h 977923"/>
                    <a:gd name="connsiteX2168" fmla="*/ 1165556 w 1209257"/>
                    <a:gd name="connsiteY2168" fmla="*/ 357275 h 977923"/>
                    <a:gd name="connsiteX2169" fmla="*/ 1171864 w 1209257"/>
                    <a:gd name="connsiteY2169" fmla="*/ 350608 h 977923"/>
                    <a:gd name="connsiteX2170" fmla="*/ 1152939 w 1209257"/>
                    <a:gd name="connsiteY2170" fmla="*/ 350608 h 977923"/>
                    <a:gd name="connsiteX2171" fmla="*/ 1158762 w 1209257"/>
                    <a:gd name="connsiteY2171" fmla="*/ 357275 h 977923"/>
                    <a:gd name="connsiteX2172" fmla="*/ 1152939 w 1209257"/>
                    <a:gd name="connsiteY2172" fmla="*/ 364499 h 977923"/>
                    <a:gd name="connsiteX2173" fmla="*/ 1146631 w 1209257"/>
                    <a:gd name="connsiteY2173" fmla="*/ 357275 h 977923"/>
                    <a:gd name="connsiteX2174" fmla="*/ 1152939 w 1209257"/>
                    <a:gd name="connsiteY2174" fmla="*/ 350608 h 977923"/>
                    <a:gd name="connsiteX2175" fmla="*/ 1133529 w 1209257"/>
                    <a:gd name="connsiteY2175" fmla="*/ 350608 h 977923"/>
                    <a:gd name="connsiteX2176" fmla="*/ 1139838 w 1209257"/>
                    <a:gd name="connsiteY2176" fmla="*/ 357275 h 977923"/>
                    <a:gd name="connsiteX2177" fmla="*/ 1133529 w 1209257"/>
                    <a:gd name="connsiteY2177" fmla="*/ 364499 h 977923"/>
                    <a:gd name="connsiteX2178" fmla="*/ 1127221 w 1209257"/>
                    <a:gd name="connsiteY2178" fmla="*/ 357275 h 977923"/>
                    <a:gd name="connsiteX2179" fmla="*/ 1133529 w 1209257"/>
                    <a:gd name="connsiteY2179" fmla="*/ 350608 h 977923"/>
                    <a:gd name="connsiteX2180" fmla="*/ 1114605 w 1209257"/>
                    <a:gd name="connsiteY2180" fmla="*/ 350608 h 977923"/>
                    <a:gd name="connsiteX2181" fmla="*/ 1120913 w 1209257"/>
                    <a:gd name="connsiteY2181" fmla="*/ 357275 h 977923"/>
                    <a:gd name="connsiteX2182" fmla="*/ 1114605 w 1209257"/>
                    <a:gd name="connsiteY2182" fmla="*/ 364499 h 977923"/>
                    <a:gd name="connsiteX2183" fmla="*/ 1108297 w 1209257"/>
                    <a:gd name="connsiteY2183" fmla="*/ 357275 h 977923"/>
                    <a:gd name="connsiteX2184" fmla="*/ 1114605 w 1209257"/>
                    <a:gd name="connsiteY2184" fmla="*/ 350608 h 977923"/>
                    <a:gd name="connsiteX2185" fmla="*/ 1095195 w 1209257"/>
                    <a:gd name="connsiteY2185" fmla="*/ 350608 h 977923"/>
                    <a:gd name="connsiteX2186" fmla="*/ 1101503 w 1209257"/>
                    <a:gd name="connsiteY2186" fmla="*/ 357275 h 977923"/>
                    <a:gd name="connsiteX2187" fmla="*/ 1095195 w 1209257"/>
                    <a:gd name="connsiteY2187" fmla="*/ 364499 h 977923"/>
                    <a:gd name="connsiteX2188" fmla="*/ 1089372 w 1209257"/>
                    <a:gd name="connsiteY2188" fmla="*/ 357275 h 977923"/>
                    <a:gd name="connsiteX2189" fmla="*/ 1095195 w 1209257"/>
                    <a:gd name="connsiteY2189" fmla="*/ 350608 h 977923"/>
                    <a:gd name="connsiteX2190" fmla="*/ 1076271 w 1209257"/>
                    <a:gd name="connsiteY2190" fmla="*/ 350608 h 977923"/>
                    <a:gd name="connsiteX2191" fmla="*/ 1082579 w 1209257"/>
                    <a:gd name="connsiteY2191" fmla="*/ 357275 h 977923"/>
                    <a:gd name="connsiteX2192" fmla="*/ 1076271 w 1209257"/>
                    <a:gd name="connsiteY2192" fmla="*/ 364499 h 977923"/>
                    <a:gd name="connsiteX2193" fmla="*/ 1069963 w 1209257"/>
                    <a:gd name="connsiteY2193" fmla="*/ 357275 h 977923"/>
                    <a:gd name="connsiteX2194" fmla="*/ 1076271 w 1209257"/>
                    <a:gd name="connsiteY2194" fmla="*/ 350608 h 977923"/>
                    <a:gd name="connsiteX2195" fmla="*/ 1037936 w 1209257"/>
                    <a:gd name="connsiteY2195" fmla="*/ 350608 h 977923"/>
                    <a:gd name="connsiteX2196" fmla="*/ 1044245 w 1209257"/>
                    <a:gd name="connsiteY2196" fmla="*/ 357275 h 977923"/>
                    <a:gd name="connsiteX2197" fmla="*/ 1037936 w 1209257"/>
                    <a:gd name="connsiteY2197" fmla="*/ 364499 h 977923"/>
                    <a:gd name="connsiteX2198" fmla="*/ 1031628 w 1209257"/>
                    <a:gd name="connsiteY2198" fmla="*/ 357275 h 977923"/>
                    <a:gd name="connsiteX2199" fmla="*/ 1037936 w 1209257"/>
                    <a:gd name="connsiteY2199" fmla="*/ 350608 h 977923"/>
                    <a:gd name="connsiteX2200" fmla="*/ 1019012 w 1209257"/>
                    <a:gd name="connsiteY2200" fmla="*/ 350608 h 977923"/>
                    <a:gd name="connsiteX2201" fmla="*/ 1024835 w 1209257"/>
                    <a:gd name="connsiteY2201" fmla="*/ 357275 h 977923"/>
                    <a:gd name="connsiteX2202" fmla="*/ 1019012 w 1209257"/>
                    <a:gd name="connsiteY2202" fmla="*/ 364499 h 977923"/>
                    <a:gd name="connsiteX2203" fmla="*/ 1012704 w 1209257"/>
                    <a:gd name="connsiteY2203" fmla="*/ 357275 h 977923"/>
                    <a:gd name="connsiteX2204" fmla="*/ 1019012 w 1209257"/>
                    <a:gd name="connsiteY2204" fmla="*/ 350608 h 977923"/>
                    <a:gd name="connsiteX2205" fmla="*/ 961268 w 1209257"/>
                    <a:gd name="connsiteY2205" fmla="*/ 350608 h 977923"/>
                    <a:gd name="connsiteX2206" fmla="*/ 967576 w 1209257"/>
                    <a:gd name="connsiteY2206" fmla="*/ 357275 h 977923"/>
                    <a:gd name="connsiteX2207" fmla="*/ 961268 w 1209257"/>
                    <a:gd name="connsiteY2207" fmla="*/ 364499 h 977923"/>
                    <a:gd name="connsiteX2208" fmla="*/ 955445 w 1209257"/>
                    <a:gd name="connsiteY2208" fmla="*/ 357275 h 977923"/>
                    <a:gd name="connsiteX2209" fmla="*/ 961268 w 1209257"/>
                    <a:gd name="connsiteY2209" fmla="*/ 350608 h 977923"/>
                    <a:gd name="connsiteX2210" fmla="*/ 942343 w 1209257"/>
                    <a:gd name="connsiteY2210" fmla="*/ 350608 h 977923"/>
                    <a:gd name="connsiteX2211" fmla="*/ 948652 w 1209257"/>
                    <a:gd name="connsiteY2211" fmla="*/ 357275 h 977923"/>
                    <a:gd name="connsiteX2212" fmla="*/ 942343 w 1209257"/>
                    <a:gd name="connsiteY2212" fmla="*/ 364499 h 977923"/>
                    <a:gd name="connsiteX2213" fmla="*/ 936035 w 1209257"/>
                    <a:gd name="connsiteY2213" fmla="*/ 357275 h 977923"/>
                    <a:gd name="connsiteX2214" fmla="*/ 942343 w 1209257"/>
                    <a:gd name="connsiteY2214" fmla="*/ 350608 h 977923"/>
                    <a:gd name="connsiteX2215" fmla="*/ 923419 w 1209257"/>
                    <a:gd name="connsiteY2215" fmla="*/ 350608 h 977923"/>
                    <a:gd name="connsiteX2216" fmla="*/ 929242 w 1209257"/>
                    <a:gd name="connsiteY2216" fmla="*/ 357275 h 977923"/>
                    <a:gd name="connsiteX2217" fmla="*/ 923419 w 1209257"/>
                    <a:gd name="connsiteY2217" fmla="*/ 364499 h 977923"/>
                    <a:gd name="connsiteX2218" fmla="*/ 917111 w 1209257"/>
                    <a:gd name="connsiteY2218" fmla="*/ 357275 h 977923"/>
                    <a:gd name="connsiteX2219" fmla="*/ 923419 w 1209257"/>
                    <a:gd name="connsiteY2219" fmla="*/ 350608 h 977923"/>
                    <a:gd name="connsiteX2220" fmla="*/ 904009 w 1209257"/>
                    <a:gd name="connsiteY2220" fmla="*/ 350608 h 977923"/>
                    <a:gd name="connsiteX2221" fmla="*/ 910317 w 1209257"/>
                    <a:gd name="connsiteY2221" fmla="*/ 357275 h 977923"/>
                    <a:gd name="connsiteX2222" fmla="*/ 904009 w 1209257"/>
                    <a:gd name="connsiteY2222" fmla="*/ 364499 h 977923"/>
                    <a:gd name="connsiteX2223" fmla="*/ 897701 w 1209257"/>
                    <a:gd name="connsiteY2223" fmla="*/ 357275 h 977923"/>
                    <a:gd name="connsiteX2224" fmla="*/ 904009 w 1209257"/>
                    <a:gd name="connsiteY2224" fmla="*/ 350608 h 977923"/>
                    <a:gd name="connsiteX2225" fmla="*/ 865675 w 1209257"/>
                    <a:gd name="connsiteY2225" fmla="*/ 350608 h 977923"/>
                    <a:gd name="connsiteX2226" fmla="*/ 871983 w 1209257"/>
                    <a:gd name="connsiteY2226" fmla="*/ 357275 h 977923"/>
                    <a:gd name="connsiteX2227" fmla="*/ 865675 w 1209257"/>
                    <a:gd name="connsiteY2227" fmla="*/ 364499 h 977923"/>
                    <a:gd name="connsiteX2228" fmla="*/ 859852 w 1209257"/>
                    <a:gd name="connsiteY2228" fmla="*/ 357275 h 977923"/>
                    <a:gd name="connsiteX2229" fmla="*/ 865675 w 1209257"/>
                    <a:gd name="connsiteY2229" fmla="*/ 350608 h 977923"/>
                    <a:gd name="connsiteX2230" fmla="*/ 846750 w 1209257"/>
                    <a:gd name="connsiteY2230" fmla="*/ 350608 h 977923"/>
                    <a:gd name="connsiteX2231" fmla="*/ 853059 w 1209257"/>
                    <a:gd name="connsiteY2231" fmla="*/ 357275 h 977923"/>
                    <a:gd name="connsiteX2232" fmla="*/ 846750 w 1209257"/>
                    <a:gd name="connsiteY2232" fmla="*/ 364499 h 977923"/>
                    <a:gd name="connsiteX2233" fmla="*/ 840442 w 1209257"/>
                    <a:gd name="connsiteY2233" fmla="*/ 357275 h 977923"/>
                    <a:gd name="connsiteX2234" fmla="*/ 846750 w 1209257"/>
                    <a:gd name="connsiteY2234" fmla="*/ 350608 h 977923"/>
                    <a:gd name="connsiteX2235" fmla="*/ 827341 w 1209257"/>
                    <a:gd name="connsiteY2235" fmla="*/ 350608 h 977923"/>
                    <a:gd name="connsiteX2236" fmla="*/ 833649 w 1209257"/>
                    <a:gd name="connsiteY2236" fmla="*/ 357275 h 977923"/>
                    <a:gd name="connsiteX2237" fmla="*/ 827341 w 1209257"/>
                    <a:gd name="connsiteY2237" fmla="*/ 364499 h 977923"/>
                    <a:gd name="connsiteX2238" fmla="*/ 821518 w 1209257"/>
                    <a:gd name="connsiteY2238" fmla="*/ 357275 h 977923"/>
                    <a:gd name="connsiteX2239" fmla="*/ 827341 w 1209257"/>
                    <a:gd name="connsiteY2239" fmla="*/ 350608 h 977923"/>
                    <a:gd name="connsiteX2240" fmla="*/ 502227 w 1209257"/>
                    <a:gd name="connsiteY2240" fmla="*/ 350608 h 977923"/>
                    <a:gd name="connsiteX2241" fmla="*/ 508536 w 1209257"/>
                    <a:gd name="connsiteY2241" fmla="*/ 357275 h 977923"/>
                    <a:gd name="connsiteX2242" fmla="*/ 502227 w 1209257"/>
                    <a:gd name="connsiteY2242" fmla="*/ 364499 h 977923"/>
                    <a:gd name="connsiteX2243" fmla="*/ 495919 w 1209257"/>
                    <a:gd name="connsiteY2243" fmla="*/ 357275 h 977923"/>
                    <a:gd name="connsiteX2244" fmla="*/ 502227 w 1209257"/>
                    <a:gd name="connsiteY2244" fmla="*/ 350608 h 977923"/>
                    <a:gd name="connsiteX2245" fmla="*/ 483303 w 1209257"/>
                    <a:gd name="connsiteY2245" fmla="*/ 350608 h 977923"/>
                    <a:gd name="connsiteX2246" fmla="*/ 489611 w 1209257"/>
                    <a:gd name="connsiteY2246" fmla="*/ 357275 h 977923"/>
                    <a:gd name="connsiteX2247" fmla="*/ 483303 w 1209257"/>
                    <a:gd name="connsiteY2247" fmla="*/ 364499 h 977923"/>
                    <a:gd name="connsiteX2248" fmla="*/ 476995 w 1209257"/>
                    <a:gd name="connsiteY2248" fmla="*/ 357275 h 977923"/>
                    <a:gd name="connsiteX2249" fmla="*/ 483303 w 1209257"/>
                    <a:gd name="connsiteY2249" fmla="*/ 350608 h 977923"/>
                    <a:gd name="connsiteX2250" fmla="*/ 463893 w 1209257"/>
                    <a:gd name="connsiteY2250" fmla="*/ 350608 h 977923"/>
                    <a:gd name="connsiteX2251" fmla="*/ 470201 w 1209257"/>
                    <a:gd name="connsiteY2251" fmla="*/ 357275 h 977923"/>
                    <a:gd name="connsiteX2252" fmla="*/ 463893 w 1209257"/>
                    <a:gd name="connsiteY2252" fmla="*/ 364499 h 977923"/>
                    <a:gd name="connsiteX2253" fmla="*/ 458070 w 1209257"/>
                    <a:gd name="connsiteY2253" fmla="*/ 357275 h 977923"/>
                    <a:gd name="connsiteX2254" fmla="*/ 463893 w 1209257"/>
                    <a:gd name="connsiteY2254" fmla="*/ 350608 h 977923"/>
                    <a:gd name="connsiteX2255" fmla="*/ 444969 w 1209257"/>
                    <a:gd name="connsiteY2255" fmla="*/ 350608 h 977923"/>
                    <a:gd name="connsiteX2256" fmla="*/ 451277 w 1209257"/>
                    <a:gd name="connsiteY2256" fmla="*/ 357275 h 977923"/>
                    <a:gd name="connsiteX2257" fmla="*/ 444969 w 1209257"/>
                    <a:gd name="connsiteY2257" fmla="*/ 364499 h 977923"/>
                    <a:gd name="connsiteX2258" fmla="*/ 438661 w 1209257"/>
                    <a:gd name="connsiteY2258" fmla="*/ 357275 h 977923"/>
                    <a:gd name="connsiteX2259" fmla="*/ 444969 w 1209257"/>
                    <a:gd name="connsiteY2259" fmla="*/ 350608 h 977923"/>
                    <a:gd name="connsiteX2260" fmla="*/ 406634 w 1209257"/>
                    <a:gd name="connsiteY2260" fmla="*/ 350608 h 977923"/>
                    <a:gd name="connsiteX2261" fmla="*/ 412943 w 1209257"/>
                    <a:gd name="connsiteY2261" fmla="*/ 357275 h 977923"/>
                    <a:gd name="connsiteX2262" fmla="*/ 406634 w 1209257"/>
                    <a:gd name="connsiteY2262" fmla="*/ 364499 h 977923"/>
                    <a:gd name="connsiteX2263" fmla="*/ 400326 w 1209257"/>
                    <a:gd name="connsiteY2263" fmla="*/ 357275 h 977923"/>
                    <a:gd name="connsiteX2264" fmla="*/ 406634 w 1209257"/>
                    <a:gd name="connsiteY2264" fmla="*/ 350608 h 977923"/>
                    <a:gd name="connsiteX2265" fmla="*/ 387710 w 1209257"/>
                    <a:gd name="connsiteY2265" fmla="*/ 350608 h 977923"/>
                    <a:gd name="connsiteX2266" fmla="*/ 393533 w 1209257"/>
                    <a:gd name="connsiteY2266" fmla="*/ 357275 h 977923"/>
                    <a:gd name="connsiteX2267" fmla="*/ 387710 w 1209257"/>
                    <a:gd name="connsiteY2267" fmla="*/ 364499 h 977923"/>
                    <a:gd name="connsiteX2268" fmla="*/ 381402 w 1209257"/>
                    <a:gd name="connsiteY2268" fmla="*/ 357275 h 977923"/>
                    <a:gd name="connsiteX2269" fmla="*/ 387710 w 1209257"/>
                    <a:gd name="connsiteY2269" fmla="*/ 350608 h 977923"/>
                    <a:gd name="connsiteX2270" fmla="*/ 368300 w 1209257"/>
                    <a:gd name="connsiteY2270" fmla="*/ 350608 h 977923"/>
                    <a:gd name="connsiteX2271" fmla="*/ 374608 w 1209257"/>
                    <a:gd name="connsiteY2271" fmla="*/ 357275 h 977923"/>
                    <a:gd name="connsiteX2272" fmla="*/ 368300 w 1209257"/>
                    <a:gd name="connsiteY2272" fmla="*/ 364499 h 977923"/>
                    <a:gd name="connsiteX2273" fmla="*/ 362477 w 1209257"/>
                    <a:gd name="connsiteY2273" fmla="*/ 357275 h 977923"/>
                    <a:gd name="connsiteX2274" fmla="*/ 368300 w 1209257"/>
                    <a:gd name="connsiteY2274" fmla="*/ 350608 h 977923"/>
                    <a:gd name="connsiteX2275" fmla="*/ 349376 w 1209257"/>
                    <a:gd name="connsiteY2275" fmla="*/ 350608 h 977923"/>
                    <a:gd name="connsiteX2276" fmla="*/ 355684 w 1209257"/>
                    <a:gd name="connsiteY2276" fmla="*/ 357275 h 977923"/>
                    <a:gd name="connsiteX2277" fmla="*/ 349376 w 1209257"/>
                    <a:gd name="connsiteY2277" fmla="*/ 364499 h 977923"/>
                    <a:gd name="connsiteX2278" fmla="*/ 343068 w 1209257"/>
                    <a:gd name="connsiteY2278" fmla="*/ 357275 h 977923"/>
                    <a:gd name="connsiteX2279" fmla="*/ 349376 w 1209257"/>
                    <a:gd name="connsiteY2279" fmla="*/ 350608 h 977923"/>
                    <a:gd name="connsiteX2280" fmla="*/ 329966 w 1209257"/>
                    <a:gd name="connsiteY2280" fmla="*/ 350608 h 977923"/>
                    <a:gd name="connsiteX2281" fmla="*/ 336274 w 1209257"/>
                    <a:gd name="connsiteY2281" fmla="*/ 357275 h 977923"/>
                    <a:gd name="connsiteX2282" fmla="*/ 329966 w 1209257"/>
                    <a:gd name="connsiteY2282" fmla="*/ 364499 h 977923"/>
                    <a:gd name="connsiteX2283" fmla="*/ 324143 w 1209257"/>
                    <a:gd name="connsiteY2283" fmla="*/ 357275 h 977923"/>
                    <a:gd name="connsiteX2284" fmla="*/ 329966 w 1209257"/>
                    <a:gd name="connsiteY2284" fmla="*/ 350608 h 977923"/>
                    <a:gd name="connsiteX2285" fmla="*/ 311041 w 1209257"/>
                    <a:gd name="connsiteY2285" fmla="*/ 350608 h 977923"/>
                    <a:gd name="connsiteX2286" fmla="*/ 317350 w 1209257"/>
                    <a:gd name="connsiteY2286" fmla="*/ 357275 h 977923"/>
                    <a:gd name="connsiteX2287" fmla="*/ 311041 w 1209257"/>
                    <a:gd name="connsiteY2287" fmla="*/ 364499 h 977923"/>
                    <a:gd name="connsiteX2288" fmla="*/ 304733 w 1209257"/>
                    <a:gd name="connsiteY2288" fmla="*/ 357275 h 977923"/>
                    <a:gd name="connsiteX2289" fmla="*/ 311041 w 1209257"/>
                    <a:gd name="connsiteY2289" fmla="*/ 350608 h 977923"/>
                    <a:gd name="connsiteX2290" fmla="*/ 292117 w 1209257"/>
                    <a:gd name="connsiteY2290" fmla="*/ 350608 h 977923"/>
                    <a:gd name="connsiteX2291" fmla="*/ 297940 w 1209257"/>
                    <a:gd name="connsiteY2291" fmla="*/ 357275 h 977923"/>
                    <a:gd name="connsiteX2292" fmla="*/ 292117 w 1209257"/>
                    <a:gd name="connsiteY2292" fmla="*/ 364499 h 977923"/>
                    <a:gd name="connsiteX2293" fmla="*/ 285809 w 1209257"/>
                    <a:gd name="connsiteY2293" fmla="*/ 357275 h 977923"/>
                    <a:gd name="connsiteX2294" fmla="*/ 292117 w 1209257"/>
                    <a:gd name="connsiteY2294" fmla="*/ 350608 h 977923"/>
                    <a:gd name="connsiteX2295" fmla="*/ 272707 w 1209257"/>
                    <a:gd name="connsiteY2295" fmla="*/ 350608 h 977923"/>
                    <a:gd name="connsiteX2296" fmla="*/ 279015 w 1209257"/>
                    <a:gd name="connsiteY2296" fmla="*/ 357275 h 977923"/>
                    <a:gd name="connsiteX2297" fmla="*/ 272707 w 1209257"/>
                    <a:gd name="connsiteY2297" fmla="*/ 364499 h 977923"/>
                    <a:gd name="connsiteX2298" fmla="*/ 266399 w 1209257"/>
                    <a:gd name="connsiteY2298" fmla="*/ 357275 h 977923"/>
                    <a:gd name="connsiteX2299" fmla="*/ 272707 w 1209257"/>
                    <a:gd name="connsiteY2299" fmla="*/ 350608 h 977923"/>
                    <a:gd name="connsiteX2300" fmla="*/ 253783 w 1209257"/>
                    <a:gd name="connsiteY2300" fmla="*/ 350608 h 977923"/>
                    <a:gd name="connsiteX2301" fmla="*/ 259606 w 1209257"/>
                    <a:gd name="connsiteY2301" fmla="*/ 357275 h 977923"/>
                    <a:gd name="connsiteX2302" fmla="*/ 253783 w 1209257"/>
                    <a:gd name="connsiteY2302" fmla="*/ 364499 h 977923"/>
                    <a:gd name="connsiteX2303" fmla="*/ 247475 w 1209257"/>
                    <a:gd name="connsiteY2303" fmla="*/ 357275 h 977923"/>
                    <a:gd name="connsiteX2304" fmla="*/ 253783 w 1209257"/>
                    <a:gd name="connsiteY2304" fmla="*/ 350608 h 977923"/>
                    <a:gd name="connsiteX2305" fmla="*/ 234373 w 1209257"/>
                    <a:gd name="connsiteY2305" fmla="*/ 350608 h 977923"/>
                    <a:gd name="connsiteX2306" fmla="*/ 240681 w 1209257"/>
                    <a:gd name="connsiteY2306" fmla="*/ 357275 h 977923"/>
                    <a:gd name="connsiteX2307" fmla="*/ 234373 w 1209257"/>
                    <a:gd name="connsiteY2307" fmla="*/ 364499 h 977923"/>
                    <a:gd name="connsiteX2308" fmla="*/ 228550 w 1209257"/>
                    <a:gd name="connsiteY2308" fmla="*/ 357275 h 977923"/>
                    <a:gd name="connsiteX2309" fmla="*/ 234373 w 1209257"/>
                    <a:gd name="connsiteY2309" fmla="*/ 350608 h 977923"/>
                    <a:gd name="connsiteX2310" fmla="*/ 215448 w 1209257"/>
                    <a:gd name="connsiteY2310" fmla="*/ 350608 h 977923"/>
                    <a:gd name="connsiteX2311" fmla="*/ 221757 w 1209257"/>
                    <a:gd name="connsiteY2311" fmla="*/ 357275 h 977923"/>
                    <a:gd name="connsiteX2312" fmla="*/ 215448 w 1209257"/>
                    <a:gd name="connsiteY2312" fmla="*/ 364499 h 977923"/>
                    <a:gd name="connsiteX2313" fmla="*/ 209140 w 1209257"/>
                    <a:gd name="connsiteY2313" fmla="*/ 357275 h 977923"/>
                    <a:gd name="connsiteX2314" fmla="*/ 215448 w 1209257"/>
                    <a:gd name="connsiteY2314" fmla="*/ 350608 h 977923"/>
                    <a:gd name="connsiteX2315" fmla="*/ 559971 w 1209257"/>
                    <a:gd name="connsiteY2315" fmla="*/ 330605 h 977923"/>
                    <a:gd name="connsiteX2316" fmla="*/ 564339 w 1209257"/>
                    <a:gd name="connsiteY2316" fmla="*/ 335606 h 977923"/>
                    <a:gd name="connsiteX2317" fmla="*/ 559971 w 1209257"/>
                    <a:gd name="connsiteY2317" fmla="*/ 340606 h 977923"/>
                    <a:gd name="connsiteX2318" fmla="*/ 555119 w 1209257"/>
                    <a:gd name="connsiteY2318" fmla="*/ 335606 h 977923"/>
                    <a:gd name="connsiteX2319" fmla="*/ 559971 w 1209257"/>
                    <a:gd name="connsiteY2319" fmla="*/ 330605 h 977923"/>
                    <a:gd name="connsiteX2320" fmla="*/ 502227 w 1209257"/>
                    <a:gd name="connsiteY2320" fmla="*/ 330605 h 977923"/>
                    <a:gd name="connsiteX2321" fmla="*/ 507080 w 1209257"/>
                    <a:gd name="connsiteY2321" fmla="*/ 335606 h 977923"/>
                    <a:gd name="connsiteX2322" fmla="*/ 502227 w 1209257"/>
                    <a:gd name="connsiteY2322" fmla="*/ 340606 h 977923"/>
                    <a:gd name="connsiteX2323" fmla="*/ 497860 w 1209257"/>
                    <a:gd name="connsiteY2323" fmla="*/ 335606 h 977923"/>
                    <a:gd name="connsiteX2324" fmla="*/ 502227 w 1209257"/>
                    <a:gd name="connsiteY2324" fmla="*/ 330605 h 977923"/>
                    <a:gd name="connsiteX2325" fmla="*/ 1191273 w 1209257"/>
                    <a:gd name="connsiteY2325" fmla="*/ 328382 h 977923"/>
                    <a:gd name="connsiteX2326" fmla="*/ 1197096 w 1209257"/>
                    <a:gd name="connsiteY2326" fmla="*/ 335606 h 977923"/>
                    <a:gd name="connsiteX2327" fmla="*/ 1191273 w 1209257"/>
                    <a:gd name="connsiteY2327" fmla="*/ 342829 h 977923"/>
                    <a:gd name="connsiteX2328" fmla="*/ 1184965 w 1209257"/>
                    <a:gd name="connsiteY2328" fmla="*/ 335606 h 977923"/>
                    <a:gd name="connsiteX2329" fmla="*/ 1191273 w 1209257"/>
                    <a:gd name="connsiteY2329" fmla="*/ 328382 h 977923"/>
                    <a:gd name="connsiteX2330" fmla="*/ 1171864 w 1209257"/>
                    <a:gd name="connsiteY2330" fmla="*/ 328382 h 977923"/>
                    <a:gd name="connsiteX2331" fmla="*/ 1178172 w 1209257"/>
                    <a:gd name="connsiteY2331" fmla="*/ 335606 h 977923"/>
                    <a:gd name="connsiteX2332" fmla="*/ 1171864 w 1209257"/>
                    <a:gd name="connsiteY2332" fmla="*/ 342829 h 977923"/>
                    <a:gd name="connsiteX2333" fmla="*/ 1165556 w 1209257"/>
                    <a:gd name="connsiteY2333" fmla="*/ 335606 h 977923"/>
                    <a:gd name="connsiteX2334" fmla="*/ 1171864 w 1209257"/>
                    <a:gd name="connsiteY2334" fmla="*/ 328382 h 977923"/>
                    <a:gd name="connsiteX2335" fmla="*/ 1152939 w 1209257"/>
                    <a:gd name="connsiteY2335" fmla="*/ 328382 h 977923"/>
                    <a:gd name="connsiteX2336" fmla="*/ 1158762 w 1209257"/>
                    <a:gd name="connsiteY2336" fmla="*/ 335606 h 977923"/>
                    <a:gd name="connsiteX2337" fmla="*/ 1152939 w 1209257"/>
                    <a:gd name="connsiteY2337" fmla="*/ 342829 h 977923"/>
                    <a:gd name="connsiteX2338" fmla="*/ 1146631 w 1209257"/>
                    <a:gd name="connsiteY2338" fmla="*/ 335606 h 977923"/>
                    <a:gd name="connsiteX2339" fmla="*/ 1152939 w 1209257"/>
                    <a:gd name="connsiteY2339" fmla="*/ 328382 h 977923"/>
                    <a:gd name="connsiteX2340" fmla="*/ 1133529 w 1209257"/>
                    <a:gd name="connsiteY2340" fmla="*/ 328382 h 977923"/>
                    <a:gd name="connsiteX2341" fmla="*/ 1139838 w 1209257"/>
                    <a:gd name="connsiteY2341" fmla="*/ 335606 h 977923"/>
                    <a:gd name="connsiteX2342" fmla="*/ 1133529 w 1209257"/>
                    <a:gd name="connsiteY2342" fmla="*/ 342829 h 977923"/>
                    <a:gd name="connsiteX2343" fmla="*/ 1127221 w 1209257"/>
                    <a:gd name="connsiteY2343" fmla="*/ 335606 h 977923"/>
                    <a:gd name="connsiteX2344" fmla="*/ 1133529 w 1209257"/>
                    <a:gd name="connsiteY2344" fmla="*/ 328382 h 977923"/>
                    <a:gd name="connsiteX2345" fmla="*/ 1114605 w 1209257"/>
                    <a:gd name="connsiteY2345" fmla="*/ 328382 h 977923"/>
                    <a:gd name="connsiteX2346" fmla="*/ 1120913 w 1209257"/>
                    <a:gd name="connsiteY2346" fmla="*/ 335606 h 977923"/>
                    <a:gd name="connsiteX2347" fmla="*/ 1114605 w 1209257"/>
                    <a:gd name="connsiteY2347" fmla="*/ 342829 h 977923"/>
                    <a:gd name="connsiteX2348" fmla="*/ 1108297 w 1209257"/>
                    <a:gd name="connsiteY2348" fmla="*/ 335606 h 977923"/>
                    <a:gd name="connsiteX2349" fmla="*/ 1114605 w 1209257"/>
                    <a:gd name="connsiteY2349" fmla="*/ 328382 h 977923"/>
                    <a:gd name="connsiteX2350" fmla="*/ 1095195 w 1209257"/>
                    <a:gd name="connsiteY2350" fmla="*/ 328382 h 977923"/>
                    <a:gd name="connsiteX2351" fmla="*/ 1101503 w 1209257"/>
                    <a:gd name="connsiteY2351" fmla="*/ 335606 h 977923"/>
                    <a:gd name="connsiteX2352" fmla="*/ 1095195 w 1209257"/>
                    <a:gd name="connsiteY2352" fmla="*/ 342829 h 977923"/>
                    <a:gd name="connsiteX2353" fmla="*/ 1089372 w 1209257"/>
                    <a:gd name="connsiteY2353" fmla="*/ 335606 h 977923"/>
                    <a:gd name="connsiteX2354" fmla="*/ 1095195 w 1209257"/>
                    <a:gd name="connsiteY2354" fmla="*/ 328382 h 977923"/>
                    <a:gd name="connsiteX2355" fmla="*/ 1076271 w 1209257"/>
                    <a:gd name="connsiteY2355" fmla="*/ 328382 h 977923"/>
                    <a:gd name="connsiteX2356" fmla="*/ 1082579 w 1209257"/>
                    <a:gd name="connsiteY2356" fmla="*/ 335606 h 977923"/>
                    <a:gd name="connsiteX2357" fmla="*/ 1076271 w 1209257"/>
                    <a:gd name="connsiteY2357" fmla="*/ 342829 h 977923"/>
                    <a:gd name="connsiteX2358" fmla="*/ 1069963 w 1209257"/>
                    <a:gd name="connsiteY2358" fmla="*/ 335606 h 977923"/>
                    <a:gd name="connsiteX2359" fmla="*/ 1076271 w 1209257"/>
                    <a:gd name="connsiteY2359" fmla="*/ 328382 h 977923"/>
                    <a:gd name="connsiteX2360" fmla="*/ 1057346 w 1209257"/>
                    <a:gd name="connsiteY2360" fmla="*/ 328382 h 977923"/>
                    <a:gd name="connsiteX2361" fmla="*/ 1063169 w 1209257"/>
                    <a:gd name="connsiteY2361" fmla="*/ 335606 h 977923"/>
                    <a:gd name="connsiteX2362" fmla="*/ 1057346 w 1209257"/>
                    <a:gd name="connsiteY2362" fmla="*/ 342829 h 977923"/>
                    <a:gd name="connsiteX2363" fmla="*/ 1051038 w 1209257"/>
                    <a:gd name="connsiteY2363" fmla="*/ 335606 h 977923"/>
                    <a:gd name="connsiteX2364" fmla="*/ 1057346 w 1209257"/>
                    <a:gd name="connsiteY2364" fmla="*/ 328382 h 977923"/>
                    <a:gd name="connsiteX2365" fmla="*/ 1037936 w 1209257"/>
                    <a:gd name="connsiteY2365" fmla="*/ 328382 h 977923"/>
                    <a:gd name="connsiteX2366" fmla="*/ 1044245 w 1209257"/>
                    <a:gd name="connsiteY2366" fmla="*/ 335606 h 977923"/>
                    <a:gd name="connsiteX2367" fmla="*/ 1037936 w 1209257"/>
                    <a:gd name="connsiteY2367" fmla="*/ 342829 h 977923"/>
                    <a:gd name="connsiteX2368" fmla="*/ 1031628 w 1209257"/>
                    <a:gd name="connsiteY2368" fmla="*/ 335606 h 977923"/>
                    <a:gd name="connsiteX2369" fmla="*/ 1037936 w 1209257"/>
                    <a:gd name="connsiteY2369" fmla="*/ 328382 h 977923"/>
                    <a:gd name="connsiteX2370" fmla="*/ 1019012 w 1209257"/>
                    <a:gd name="connsiteY2370" fmla="*/ 328382 h 977923"/>
                    <a:gd name="connsiteX2371" fmla="*/ 1024835 w 1209257"/>
                    <a:gd name="connsiteY2371" fmla="*/ 335606 h 977923"/>
                    <a:gd name="connsiteX2372" fmla="*/ 1019012 w 1209257"/>
                    <a:gd name="connsiteY2372" fmla="*/ 342829 h 977923"/>
                    <a:gd name="connsiteX2373" fmla="*/ 1012704 w 1209257"/>
                    <a:gd name="connsiteY2373" fmla="*/ 335606 h 977923"/>
                    <a:gd name="connsiteX2374" fmla="*/ 1019012 w 1209257"/>
                    <a:gd name="connsiteY2374" fmla="*/ 328382 h 977923"/>
                    <a:gd name="connsiteX2375" fmla="*/ 999602 w 1209257"/>
                    <a:gd name="connsiteY2375" fmla="*/ 328382 h 977923"/>
                    <a:gd name="connsiteX2376" fmla="*/ 1005910 w 1209257"/>
                    <a:gd name="connsiteY2376" fmla="*/ 335606 h 977923"/>
                    <a:gd name="connsiteX2377" fmla="*/ 999602 w 1209257"/>
                    <a:gd name="connsiteY2377" fmla="*/ 342829 h 977923"/>
                    <a:gd name="connsiteX2378" fmla="*/ 993779 w 1209257"/>
                    <a:gd name="connsiteY2378" fmla="*/ 335606 h 977923"/>
                    <a:gd name="connsiteX2379" fmla="*/ 999602 w 1209257"/>
                    <a:gd name="connsiteY2379" fmla="*/ 328382 h 977923"/>
                    <a:gd name="connsiteX2380" fmla="*/ 980678 w 1209257"/>
                    <a:gd name="connsiteY2380" fmla="*/ 328382 h 977923"/>
                    <a:gd name="connsiteX2381" fmla="*/ 986986 w 1209257"/>
                    <a:gd name="connsiteY2381" fmla="*/ 335606 h 977923"/>
                    <a:gd name="connsiteX2382" fmla="*/ 980678 w 1209257"/>
                    <a:gd name="connsiteY2382" fmla="*/ 342829 h 977923"/>
                    <a:gd name="connsiteX2383" fmla="*/ 974370 w 1209257"/>
                    <a:gd name="connsiteY2383" fmla="*/ 335606 h 977923"/>
                    <a:gd name="connsiteX2384" fmla="*/ 980678 w 1209257"/>
                    <a:gd name="connsiteY2384" fmla="*/ 328382 h 977923"/>
                    <a:gd name="connsiteX2385" fmla="*/ 961268 w 1209257"/>
                    <a:gd name="connsiteY2385" fmla="*/ 328382 h 977923"/>
                    <a:gd name="connsiteX2386" fmla="*/ 967576 w 1209257"/>
                    <a:gd name="connsiteY2386" fmla="*/ 335606 h 977923"/>
                    <a:gd name="connsiteX2387" fmla="*/ 961268 w 1209257"/>
                    <a:gd name="connsiteY2387" fmla="*/ 342829 h 977923"/>
                    <a:gd name="connsiteX2388" fmla="*/ 955445 w 1209257"/>
                    <a:gd name="connsiteY2388" fmla="*/ 335606 h 977923"/>
                    <a:gd name="connsiteX2389" fmla="*/ 961268 w 1209257"/>
                    <a:gd name="connsiteY2389" fmla="*/ 328382 h 977923"/>
                    <a:gd name="connsiteX2390" fmla="*/ 942343 w 1209257"/>
                    <a:gd name="connsiteY2390" fmla="*/ 328382 h 977923"/>
                    <a:gd name="connsiteX2391" fmla="*/ 948652 w 1209257"/>
                    <a:gd name="connsiteY2391" fmla="*/ 335606 h 977923"/>
                    <a:gd name="connsiteX2392" fmla="*/ 942343 w 1209257"/>
                    <a:gd name="connsiteY2392" fmla="*/ 342829 h 977923"/>
                    <a:gd name="connsiteX2393" fmla="*/ 936035 w 1209257"/>
                    <a:gd name="connsiteY2393" fmla="*/ 335606 h 977923"/>
                    <a:gd name="connsiteX2394" fmla="*/ 942343 w 1209257"/>
                    <a:gd name="connsiteY2394" fmla="*/ 328382 h 977923"/>
                    <a:gd name="connsiteX2395" fmla="*/ 923419 w 1209257"/>
                    <a:gd name="connsiteY2395" fmla="*/ 328382 h 977923"/>
                    <a:gd name="connsiteX2396" fmla="*/ 929242 w 1209257"/>
                    <a:gd name="connsiteY2396" fmla="*/ 335606 h 977923"/>
                    <a:gd name="connsiteX2397" fmla="*/ 923419 w 1209257"/>
                    <a:gd name="connsiteY2397" fmla="*/ 342829 h 977923"/>
                    <a:gd name="connsiteX2398" fmla="*/ 917111 w 1209257"/>
                    <a:gd name="connsiteY2398" fmla="*/ 335606 h 977923"/>
                    <a:gd name="connsiteX2399" fmla="*/ 923419 w 1209257"/>
                    <a:gd name="connsiteY2399" fmla="*/ 328382 h 977923"/>
                    <a:gd name="connsiteX2400" fmla="*/ 904009 w 1209257"/>
                    <a:gd name="connsiteY2400" fmla="*/ 328382 h 977923"/>
                    <a:gd name="connsiteX2401" fmla="*/ 910317 w 1209257"/>
                    <a:gd name="connsiteY2401" fmla="*/ 335606 h 977923"/>
                    <a:gd name="connsiteX2402" fmla="*/ 904009 w 1209257"/>
                    <a:gd name="connsiteY2402" fmla="*/ 342829 h 977923"/>
                    <a:gd name="connsiteX2403" fmla="*/ 897701 w 1209257"/>
                    <a:gd name="connsiteY2403" fmla="*/ 335606 h 977923"/>
                    <a:gd name="connsiteX2404" fmla="*/ 904009 w 1209257"/>
                    <a:gd name="connsiteY2404" fmla="*/ 328382 h 977923"/>
                    <a:gd name="connsiteX2405" fmla="*/ 885085 w 1209257"/>
                    <a:gd name="connsiteY2405" fmla="*/ 328382 h 977923"/>
                    <a:gd name="connsiteX2406" fmla="*/ 890908 w 1209257"/>
                    <a:gd name="connsiteY2406" fmla="*/ 335606 h 977923"/>
                    <a:gd name="connsiteX2407" fmla="*/ 885085 w 1209257"/>
                    <a:gd name="connsiteY2407" fmla="*/ 342829 h 977923"/>
                    <a:gd name="connsiteX2408" fmla="*/ 878777 w 1209257"/>
                    <a:gd name="connsiteY2408" fmla="*/ 335606 h 977923"/>
                    <a:gd name="connsiteX2409" fmla="*/ 885085 w 1209257"/>
                    <a:gd name="connsiteY2409" fmla="*/ 328382 h 977923"/>
                    <a:gd name="connsiteX2410" fmla="*/ 865675 w 1209257"/>
                    <a:gd name="connsiteY2410" fmla="*/ 328382 h 977923"/>
                    <a:gd name="connsiteX2411" fmla="*/ 871983 w 1209257"/>
                    <a:gd name="connsiteY2411" fmla="*/ 335606 h 977923"/>
                    <a:gd name="connsiteX2412" fmla="*/ 865675 w 1209257"/>
                    <a:gd name="connsiteY2412" fmla="*/ 342829 h 977923"/>
                    <a:gd name="connsiteX2413" fmla="*/ 859852 w 1209257"/>
                    <a:gd name="connsiteY2413" fmla="*/ 335606 h 977923"/>
                    <a:gd name="connsiteX2414" fmla="*/ 865675 w 1209257"/>
                    <a:gd name="connsiteY2414" fmla="*/ 328382 h 977923"/>
                    <a:gd name="connsiteX2415" fmla="*/ 846750 w 1209257"/>
                    <a:gd name="connsiteY2415" fmla="*/ 328382 h 977923"/>
                    <a:gd name="connsiteX2416" fmla="*/ 853059 w 1209257"/>
                    <a:gd name="connsiteY2416" fmla="*/ 335606 h 977923"/>
                    <a:gd name="connsiteX2417" fmla="*/ 846750 w 1209257"/>
                    <a:gd name="connsiteY2417" fmla="*/ 342829 h 977923"/>
                    <a:gd name="connsiteX2418" fmla="*/ 840442 w 1209257"/>
                    <a:gd name="connsiteY2418" fmla="*/ 335606 h 977923"/>
                    <a:gd name="connsiteX2419" fmla="*/ 846750 w 1209257"/>
                    <a:gd name="connsiteY2419" fmla="*/ 328382 h 977923"/>
                    <a:gd name="connsiteX2420" fmla="*/ 827341 w 1209257"/>
                    <a:gd name="connsiteY2420" fmla="*/ 328382 h 977923"/>
                    <a:gd name="connsiteX2421" fmla="*/ 833649 w 1209257"/>
                    <a:gd name="connsiteY2421" fmla="*/ 335606 h 977923"/>
                    <a:gd name="connsiteX2422" fmla="*/ 827341 w 1209257"/>
                    <a:gd name="connsiteY2422" fmla="*/ 342829 h 977923"/>
                    <a:gd name="connsiteX2423" fmla="*/ 821518 w 1209257"/>
                    <a:gd name="connsiteY2423" fmla="*/ 335606 h 977923"/>
                    <a:gd name="connsiteX2424" fmla="*/ 827341 w 1209257"/>
                    <a:gd name="connsiteY2424" fmla="*/ 328382 h 977923"/>
                    <a:gd name="connsiteX2425" fmla="*/ 808416 w 1209257"/>
                    <a:gd name="connsiteY2425" fmla="*/ 328382 h 977923"/>
                    <a:gd name="connsiteX2426" fmla="*/ 814724 w 1209257"/>
                    <a:gd name="connsiteY2426" fmla="*/ 335606 h 977923"/>
                    <a:gd name="connsiteX2427" fmla="*/ 808416 w 1209257"/>
                    <a:gd name="connsiteY2427" fmla="*/ 342829 h 977923"/>
                    <a:gd name="connsiteX2428" fmla="*/ 802108 w 1209257"/>
                    <a:gd name="connsiteY2428" fmla="*/ 335606 h 977923"/>
                    <a:gd name="connsiteX2429" fmla="*/ 808416 w 1209257"/>
                    <a:gd name="connsiteY2429" fmla="*/ 328382 h 977923"/>
                    <a:gd name="connsiteX2430" fmla="*/ 540562 w 1209257"/>
                    <a:gd name="connsiteY2430" fmla="*/ 328382 h 977923"/>
                    <a:gd name="connsiteX2431" fmla="*/ 546870 w 1209257"/>
                    <a:gd name="connsiteY2431" fmla="*/ 335606 h 977923"/>
                    <a:gd name="connsiteX2432" fmla="*/ 540562 w 1209257"/>
                    <a:gd name="connsiteY2432" fmla="*/ 342829 h 977923"/>
                    <a:gd name="connsiteX2433" fmla="*/ 534254 w 1209257"/>
                    <a:gd name="connsiteY2433" fmla="*/ 335606 h 977923"/>
                    <a:gd name="connsiteX2434" fmla="*/ 540562 w 1209257"/>
                    <a:gd name="connsiteY2434" fmla="*/ 328382 h 977923"/>
                    <a:gd name="connsiteX2435" fmla="*/ 483303 w 1209257"/>
                    <a:gd name="connsiteY2435" fmla="*/ 328382 h 977923"/>
                    <a:gd name="connsiteX2436" fmla="*/ 489611 w 1209257"/>
                    <a:gd name="connsiteY2436" fmla="*/ 335606 h 977923"/>
                    <a:gd name="connsiteX2437" fmla="*/ 483303 w 1209257"/>
                    <a:gd name="connsiteY2437" fmla="*/ 342829 h 977923"/>
                    <a:gd name="connsiteX2438" fmla="*/ 476995 w 1209257"/>
                    <a:gd name="connsiteY2438" fmla="*/ 335606 h 977923"/>
                    <a:gd name="connsiteX2439" fmla="*/ 483303 w 1209257"/>
                    <a:gd name="connsiteY2439" fmla="*/ 328382 h 977923"/>
                    <a:gd name="connsiteX2440" fmla="*/ 463893 w 1209257"/>
                    <a:gd name="connsiteY2440" fmla="*/ 328382 h 977923"/>
                    <a:gd name="connsiteX2441" fmla="*/ 470201 w 1209257"/>
                    <a:gd name="connsiteY2441" fmla="*/ 335606 h 977923"/>
                    <a:gd name="connsiteX2442" fmla="*/ 463893 w 1209257"/>
                    <a:gd name="connsiteY2442" fmla="*/ 342829 h 977923"/>
                    <a:gd name="connsiteX2443" fmla="*/ 458070 w 1209257"/>
                    <a:gd name="connsiteY2443" fmla="*/ 335606 h 977923"/>
                    <a:gd name="connsiteX2444" fmla="*/ 463893 w 1209257"/>
                    <a:gd name="connsiteY2444" fmla="*/ 328382 h 977923"/>
                    <a:gd name="connsiteX2445" fmla="*/ 444969 w 1209257"/>
                    <a:gd name="connsiteY2445" fmla="*/ 328382 h 977923"/>
                    <a:gd name="connsiteX2446" fmla="*/ 451277 w 1209257"/>
                    <a:gd name="connsiteY2446" fmla="*/ 335606 h 977923"/>
                    <a:gd name="connsiteX2447" fmla="*/ 444969 w 1209257"/>
                    <a:gd name="connsiteY2447" fmla="*/ 342829 h 977923"/>
                    <a:gd name="connsiteX2448" fmla="*/ 438661 w 1209257"/>
                    <a:gd name="connsiteY2448" fmla="*/ 335606 h 977923"/>
                    <a:gd name="connsiteX2449" fmla="*/ 444969 w 1209257"/>
                    <a:gd name="connsiteY2449" fmla="*/ 328382 h 977923"/>
                    <a:gd name="connsiteX2450" fmla="*/ 426044 w 1209257"/>
                    <a:gd name="connsiteY2450" fmla="*/ 328382 h 977923"/>
                    <a:gd name="connsiteX2451" fmla="*/ 431867 w 1209257"/>
                    <a:gd name="connsiteY2451" fmla="*/ 335606 h 977923"/>
                    <a:gd name="connsiteX2452" fmla="*/ 426044 w 1209257"/>
                    <a:gd name="connsiteY2452" fmla="*/ 342829 h 977923"/>
                    <a:gd name="connsiteX2453" fmla="*/ 419736 w 1209257"/>
                    <a:gd name="connsiteY2453" fmla="*/ 335606 h 977923"/>
                    <a:gd name="connsiteX2454" fmla="*/ 426044 w 1209257"/>
                    <a:gd name="connsiteY2454" fmla="*/ 328382 h 977923"/>
                    <a:gd name="connsiteX2455" fmla="*/ 406634 w 1209257"/>
                    <a:gd name="connsiteY2455" fmla="*/ 328382 h 977923"/>
                    <a:gd name="connsiteX2456" fmla="*/ 412943 w 1209257"/>
                    <a:gd name="connsiteY2456" fmla="*/ 335606 h 977923"/>
                    <a:gd name="connsiteX2457" fmla="*/ 406634 w 1209257"/>
                    <a:gd name="connsiteY2457" fmla="*/ 342829 h 977923"/>
                    <a:gd name="connsiteX2458" fmla="*/ 400326 w 1209257"/>
                    <a:gd name="connsiteY2458" fmla="*/ 335606 h 977923"/>
                    <a:gd name="connsiteX2459" fmla="*/ 406634 w 1209257"/>
                    <a:gd name="connsiteY2459" fmla="*/ 328382 h 977923"/>
                    <a:gd name="connsiteX2460" fmla="*/ 368300 w 1209257"/>
                    <a:gd name="connsiteY2460" fmla="*/ 328382 h 977923"/>
                    <a:gd name="connsiteX2461" fmla="*/ 374608 w 1209257"/>
                    <a:gd name="connsiteY2461" fmla="*/ 335606 h 977923"/>
                    <a:gd name="connsiteX2462" fmla="*/ 368300 w 1209257"/>
                    <a:gd name="connsiteY2462" fmla="*/ 342829 h 977923"/>
                    <a:gd name="connsiteX2463" fmla="*/ 362477 w 1209257"/>
                    <a:gd name="connsiteY2463" fmla="*/ 335606 h 977923"/>
                    <a:gd name="connsiteX2464" fmla="*/ 368300 w 1209257"/>
                    <a:gd name="connsiteY2464" fmla="*/ 328382 h 977923"/>
                    <a:gd name="connsiteX2465" fmla="*/ 349376 w 1209257"/>
                    <a:gd name="connsiteY2465" fmla="*/ 328382 h 977923"/>
                    <a:gd name="connsiteX2466" fmla="*/ 355684 w 1209257"/>
                    <a:gd name="connsiteY2466" fmla="*/ 335606 h 977923"/>
                    <a:gd name="connsiteX2467" fmla="*/ 349376 w 1209257"/>
                    <a:gd name="connsiteY2467" fmla="*/ 342829 h 977923"/>
                    <a:gd name="connsiteX2468" fmla="*/ 343068 w 1209257"/>
                    <a:gd name="connsiteY2468" fmla="*/ 335606 h 977923"/>
                    <a:gd name="connsiteX2469" fmla="*/ 349376 w 1209257"/>
                    <a:gd name="connsiteY2469" fmla="*/ 328382 h 977923"/>
                    <a:gd name="connsiteX2470" fmla="*/ 329966 w 1209257"/>
                    <a:gd name="connsiteY2470" fmla="*/ 328382 h 977923"/>
                    <a:gd name="connsiteX2471" fmla="*/ 336274 w 1209257"/>
                    <a:gd name="connsiteY2471" fmla="*/ 335606 h 977923"/>
                    <a:gd name="connsiteX2472" fmla="*/ 329966 w 1209257"/>
                    <a:gd name="connsiteY2472" fmla="*/ 342829 h 977923"/>
                    <a:gd name="connsiteX2473" fmla="*/ 324143 w 1209257"/>
                    <a:gd name="connsiteY2473" fmla="*/ 335606 h 977923"/>
                    <a:gd name="connsiteX2474" fmla="*/ 329966 w 1209257"/>
                    <a:gd name="connsiteY2474" fmla="*/ 328382 h 977923"/>
                    <a:gd name="connsiteX2475" fmla="*/ 311041 w 1209257"/>
                    <a:gd name="connsiteY2475" fmla="*/ 328382 h 977923"/>
                    <a:gd name="connsiteX2476" fmla="*/ 317350 w 1209257"/>
                    <a:gd name="connsiteY2476" fmla="*/ 335606 h 977923"/>
                    <a:gd name="connsiteX2477" fmla="*/ 311041 w 1209257"/>
                    <a:gd name="connsiteY2477" fmla="*/ 342829 h 977923"/>
                    <a:gd name="connsiteX2478" fmla="*/ 304733 w 1209257"/>
                    <a:gd name="connsiteY2478" fmla="*/ 335606 h 977923"/>
                    <a:gd name="connsiteX2479" fmla="*/ 311041 w 1209257"/>
                    <a:gd name="connsiteY2479" fmla="*/ 328382 h 977923"/>
                    <a:gd name="connsiteX2480" fmla="*/ 292117 w 1209257"/>
                    <a:gd name="connsiteY2480" fmla="*/ 328382 h 977923"/>
                    <a:gd name="connsiteX2481" fmla="*/ 297940 w 1209257"/>
                    <a:gd name="connsiteY2481" fmla="*/ 335606 h 977923"/>
                    <a:gd name="connsiteX2482" fmla="*/ 292117 w 1209257"/>
                    <a:gd name="connsiteY2482" fmla="*/ 342829 h 977923"/>
                    <a:gd name="connsiteX2483" fmla="*/ 285809 w 1209257"/>
                    <a:gd name="connsiteY2483" fmla="*/ 335606 h 977923"/>
                    <a:gd name="connsiteX2484" fmla="*/ 292117 w 1209257"/>
                    <a:gd name="connsiteY2484" fmla="*/ 328382 h 977923"/>
                    <a:gd name="connsiteX2485" fmla="*/ 272707 w 1209257"/>
                    <a:gd name="connsiteY2485" fmla="*/ 328382 h 977923"/>
                    <a:gd name="connsiteX2486" fmla="*/ 279015 w 1209257"/>
                    <a:gd name="connsiteY2486" fmla="*/ 335606 h 977923"/>
                    <a:gd name="connsiteX2487" fmla="*/ 272707 w 1209257"/>
                    <a:gd name="connsiteY2487" fmla="*/ 342829 h 977923"/>
                    <a:gd name="connsiteX2488" fmla="*/ 266399 w 1209257"/>
                    <a:gd name="connsiteY2488" fmla="*/ 335606 h 977923"/>
                    <a:gd name="connsiteX2489" fmla="*/ 272707 w 1209257"/>
                    <a:gd name="connsiteY2489" fmla="*/ 328382 h 977923"/>
                    <a:gd name="connsiteX2490" fmla="*/ 253783 w 1209257"/>
                    <a:gd name="connsiteY2490" fmla="*/ 328382 h 977923"/>
                    <a:gd name="connsiteX2491" fmla="*/ 259606 w 1209257"/>
                    <a:gd name="connsiteY2491" fmla="*/ 335606 h 977923"/>
                    <a:gd name="connsiteX2492" fmla="*/ 253783 w 1209257"/>
                    <a:gd name="connsiteY2492" fmla="*/ 342829 h 977923"/>
                    <a:gd name="connsiteX2493" fmla="*/ 247475 w 1209257"/>
                    <a:gd name="connsiteY2493" fmla="*/ 335606 h 977923"/>
                    <a:gd name="connsiteX2494" fmla="*/ 253783 w 1209257"/>
                    <a:gd name="connsiteY2494" fmla="*/ 328382 h 977923"/>
                    <a:gd name="connsiteX2495" fmla="*/ 234373 w 1209257"/>
                    <a:gd name="connsiteY2495" fmla="*/ 328382 h 977923"/>
                    <a:gd name="connsiteX2496" fmla="*/ 240681 w 1209257"/>
                    <a:gd name="connsiteY2496" fmla="*/ 335606 h 977923"/>
                    <a:gd name="connsiteX2497" fmla="*/ 234373 w 1209257"/>
                    <a:gd name="connsiteY2497" fmla="*/ 342829 h 977923"/>
                    <a:gd name="connsiteX2498" fmla="*/ 228550 w 1209257"/>
                    <a:gd name="connsiteY2498" fmla="*/ 335606 h 977923"/>
                    <a:gd name="connsiteX2499" fmla="*/ 234373 w 1209257"/>
                    <a:gd name="connsiteY2499" fmla="*/ 328382 h 977923"/>
                    <a:gd name="connsiteX2500" fmla="*/ 215448 w 1209257"/>
                    <a:gd name="connsiteY2500" fmla="*/ 328382 h 977923"/>
                    <a:gd name="connsiteX2501" fmla="*/ 221757 w 1209257"/>
                    <a:gd name="connsiteY2501" fmla="*/ 335606 h 977923"/>
                    <a:gd name="connsiteX2502" fmla="*/ 215448 w 1209257"/>
                    <a:gd name="connsiteY2502" fmla="*/ 342829 h 977923"/>
                    <a:gd name="connsiteX2503" fmla="*/ 209140 w 1209257"/>
                    <a:gd name="connsiteY2503" fmla="*/ 335606 h 977923"/>
                    <a:gd name="connsiteX2504" fmla="*/ 215448 w 1209257"/>
                    <a:gd name="connsiteY2504" fmla="*/ 328382 h 977923"/>
                    <a:gd name="connsiteX2505" fmla="*/ 1191273 w 1209257"/>
                    <a:gd name="connsiteY2505" fmla="*/ 306712 h 977923"/>
                    <a:gd name="connsiteX2506" fmla="*/ 1197096 w 1209257"/>
                    <a:gd name="connsiteY2506" fmla="*/ 313936 h 977923"/>
                    <a:gd name="connsiteX2507" fmla="*/ 1191273 w 1209257"/>
                    <a:gd name="connsiteY2507" fmla="*/ 320603 h 977923"/>
                    <a:gd name="connsiteX2508" fmla="*/ 1184965 w 1209257"/>
                    <a:gd name="connsiteY2508" fmla="*/ 313936 h 977923"/>
                    <a:gd name="connsiteX2509" fmla="*/ 1191273 w 1209257"/>
                    <a:gd name="connsiteY2509" fmla="*/ 306712 h 977923"/>
                    <a:gd name="connsiteX2510" fmla="*/ 1171864 w 1209257"/>
                    <a:gd name="connsiteY2510" fmla="*/ 306712 h 977923"/>
                    <a:gd name="connsiteX2511" fmla="*/ 1178172 w 1209257"/>
                    <a:gd name="connsiteY2511" fmla="*/ 313936 h 977923"/>
                    <a:gd name="connsiteX2512" fmla="*/ 1171864 w 1209257"/>
                    <a:gd name="connsiteY2512" fmla="*/ 320603 h 977923"/>
                    <a:gd name="connsiteX2513" fmla="*/ 1165556 w 1209257"/>
                    <a:gd name="connsiteY2513" fmla="*/ 313936 h 977923"/>
                    <a:gd name="connsiteX2514" fmla="*/ 1171864 w 1209257"/>
                    <a:gd name="connsiteY2514" fmla="*/ 306712 h 977923"/>
                    <a:gd name="connsiteX2515" fmla="*/ 1152939 w 1209257"/>
                    <a:gd name="connsiteY2515" fmla="*/ 306712 h 977923"/>
                    <a:gd name="connsiteX2516" fmla="*/ 1158762 w 1209257"/>
                    <a:gd name="connsiteY2516" fmla="*/ 313936 h 977923"/>
                    <a:gd name="connsiteX2517" fmla="*/ 1152939 w 1209257"/>
                    <a:gd name="connsiteY2517" fmla="*/ 320603 h 977923"/>
                    <a:gd name="connsiteX2518" fmla="*/ 1146631 w 1209257"/>
                    <a:gd name="connsiteY2518" fmla="*/ 313936 h 977923"/>
                    <a:gd name="connsiteX2519" fmla="*/ 1152939 w 1209257"/>
                    <a:gd name="connsiteY2519" fmla="*/ 306712 h 977923"/>
                    <a:gd name="connsiteX2520" fmla="*/ 1133529 w 1209257"/>
                    <a:gd name="connsiteY2520" fmla="*/ 306712 h 977923"/>
                    <a:gd name="connsiteX2521" fmla="*/ 1139838 w 1209257"/>
                    <a:gd name="connsiteY2521" fmla="*/ 313936 h 977923"/>
                    <a:gd name="connsiteX2522" fmla="*/ 1133529 w 1209257"/>
                    <a:gd name="connsiteY2522" fmla="*/ 320603 h 977923"/>
                    <a:gd name="connsiteX2523" fmla="*/ 1127221 w 1209257"/>
                    <a:gd name="connsiteY2523" fmla="*/ 313936 h 977923"/>
                    <a:gd name="connsiteX2524" fmla="*/ 1133529 w 1209257"/>
                    <a:gd name="connsiteY2524" fmla="*/ 306712 h 977923"/>
                    <a:gd name="connsiteX2525" fmla="*/ 1114605 w 1209257"/>
                    <a:gd name="connsiteY2525" fmla="*/ 306712 h 977923"/>
                    <a:gd name="connsiteX2526" fmla="*/ 1120913 w 1209257"/>
                    <a:gd name="connsiteY2526" fmla="*/ 313936 h 977923"/>
                    <a:gd name="connsiteX2527" fmla="*/ 1114605 w 1209257"/>
                    <a:gd name="connsiteY2527" fmla="*/ 320603 h 977923"/>
                    <a:gd name="connsiteX2528" fmla="*/ 1108297 w 1209257"/>
                    <a:gd name="connsiteY2528" fmla="*/ 313936 h 977923"/>
                    <a:gd name="connsiteX2529" fmla="*/ 1114605 w 1209257"/>
                    <a:gd name="connsiteY2529" fmla="*/ 306712 h 977923"/>
                    <a:gd name="connsiteX2530" fmla="*/ 1095195 w 1209257"/>
                    <a:gd name="connsiteY2530" fmla="*/ 306712 h 977923"/>
                    <a:gd name="connsiteX2531" fmla="*/ 1101503 w 1209257"/>
                    <a:gd name="connsiteY2531" fmla="*/ 313936 h 977923"/>
                    <a:gd name="connsiteX2532" fmla="*/ 1095195 w 1209257"/>
                    <a:gd name="connsiteY2532" fmla="*/ 320603 h 977923"/>
                    <a:gd name="connsiteX2533" fmla="*/ 1089372 w 1209257"/>
                    <a:gd name="connsiteY2533" fmla="*/ 313936 h 977923"/>
                    <a:gd name="connsiteX2534" fmla="*/ 1095195 w 1209257"/>
                    <a:gd name="connsiteY2534" fmla="*/ 306712 h 977923"/>
                    <a:gd name="connsiteX2535" fmla="*/ 1076271 w 1209257"/>
                    <a:gd name="connsiteY2535" fmla="*/ 306712 h 977923"/>
                    <a:gd name="connsiteX2536" fmla="*/ 1082579 w 1209257"/>
                    <a:gd name="connsiteY2536" fmla="*/ 313936 h 977923"/>
                    <a:gd name="connsiteX2537" fmla="*/ 1076271 w 1209257"/>
                    <a:gd name="connsiteY2537" fmla="*/ 320603 h 977923"/>
                    <a:gd name="connsiteX2538" fmla="*/ 1069963 w 1209257"/>
                    <a:gd name="connsiteY2538" fmla="*/ 313936 h 977923"/>
                    <a:gd name="connsiteX2539" fmla="*/ 1076271 w 1209257"/>
                    <a:gd name="connsiteY2539" fmla="*/ 306712 h 977923"/>
                    <a:gd name="connsiteX2540" fmla="*/ 1057346 w 1209257"/>
                    <a:gd name="connsiteY2540" fmla="*/ 306712 h 977923"/>
                    <a:gd name="connsiteX2541" fmla="*/ 1063169 w 1209257"/>
                    <a:gd name="connsiteY2541" fmla="*/ 313936 h 977923"/>
                    <a:gd name="connsiteX2542" fmla="*/ 1057346 w 1209257"/>
                    <a:gd name="connsiteY2542" fmla="*/ 320603 h 977923"/>
                    <a:gd name="connsiteX2543" fmla="*/ 1051038 w 1209257"/>
                    <a:gd name="connsiteY2543" fmla="*/ 313936 h 977923"/>
                    <a:gd name="connsiteX2544" fmla="*/ 1057346 w 1209257"/>
                    <a:gd name="connsiteY2544" fmla="*/ 306712 h 977923"/>
                    <a:gd name="connsiteX2545" fmla="*/ 1037936 w 1209257"/>
                    <a:gd name="connsiteY2545" fmla="*/ 306712 h 977923"/>
                    <a:gd name="connsiteX2546" fmla="*/ 1044245 w 1209257"/>
                    <a:gd name="connsiteY2546" fmla="*/ 313936 h 977923"/>
                    <a:gd name="connsiteX2547" fmla="*/ 1037936 w 1209257"/>
                    <a:gd name="connsiteY2547" fmla="*/ 320603 h 977923"/>
                    <a:gd name="connsiteX2548" fmla="*/ 1031628 w 1209257"/>
                    <a:gd name="connsiteY2548" fmla="*/ 313936 h 977923"/>
                    <a:gd name="connsiteX2549" fmla="*/ 1037936 w 1209257"/>
                    <a:gd name="connsiteY2549" fmla="*/ 306712 h 977923"/>
                    <a:gd name="connsiteX2550" fmla="*/ 1019012 w 1209257"/>
                    <a:gd name="connsiteY2550" fmla="*/ 306712 h 977923"/>
                    <a:gd name="connsiteX2551" fmla="*/ 1024835 w 1209257"/>
                    <a:gd name="connsiteY2551" fmla="*/ 313936 h 977923"/>
                    <a:gd name="connsiteX2552" fmla="*/ 1019012 w 1209257"/>
                    <a:gd name="connsiteY2552" fmla="*/ 320603 h 977923"/>
                    <a:gd name="connsiteX2553" fmla="*/ 1012704 w 1209257"/>
                    <a:gd name="connsiteY2553" fmla="*/ 313936 h 977923"/>
                    <a:gd name="connsiteX2554" fmla="*/ 1019012 w 1209257"/>
                    <a:gd name="connsiteY2554" fmla="*/ 306712 h 977923"/>
                    <a:gd name="connsiteX2555" fmla="*/ 999602 w 1209257"/>
                    <a:gd name="connsiteY2555" fmla="*/ 306712 h 977923"/>
                    <a:gd name="connsiteX2556" fmla="*/ 1005910 w 1209257"/>
                    <a:gd name="connsiteY2556" fmla="*/ 313936 h 977923"/>
                    <a:gd name="connsiteX2557" fmla="*/ 999602 w 1209257"/>
                    <a:gd name="connsiteY2557" fmla="*/ 320603 h 977923"/>
                    <a:gd name="connsiteX2558" fmla="*/ 993779 w 1209257"/>
                    <a:gd name="connsiteY2558" fmla="*/ 313936 h 977923"/>
                    <a:gd name="connsiteX2559" fmla="*/ 999602 w 1209257"/>
                    <a:gd name="connsiteY2559" fmla="*/ 306712 h 977923"/>
                    <a:gd name="connsiteX2560" fmla="*/ 980678 w 1209257"/>
                    <a:gd name="connsiteY2560" fmla="*/ 306712 h 977923"/>
                    <a:gd name="connsiteX2561" fmla="*/ 986986 w 1209257"/>
                    <a:gd name="connsiteY2561" fmla="*/ 313936 h 977923"/>
                    <a:gd name="connsiteX2562" fmla="*/ 980678 w 1209257"/>
                    <a:gd name="connsiteY2562" fmla="*/ 320603 h 977923"/>
                    <a:gd name="connsiteX2563" fmla="*/ 974370 w 1209257"/>
                    <a:gd name="connsiteY2563" fmla="*/ 313936 h 977923"/>
                    <a:gd name="connsiteX2564" fmla="*/ 980678 w 1209257"/>
                    <a:gd name="connsiteY2564" fmla="*/ 306712 h 977923"/>
                    <a:gd name="connsiteX2565" fmla="*/ 961268 w 1209257"/>
                    <a:gd name="connsiteY2565" fmla="*/ 306712 h 977923"/>
                    <a:gd name="connsiteX2566" fmla="*/ 967576 w 1209257"/>
                    <a:gd name="connsiteY2566" fmla="*/ 313936 h 977923"/>
                    <a:gd name="connsiteX2567" fmla="*/ 961268 w 1209257"/>
                    <a:gd name="connsiteY2567" fmla="*/ 320603 h 977923"/>
                    <a:gd name="connsiteX2568" fmla="*/ 955445 w 1209257"/>
                    <a:gd name="connsiteY2568" fmla="*/ 313936 h 977923"/>
                    <a:gd name="connsiteX2569" fmla="*/ 961268 w 1209257"/>
                    <a:gd name="connsiteY2569" fmla="*/ 306712 h 977923"/>
                    <a:gd name="connsiteX2570" fmla="*/ 942343 w 1209257"/>
                    <a:gd name="connsiteY2570" fmla="*/ 306712 h 977923"/>
                    <a:gd name="connsiteX2571" fmla="*/ 948652 w 1209257"/>
                    <a:gd name="connsiteY2571" fmla="*/ 313936 h 977923"/>
                    <a:gd name="connsiteX2572" fmla="*/ 942343 w 1209257"/>
                    <a:gd name="connsiteY2572" fmla="*/ 320603 h 977923"/>
                    <a:gd name="connsiteX2573" fmla="*/ 936035 w 1209257"/>
                    <a:gd name="connsiteY2573" fmla="*/ 313936 h 977923"/>
                    <a:gd name="connsiteX2574" fmla="*/ 942343 w 1209257"/>
                    <a:gd name="connsiteY2574" fmla="*/ 306712 h 977923"/>
                    <a:gd name="connsiteX2575" fmla="*/ 923419 w 1209257"/>
                    <a:gd name="connsiteY2575" fmla="*/ 306712 h 977923"/>
                    <a:gd name="connsiteX2576" fmla="*/ 929242 w 1209257"/>
                    <a:gd name="connsiteY2576" fmla="*/ 313936 h 977923"/>
                    <a:gd name="connsiteX2577" fmla="*/ 923419 w 1209257"/>
                    <a:gd name="connsiteY2577" fmla="*/ 320603 h 977923"/>
                    <a:gd name="connsiteX2578" fmla="*/ 917111 w 1209257"/>
                    <a:gd name="connsiteY2578" fmla="*/ 313936 h 977923"/>
                    <a:gd name="connsiteX2579" fmla="*/ 923419 w 1209257"/>
                    <a:gd name="connsiteY2579" fmla="*/ 306712 h 977923"/>
                    <a:gd name="connsiteX2580" fmla="*/ 904009 w 1209257"/>
                    <a:gd name="connsiteY2580" fmla="*/ 306712 h 977923"/>
                    <a:gd name="connsiteX2581" fmla="*/ 910317 w 1209257"/>
                    <a:gd name="connsiteY2581" fmla="*/ 313936 h 977923"/>
                    <a:gd name="connsiteX2582" fmla="*/ 904009 w 1209257"/>
                    <a:gd name="connsiteY2582" fmla="*/ 320603 h 977923"/>
                    <a:gd name="connsiteX2583" fmla="*/ 897701 w 1209257"/>
                    <a:gd name="connsiteY2583" fmla="*/ 313936 h 977923"/>
                    <a:gd name="connsiteX2584" fmla="*/ 904009 w 1209257"/>
                    <a:gd name="connsiteY2584" fmla="*/ 306712 h 977923"/>
                    <a:gd name="connsiteX2585" fmla="*/ 885085 w 1209257"/>
                    <a:gd name="connsiteY2585" fmla="*/ 306712 h 977923"/>
                    <a:gd name="connsiteX2586" fmla="*/ 890908 w 1209257"/>
                    <a:gd name="connsiteY2586" fmla="*/ 313936 h 977923"/>
                    <a:gd name="connsiteX2587" fmla="*/ 885085 w 1209257"/>
                    <a:gd name="connsiteY2587" fmla="*/ 320603 h 977923"/>
                    <a:gd name="connsiteX2588" fmla="*/ 878777 w 1209257"/>
                    <a:gd name="connsiteY2588" fmla="*/ 313936 h 977923"/>
                    <a:gd name="connsiteX2589" fmla="*/ 885085 w 1209257"/>
                    <a:gd name="connsiteY2589" fmla="*/ 306712 h 977923"/>
                    <a:gd name="connsiteX2590" fmla="*/ 865675 w 1209257"/>
                    <a:gd name="connsiteY2590" fmla="*/ 306712 h 977923"/>
                    <a:gd name="connsiteX2591" fmla="*/ 871983 w 1209257"/>
                    <a:gd name="connsiteY2591" fmla="*/ 313936 h 977923"/>
                    <a:gd name="connsiteX2592" fmla="*/ 865675 w 1209257"/>
                    <a:gd name="connsiteY2592" fmla="*/ 320603 h 977923"/>
                    <a:gd name="connsiteX2593" fmla="*/ 859852 w 1209257"/>
                    <a:gd name="connsiteY2593" fmla="*/ 313936 h 977923"/>
                    <a:gd name="connsiteX2594" fmla="*/ 865675 w 1209257"/>
                    <a:gd name="connsiteY2594" fmla="*/ 306712 h 977923"/>
                    <a:gd name="connsiteX2595" fmla="*/ 846750 w 1209257"/>
                    <a:gd name="connsiteY2595" fmla="*/ 306712 h 977923"/>
                    <a:gd name="connsiteX2596" fmla="*/ 853059 w 1209257"/>
                    <a:gd name="connsiteY2596" fmla="*/ 313936 h 977923"/>
                    <a:gd name="connsiteX2597" fmla="*/ 846750 w 1209257"/>
                    <a:gd name="connsiteY2597" fmla="*/ 320603 h 977923"/>
                    <a:gd name="connsiteX2598" fmla="*/ 840442 w 1209257"/>
                    <a:gd name="connsiteY2598" fmla="*/ 313936 h 977923"/>
                    <a:gd name="connsiteX2599" fmla="*/ 846750 w 1209257"/>
                    <a:gd name="connsiteY2599" fmla="*/ 306712 h 977923"/>
                    <a:gd name="connsiteX2600" fmla="*/ 808416 w 1209257"/>
                    <a:gd name="connsiteY2600" fmla="*/ 306712 h 977923"/>
                    <a:gd name="connsiteX2601" fmla="*/ 814724 w 1209257"/>
                    <a:gd name="connsiteY2601" fmla="*/ 313936 h 977923"/>
                    <a:gd name="connsiteX2602" fmla="*/ 808416 w 1209257"/>
                    <a:gd name="connsiteY2602" fmla="*/ 320603 h 977923"/>
                    <a:gd name="connsiteX2603" fmla="*/ 802108 w 1209257"/>
                    <a:gd name="connsiteY2603" fmla="*/ 313936 h 977923"/>
                    <a:gd name="connsiteX2604" fmla="*/ 808416 w 1209257"/>
                    <a:gd name="connsiteY2604" fmla="*/ 306712 h 977923"/>
                    <a:gd name="connsiteX2605" fmla="*/ 521637 w 1209257"/>
                    <a:gd name="connsiteY2605" fmla="*/ 306712 h 977923"/>
                    <a:gd name="connsiteX2606" fmla="*/ 527460 w 1209257"/>
                    <a:gd name="connsiteY2606" fmla="*/ 313936 h 977923"/>
                    <a:gd name="connsiteX2607" fmla="*/ 521637 w 1209257"/>
                    <a:gd name="connsiteY2607" fmla="*/ 320603 h 977923"/>
                    <a:gd name="connsiteX2608" fmla="*/ 515329 w 1209257"/>
                    <a:gd name="connsiteY2608" fmla="*/ 313936 h 977923"/>
                    <a:gd name="connsiteX2609" fmla="*/ 521637 w 1209257"/>
                    <a:gd name="connsiteY2609" fmla="*/ 306712 h 977923"/>
                    <a:gd name="connsiteX2610" fmla="*/ 502227 w 1209257"/>
                    <a:gd name="connsiteY2610" fmla="*/ 306712 h 977923"/>
                    <a:gd name="connsiteX2611" fmla="*/ 508536 w 1209257"/>
                    <a:gd name="connsiteY2611" fmla="*/ 313936 h 977923"/>
                    <a:gd name="connsiteX2612" fmla="*/ 502227 w 1209257"/>
                    <a:gd name="connsiteY2612" fmla="*/ 320603 h 977923"/>
                    <a:gd name="connsiteX2613" fmla="*/ 495919 w 1209257"/>
                    <a:gd name="connsiteY2613" fmla="*/ 313936 h 977923"/>
                    <a:gd name="connsiteX2614" fmla="*/ 502227 w 1209257"/>
                    <a:gd name="connsiteY2614" fmla="*/ 306712 h 977923"/>
                    <a:gd name="connsiteX2615" fmla="*/ 483303 w 1209257"/>
                    <a:gd name="connsiteY2615" fmla="*/ 306712 h 977923"/>
                    <a:gd name="connsiteX2616" fmla="*/ 489611 w 1209257"/>
                    <a:gd name="connsiteY2616" fmla="*/ 313936 h 977923"/>
                    <a:gd name="connsiteX2617" fmla="*/ 483303 w 1209257"/>
                    <a:gd name="connsiteY2617" fmla="*/ 320603 h 977923"/>
                    <a:gd name="connsiteX2618" fmla="*/ 476995 w 1209257"/>
                    <a:gd name="connsiteY2618" fmla="*/ 313936 h 977923"/>
                    <a:gd name="connsiteX2619" fmla="*/ 483303 w 1209257"/>
                    <a:gd name="connsiteY2619" fmla="*/ 306712 h 977923"/>
                    <a:gd name="connsiteX2620" fmla="*/ 463893 w 1209257"/>
                    <a:gd name="connsiteY2620" fmla="*/ 306712 h 977923"/>
                    <a:gd name="connsiteX2621" fmla="*/ 470201 w 1209257"/>
                    <a:gd name="connsiteY2621" fmla="*/ 313936 h 977923"/>
                    <a:gd name="connsiteX2622" fmla="*/ 463893 w 1209257"/>
                    <a:gd name="connsiteY2622" fmla="*/ 320603 h 977923"/>
                    <a:gd name="connsiteX2623" fmla="*/ 458070 w 1209257"/>
                    <a:gd name="connsiteY2623" fmla="*/ 313936 h 977923"/>
                    <a:gd name="connsiteX2624" fmla="*/ 463893 w 1209257"/>
                    <a:gd name="connsiteY2624" fmla="*/ 306712 h 977923"/>
                    <a:gd name="connsiteX2625" fmla="*/ 444969 w 1209257"/>
                    <a:gd name="connsiteY2625" fmla="*/ 306712 h 977923"/>
                    <a:gd name="connsiteX2626" fmla="*/ 451277 w 1209257"/>
                    <a:gd name="connsiteY2626" fmla="*/ 313936 h 977923"/>
                    <a:gd name="connsiteX2627" fmla="*/ 444969 w 1209257"/>
                    <a:gd name="connsiteY2627" fmla="*/ 320603 h 977923"/>
                    <a:gd name="connsiteX2628" fmla="*/ 438661 w 1209257"/>
                    <a:gd name="connsiteY2628" fmla="*/ 313936 h 977923"/>
                    <a:gd name="connsiteX2629" fmla="*/ 444969 w 1209257"/>
                    <a:gd name="connsiteY2629" fmla="*/ 306712 h 977923"/>
                    <a:gd name="connsiteX2630" fmla="*/ 426044 w 1209257"/>
                    <a:gd name="connsiteY2630" fmla="*/ 306712 h 977923"/>
                    <a:gd name="connsiteX2631" fmla="*/ 431867 w 1209257"/>
                    <a:gd name="connsiteY2631" fmla="*/ 313936 h 977923"/>
                    <a:gd name="connsiteX2632" fmla="*/ 426044 w 1209257"/>
                    <a:gd name="connsiteY2632" fmla="*/ 320603 h 977923"/>
                    <a:gd name="connsiteX2633" fmla="*/ 419736 w 1209257"/>
                    <a:gd name="connsiteY2633" fmla="*/ 313936 h 977923"/>
                    <a:gd name="connsiteX2634" fmla="*/ 426044 w 1209257"/>
                    <a:gd name="connsiteY2634" fmla="*/ 306712 h 977923"/>
                    <a:gd name="connsiteX2635" fmla="*/ 406634 w 1209257"/>
                    <a:gd name="connsiteY2635" fmla="*/ 306712 h 977923"/>
                    <a:gd name="connsiteX2636" fmla="*/ 412943 w 1209257"/>
                    <a:gd name="connsiteY2636" fmla="*/ 313936 h 977923"/>
                    <a:gd name="connsiteX2637" fmla="*/ 406634 w 1209257"/>
                    <a:gd name="connsiteY2637" fmla="*/ 320603 h 977923"/>
                    <a:gd name="connsiteX2638" fmla="*/ 400326 w 1209257"/>
                    <a:gd name="connsiteY2638" fmla="*/ 313936 h 977923"/>
                    <a:gd name="connsiteX2639" fmla="*/ 406634 w 1209257"/>
                    <a:gd name="connsiteY2639" fmla="*/ 306712 h 977923"/>
                    <a:gd name="connsiteX2640" fmla="*/ 387710 w 1209257"/>
                    <a:gd name="connsiteY2640" fmla="*/ 306712 h 977923"/>
                    <a:gd name="connsiteX2641" fmla="*/ 393533 w 1209257"/>
                    <a:gd name="connsiteY2641" fmla="*/ 313936 h 977923"/>
                    <a:gd name="connsiteX2642" fmla="*/ 387710 w 1209257"/>
                    <a:gd name="connsiteY2642" fmla="*/ 320603 h 977923"/>
                    <a:gd name="connsiteX2643" fmla="*/ 381402 w 1209257"/>
                    <a:gd name="connsiteY2643" fmla="*/ 313936 h 977923"/>
                    <a:gd name="connsiteX2644" fmla="*/ 387710 w 1209257"/>
                    <a:gd name="connsiteY2644" fmla="*/ 306712 h 977923"/>
                    <a:gd name="connsiteX2645" fmla="*/ 368300 w 1209257"/>
                    <a:gd name="connsiteY2645" fmla="*/ 306712 h 977923"/>
                    <a:gd name="connsiteX2646" fmla="*/ 374608 w 1209257"/>
                    <a:gd name="connsiteY2646" fmla="*/ 313936 h 977923"/>
                    <a:gd name="connsiteX2647" fmla="*/ 368300 w 1209257"/>
                    <a:gd name="connsiteY2647" fmla="*/ 320603 h 977923"/>
                    <a:gd name="connsiteX2648" fmla="*/ 362477 w 1209257"/>
                    <a:gd name="connsiteY2648" fmla="*/ 313936 h 977923"/>
                    <a:gd name="connsiteX2649" fmla="*/ 368300 w 1209257"/>
                    <a:gd name="connsiteY2649" fmla="*/ 306712 h 977923"/>
                    <a:gd name="connsiteX2650" fmla="*/ 349376 w 1209257"/>
                    <a:gd name="connsiteY2650" fmla="*/ 306712 h 977923"/>
                    <a:gd name="connsiteX2651" fmla="*/ 355684 w 1209257"/>
                    <a:gd name="connsiteY2651" fmla="*/ 313936 h 977923"/>
                    <a:gd name="connsiteX2652" fmla="*/ 349376 w 1209257"/>
                    <a:gd name="connsiteY2652" fmla="*/ 320603 h 977923"/>
                    <a:gd name="connsiteX2653" fmla="*/ 343068 w 1209257"/>
                    <a:gd name="connsiteY2653" fmla="*/ 313936 h 977923"/>
                    <a:gd name="connsiteX2654" fmla="*/ 349376 w 1209257"/>
                    <a:gd name="connsiteY2654" fmla="*/ 306712 h 977923"/>
                    <a:gd name="connsiteX2655" fmla="*/ 329966 w 1209257"/>
                    <a:gd name="connsiteY2655" fmla="*/ 306712 h 977923"/>
                    <a:gd name="connsiteX2656" fmla="*/ 336274 w 1209257"/>
                    <a:gd name="connsiteY2656" fmla="*/ 313936 h 977923"/>
                    <a:gd name="connsiteX2657" fmla="*/ 329966 w 1209257"/>
                    <a:gd name="connsiteY2657" fmla="*/ 320603 h 977923"/>
                    <a:gd name="connsiteX2658" fmla="*/ 324143 w 1209257"/>
                    <a:gd name="connsiteY2658" fmla="*/ 313936 h 977923"/>
                    <a:gd name="connsiteX2659" fmla="*/ 329966 w 1209257"/>
                    <a:gd name="connsiteY2659" fmla="*/ 306712 h 977923"/>
                    <a:gd name="connsiteX2660" fmla="*/ 311041 w 1209257"/>
                    <a:gd name="connsiteY2660" fmla="*/ 306712 h 977923"/>
                    <a:gd name="connsiteX2661" fmla="*/ 317350 w 1209257"/>
                    <a:gd name="connsiteY2661" fmla="*/ 313936 h 977923"/>
                    <a:gd name="connsiteX2662" fmla="*/ 311041 w 1209257"/>
                    <a:gd name="connsiteY2662" fmla="*/ 320603 h 977923"/>
                    <a:gd name="connsiteX2663" fmla="*/ 304733 w 1209257"/>
                    <a:gd name="connsiteY2663" fmla="*/ 313936 h 977923"/>
                    <a:gd name="connsiteX2664" fmla="*/ 311041 w 1209257"/>
                    <a:gd name="connsiteY2664" fmla="*/ 306712 h 977923"/>
                    <a:gd name="connsiteX2665" fmla="*/ 292117 w 1209257"/>
                    <a:gd name="connsiteY2665" fmla="*/ 306712 h 977923"/>
                    <a:gd name="connsiteX2666" fmla="*/ 297940 w 1209257"/>
                    <a:gd name="connsiteY2666" fmla="*/ 313936 h 977923"/>
                    <a:gd name="connsiteX2667" fmla="*/ 292117 w 1209257"/>
                    <a:gd name="connsiteY2667" fmla="*/ 320603 h 977923"/>
                    <a:gd name="connsiteX2668" fmla="*/ 285809 w 1209257"/>
                    <a:gd name="connsiteY2668" fmla="*/ 313936 h 977923"/>
                    <a:gd name="connsiteX2669" fmla="*/ 292117 w 1209257"/>
                    <a:gd name="connsiteY2669" fmla="*/ 306712 h 977923"/>
                    <a:gd name="connsiteX2670" fmla="*/ 272707 w 1209257"/>
                    <a:gd name="connsiteY2670" fmla="*/ 306712 h 977923"/>
                    <a:gd name="connsiteX2671" fmla="*/ 279015 w 1209257"/>
                    <a:gd name="connsiteY2671" fmla="*/ 313936 h 977923"/>
                    <a:gd name="connsiteX2672" fmla="*/ 272707 w 1209257"/>
                    <a:gd name="connsiteY2672" fmla="*/ 320603 h 977923"/>
                    <a:gd name="connsiteX2673" fmla="*/ 266399 w 1209257"/>
                    <a:gd name="connsiteY2673" fmla="*/ 313936 h 977923"/>
                    <a:gd name="connsiteX2674" fmla="*/ 272707 w 1209257"/>
                    <a:gd name="connsiteY2674" fmla="*/ 306712 h 977923"/>
                    <a:gd name="connsiteX2675" fmla="*/ 253783 w 1209257"/>
                    <a:gd name="connsiteY2675" fmla="*/ 306712 h 977923"/>
                    <a:gd name="connsiteX2676" fmla="*/ 259606 w 1209257"/>
                    <a:gd name="connsiteY2676" fmla="*/ 313936 h 977923"/>
                    <a:gd name="connsiteX2677" fmla="*/ 253783 w 1209257"/>
                    <a:gd name="connsiteY2677" fmla="*/ 320603 h 977923"/>
                    <a:gd name="connsiteX2678" fmla="*/ 247475 w 1209257"/>
                    <a:gd name="connsiteY2678" fmla="*/ 313936 h 977923"/>
                    <a:gd name="connsiteX2679" fmla="*/ 253783 w 1209257"/>
                    <a:gd name="connsiteY2679" fmla="*/ 306712 h 977923"/>
                    <a:gd name="connsiteX2680" fmla="*/ 234373 w 1209257"/>
                    <a:gd name="connsiteY2680" fmla="*/ 306712 h 977923"/>
                    <a:gd name="connsiteX2681" fmla="*/ 240681 w 1209257"/>
                    <a:gd name="connsiteY2681" fmla="*/ 313936 h 977923"/>
                    <a:gd name="connsiteX2682" fmla="*/ 234373 w 1209257"/>
                    <a:gd name="connsiteY2682" fmla="*/ 320603 h 977923"/>
                    <a:gd name="connsiteX2683" fmla="*/ 228550 w 1209257"/>
                    <a:gd name="connsiteY2683" fmla="*/ 313936 h 977923"/>
                    <a:gd name="connsiteX2684" fmla="*/ 234373 w 1209257"/>
                    <a:gd name="connsiteY2684" fmla="*/ 306712 h 977923"/>
                    <a:gd name="connsiteX2685" fmla="*/ 215448 w 1209257"/>
                    <a:gd name="connsiteY2685" fmla="*/ 306712 h 977923"/>
                    <a:gd name="connsiteX2686" fmla="*/ 221757 w 1209257"/>
                    <a:gd name="connsiteY2686" fmla="*/ 313936 h 977923"/>
                    <a:gd name="connsiteX2687" fmla="*/ 215448 w 1209257"/>
                    <a:gd name="connsiteY2687" fmla="*/ 320603 h 977923"/>
                    <a:gd name="connsiteX2688" fmla="*/ 209140 w 1209257"/>
                    <a:gd name="connsiteY2688" fmla="*/ 313936 h 977923"/>
                    <a:gd name="connsiteX2689" fmla="*/ 215448 w 1209257"/>
                    <a:gd name="connsiteY2689" fmla="*/ 306712 h 977923"/>
                    <a:gd name="connsiteX2690" fmla="*/ 808416 w 1209257"/>
                    <a:gd name="connsiteY2690" fmla="*/ 285042 h 977923"/>
                    <a:gd name="connsiteX2691" fmla="*/ 814239 w 1209257"/>
                    <a:gd name="connsiteY2691" fmla="*/ 291710 h 977923"/>
                    <a:gd name="connsiteX2692" fmla="*/ 808416 w 1209257"/>
                    <a:gd name="connsiteY2692" fmla="*/ 298378 h 977923"/>
                    <a:gd name="connsiteX2693" fmla="*/ 802593 w 1209257"/>
                    <a:gd name="connsiteY2693" fmla="*/ 291710 h 977923"/>
                    <a:gd name="connsiteX2694" fmla="*/ 808416 w 1209257"/>
                    <a:gd name="connsiteY2694" fmla="*/ 285042 h 977923"/>
                    <a:gd name="connsiteX2695" fmla="*/ 1191273 w 1209257"/>
                    <a:gd name="connsiteY2695" fmla="*/ 284487 h 977923"/>
                    <a:gd name="connsiteX2696" fmla="*/ 1197096 w 1209257"/>
                    <a:gd name="connsiteY2696" fmla="*/ 291710 h 977923"/>
                    <a:gd name="connsiteX2697" fmla="*/ 1191273 w 1209257"/>
                    <a:gd name="connsiteY2697" fmla="*/ 298933 h 977923"/>
                    <a:gd name="connsiteX2698" fmla="*/ 1184965 w 1209257"/>
                    <a:gd name="connsiteY2698" fmla="*/ 291710 h 977923"/>
                    <a:gd name="connsiteX2699" fmla="*/ 1191273 w 1209257"/>
                    <a:gd name="connsiteY2699" fmla="*/ 284487 h 977923"/>
                    <a:gd name="connsiteX2700" fmla="*/ 1171864 w 1209257"/>
                    <a:gd name="connsiteY2700" fmla="*/ 284487 h 977923"/>
                    <a:gd name="connsiteX2701" fmla="*/ 1178172 w 1209257"/>
                    <a:gd name="connsiteY2701" fmla="*/ 291710 h 977923"/>
                    <a:gd name="connsiteX2702" fmla="*/ 1171864 w 1209257"/>
                    <a:gd name="connsiteY2702" fmla="*/ 298933 h 977923"/>
                    <a:gd name="connsiteX2703" fmla="*/ 1165556 w 1209257"/>
                    <a:gd name="connsiteY2703" fmla="*/ 291710 h 977923"/>
                    <a:gd name="connsiteX2704" fmla="*/ 1171864 w 1209257"/>
                    <a:gd name="connsiteY2704" fmla="*/ 284487 h 977923"/>
                    <a:gd name="connsiteX2705" fmla="*/ 1152939 w 1209257"/>
                    <a:gd name="connsiteY2705" fmla="*/ 284487 h 977923"/>
                    <a:gd name="connsiteX2706" fmla="*/ 1158762 w 1209257"/>
                    <a:gd name="connsiteY2706" fmla="*/ 291710 h 977923"/>
                    <a:gd name="connsiteX2707" fmla="*/ 1152939 w 1209257"/>
                    <a:gd name="connsiteY2707" fmla="*/ 298933 h 977923"/>
                    <a:gd name="connsiteX2708" fmla="*/ 1146631 w 1209257"/>
                    <a:gd name="connsiteY2708" fmla="*/ 291710 h 977923"/>
                    <a:gd name="connsiteX2709" fmla="*/ 1152939 w 1209257"/>
                    <a:gd name="connsiteY2709" fmla="*/ 284487 h 977923"/>
                    <a:gd name="connsiteX2710" fmla="*/ 1133529 w 1209257"/>
                    <a:gd name="connsiteY2710" fmla="*/ 284487 h 977923"/>
                    <a:gd name="connsiteX2711" fmla="*/ 1139838 w 1209257"/>
                    <a:gd name="connsiteY2711" fmla="*/ 291710 h 977923"/>
                    <a:gd name="connsiteX2712" fmla="*/ 1133529 w 1209257"/>
                    <a:gd name="connsiteY2712" fmla="*/ 298933 h 977923"/>
                    <a:gd name="connsiteX2713" fmla="*/ 1127221 w 1209257"/>
                    <a:gd name="connsiteY2713" fmla="*/ 291710 h 977923"/>
                    <a:gd name="connsiteX2714" fmla="*/ 1133529 w 1209257"/>
                    <a:gd name="connsiteY2714" fmla="*/ 284487 h 977923"/>
                    <a:gd name="connsiteX2715" fmla="*/ 1114605 w 1209257"/>
                    <a:gd name="connsiteY2715" fmla="*/ 284487 h 977923"/>
                    <a:gd name="connsiteX2716" fmla="*/ 1120913 w 1209257"/>
                    <a:gd name="connsiteY2716" fmla="*/ 291710 h 977923"/>
                    <a:gd name="connsiteX2717" fmla="*/ 1114605 w 1209257"/>
                    <a:gd name="connsiteY2717" fmla="*/ 298933 h 977923"/>
                    <a:gd name="connsiteX2718" fmla="*/ 1108297 w 1209257"/>
                    <a:gd name="connsiteY2718" fmla="*/ 291710 h 977923"/>
                    <a:gd name="connsiteX2719" fmla="*/ 1114605 w 1209257"/>
                    <a:gd name="connsiteY2719" fmla="*/ 284487 h 977923"/>
                    <a:gd name="connsiteX2720" fmla="*/ 1095195 w 1209257"/>
                    <a:gd name="connsiteY2720" fmla="*/ 284487 h 977923"/>
                    <a:gd name="connsiteX2721" fmla="*/ 1101503 w 1209257"/>
                    <a:gd name="connsiteY2721" fmla="*/ 291710 h 977923"/>
                    <a:gd name="connsiteX2722" fmla="*/ 1095195 w 1209257"/>
                    <a:gd name="connsiteY2722" fmla="*/ 298933 h 977923"/>
                    <a:gd name="connsiteX2723" fmla="*/ 1089372 w 1209257"/>
                    <a:gd name="connsiteY2723" fmla="*/ 291710 h 977923"/>
                    <a:gd name="connsiteX2724" fmla="*/ 1095195 w 1209257"/>
                    <a:gd name="connsiteY2724" fmla="*/ 284487 h 977923"/>
                    <a:gd name="connsiteX2725" fmla="*/ 1076271 w 1209257"/>
                    <a:gd name="connsiteY2725" fmla="*/ 284487 h 977923"/>
                    <a:gd name="connsiteX2726" fmla="*/ 1082579 w 1209257"/>
                    <a:gd name="connsiteY2726" fmla="*/ 291710 h 977923"/>
                    <a:gd name="connsiteX2727" fmla="*/ 1076271 w 1209257"/>
                    <a:gd name="connsiteY2727" fmla="*/ 298933 h 977923"/>
                    <a:gd name="connsiteX2728" fmla="*/ 1069963 w 1209257"/>
                    <a:gd name="connsiteY2728" fmla="*/ 291710 h 977923"/>
                    <a:gd name="connsiteX2729" fmla="*/ 1076271 w 1209257"/>
                    <a:gd name="connsiteY2729" fmla="*/ 284487 h 977923"/>
                    <a:gd name="connsiteX2730" fmla="*/ 1057346 w 1209257"/>
                    <a:gd name="connsiteY2730" fmla="*/ 284487 h 977923"/>
                    <a:gd name="connsiteX2731" fmla="*/ 1063169 w 1209257"/>
                    <a:gd name="connsiteY2731" fmla="*/ 291710 h 977923"/>
                    <a:gd name="connsiteX2732" fmla="*/ 1057346 w 1209257"/>
                    <a:gd name="connsiteY2732" fmla="*/ 298933 h 977923"/>
                    <a:gd name="connsiteX2733" fmla="*/ 1051038 w 1209257"/>
                    <a:gd name="connsiteY2733" fmla="*/ 291710 h 977923"/>
                    <a:gd name="connsiteX2734" fmla="*/ 1057346 w 1209257"/>
                    <a:gd name="connsiteY2734" fmla="*/ 284487 h 977923"/>
                    <a:gd name="connsiteX2735" fmla="*/ 1037936 w 1209257"/>
                    <a:gd name="connsiteY2735" fmla="*/ 284487 h 977923"/>
                    <a:gd name="connsiteX2736" fmla="*/ 1044245 w 1209257"/>
                    <a:gd name="connsiteY2736" fmla="*/ 291710 h 977923"/>
                    <a:gd name="connsiteX2737" fmla="*/ 1037936 w 1209257"/>
                    <a:gd name="connsiteY2737" fmla="*/ 298933 h 977923"/>
                    <a:gd name="connsiteX2738" fmla="*/ 1031628 w 1209257"/>
                    <a:gd name="connsiteY2738" fmla="*/ 291710 h 977923"/>
                    <a:gd name="connsiteX2739" fmla="*/ 1037936 w 1209257"/>
                    <a:gd name="connsiteY2739" fmla="*/ 284487 h 977923"/>
                    <a:gd name="connsiteX2740" fmla="*/ 1019012 w 1209257"/>
                    <a:gd name="connsiteY2740" fmla="*/ 284487 h 977923"/>
                    <a:gd name="connsiteX2741" fmla="*/ 1024835 w 1209257"/>
                    <a:gd name="connsiteY2741" fmla="*/ 291710 h 977923"/>
                    <a:gd name="connsiteX2742" fmla="*/ 1019012 w 1209257"/>
                    <a:gd name="connsiteY2742" fmla="*/ 298933 h 977923"/>
                    <a:gd name="connsiteX2743" fmla="*/ 1012704 w 1209257"/>
                    <a:gd name="connsiteY2743" fmla="*/ 291710 h 977923"/>
                    <a:gd name="connsiteX2744" fmla="*/ 1019012 w 1209257"/>
                    <a:gd name="connsiteY2744" fmla="*/ 284487 h 977923"/>
                    <a:gd name="connsiteX2745" fmla="*/ 999602 w 1209257"/>
                    <a:gd name="connsiteY2745" fmla="*/ 284487 h 977923"/>
                    <a:gd name="connsiteX2746" fmla="*/ 1005910 w 1209257"/>
                    <a:gd name="connsiteY2746" fmla="*/ 291710 h 977923"/>
                    <a:gd name="connsiteX2747" fmla="*/ 999602 w 1209257"/>
                    <a:gd name="connsiteY2747" fmla="*/ 298933 h 977923"/>
                    <a:gd name="connsiteX2748" fmla="*/ 993779 w 1209257"/>
                    <a:gd name="connsiteY2748" fmla="*/ 291710 h 977923"/>
                    <a:gd name="connsiteX2749" fmla="*/ 999602 w 1209257"/>
                    <a:gd name="connsiteY2749" fmla="*/ 284487 h 977923"/>
                    <a:gd name="connsiteX2750" fmla="*/ 980678 w 1209257"/>
                    <a:gd name="connsiteY2750" fmla="*/ 284487 h 977923"/>
                    <a:gd name="connsiteX2751" fmla="*/ 986986 w 1209257"/>
                    <a:gd name="connsiteY2751" fmla="*/ 291710 h 977923"/>
                    <a:gd name="connsiteX2752" fmla="*/ 980678 w 1209257"/>
                    <a:gd name="connsiteY2752" fmla="*/ 298933 h 977923"/>
                    <a:gd name="connsiteX2753" fmla="*/ 974370 w 1209257"/>
                    <a:gd name="connsiteY2753" fmla="*/ 291710 h 977923"/>
                    <a:gd name="connsiteX2754" fmla="*/ 980678 w 1209257"/>
                    <a:gd name="connsiteY2754" fmla="*/ 284487 h 977923"/>
                    <a:gd name="connsiteX2755" fmla="*/ 961268 w 1209257"/>
                    <a:gd name="connsiteY2755" fmla="*/ 284487 h 977923"/>
                    <a:gd name="connsiteX2756" fmla="*/ 967576 w 1209257"/>
                    <a:gd name="connsiteY2756" fmla="*/ 291710 h 977923"/>
                    <a:gd name="connsiteX2757" fmla="*/ 961268 w 1209257"/>
                    <a:gd name="connsiteY2757" fmla="*/ 298933 h 977923"/>
                    <a:gd name="connsiteX2758" fmla="*/ 955445 w 1209257"/>
                    <a:gd name="connsiteY2758" fmla="*/ 291710 h 977923"/>
                    <a:gd name="connsiteX2759" fmla="*/ 961268 w 1209257"/>
                    <a:gd name="connsiteY2759" fmla="*/ 284487 h 977923"/>
                    <a:gd name="connsiteX2760" fmla="*/ 942343 w 1209257"/>
                    <a:gd name="connsiteY2760" fmla="*/ 284487 h 977923"/>
                    <a:gd name="connsiteX2761" fmla="*/ 948652 w 1209257"/>
                    <a:gd name="connsiteY2761" fmla="*/ 291710 h 977923"/>
                    <a:gd name="connsiteX2762" fmla="*/ 942343 w 1209257"/>
                    <a:gd name="connsiteY2762" fmla="*/ 298933 h 977923"/>
                    <a:gd name="connsiteX2763" fmla="*/ 936035 w 1209257"/>
                    <a:gd name="connsiteY2763" fmla="*/ 291710 h 977923"/>
                    <a:gd name="connsiteX2764" fmla="*/ 942343 w 1209257"/>
                    <a:gd name="connsiteY2764" fmla="*/ 284487 h 977923"/>
                    <a:gd name="connsiteX2765" fmla="*/ 923419 w 1209257"/>
                    <a:gd name="connsiteY2765" fmla="*/ 284487 h 977923"/>
                    <a:gd name="connsiteX2766" fmla="*/ 929242 w 1209257"/>
                    <a:gd name="connsiteY2766" fmla="*/ 291710 h 977923"/>
                    <a:gd name="connsiteX2767" fmla="*/ 923419 w 1209257"/>
                    <a:gd name="connsiteY2767" fmla="*/ 298933 h 977923"/>
                    <a:gd name="connsiteX2768" fmla="*/ 917111 w 1209257"/>
                    <a:gd name="connsiteY2768" fmla="*/ 291710 h 977923"/>
                    <a:gd name="connsiteX2769" fmla="*/ 923419 w 1209257"/>
                    <a:gd name="connsiteY2769" fmla="*/ 284487 h 977923"/>
                    <a:gd name="connsiteX2770" fmla="*/ 904009 w 1209257"/>
                    <a:gd name="connsiteY2770" fmla="*/ 284487 h 977923"/>
                    <a:gd name="connsiteX2771" fmla="*/ 910317 w 1209257"/>
                    <a:gd name="connsiteY2771" fmla="*/ 291710 h 977923"/>
                    <a:gd name="connsiteX2772" fmla="*/ 904009 w 1209257"/>
                    <a:gd name="connsiteY2772" fmla="*/ 298933 h 977923"/>
                    <a:gd name="connsiteX2773" fmla="*/ 897701 w 1209257"/>
                    <a:gd name="connsiteY2773" fmla="*/ 291710 h 977923"/>
                    <a:gd name="connsiteX2774" fmla="*/ 904009 w 1209257"/>
                    <a:gd name="connsiteY2774" fmla="*/ 284487 h 977923"/>
                    <a:gd name="connsiteX2775" fmla="*/ 885085 w 1209257"/>
                    <a:gd name="connsiteY2775" fmla="*/ 284487 h 977923"/>
                    <a:gd name="connsiteX2776" fmla="*/ 890908 w 1209257"/>
                    <a:gd name="connsiteY2776" fmla="*/ 291710 h 977923"/>
                    <a:gd name="connsiteX2777" fmla="*/ 885085 w 1209257"/>
                    <a:gd name="connsiteY2777" fmla="*/ 298933 h 977923"/>
                    <a:gd name="connsiteX2778" fmla="*/ 878777 w 1209257"/>
                    <a:gd name="connsiteY2778" fmla="*/ 291710 h 977923"/>
                    <a:gd name="connsiteX2779" fmla="*/ 885085 w 1209257"/>
                    <a:gd name="connsiteY2779" fmla="*/ 284487 h 977923"/>
                    <a:gd name="connsiteX2780" fmla="*/ 865675 w 1209257"/>
                    <a:gd name="connsiteY2780" fmla="*/ 284487 h 977923"/>
                    <a:gd name="connsiteX2781" fmla="*/ 871983 w 1209257"/>
                    <a:gd name="connsiteY2781" fmla="*/ 291710 h 977923"/>
                    <a:gd name="connsiteX2782" fmla="*/ 865675 w 1209257"/>
                    <a:gd name="connsiteY2782" fmla="*/ 298933 h 977923"/>
                    <a:gd name="connsiteX2783" fmla="*/ 859852 w 1209257"/>
                    <a:gd name="connsiteY2783" fmla="*/ 291710 h 977923"/>
                    <a:gd name="connsiteX2784" fmla="*/ 865675 w 1209257"/>
                    <a:gd name="connsiteY2784" fmla="*/ 284487 h 977923"/>
                    <a:gd name="connsiteX2785" fmla="*/ 789492 w 1209257"/>
                    <a:gd name="connsiteY2785" fmla="*/ 284487 h 977923"/>
                    <a:gd name="connsiteX2786" fmla="*/ 795315 w 1209257"/>
                    <a:gd name="connsiteY2786" fmla="*/ 291710 h 977923"/>
                    <a:gd name="connsiteX2787" fmla="*/ 789492 w 1209257"/>
                    <a:gd name="connsiteY2787" fmla="*/ 298933 h 977923"/>
                    <a:gd name="connsiteX2788" fmla="*/ 783184 w 1209257"/>
                    <a:gd name="connsiteY2788" fmla="*/ 291710 h 977923"/>
                    <a:gd name="connsiteX2789" fmla="*/ 789492 w 1209257"/>
                    <a:gd name="connsiteY2789" fmla="*/ 284487 h 977923"/>
                    <a:gd name="connsiteX2790" fmla="*/ 521637 w 1209257"/>
                    <a:gd name="connsiteY2790" fmla="*/ 284487 h 977923"/>
                    <a:gd name="connsiteX2791" fmla="*/ 527460 w 1209257"/>
                    <a:gd name="connsiteY2791" fmla="*/ 291710 h 977923"/>
                    <a:gd name="connsiteX2792" fmla="*/ 521637 w 1209257"/>
                    <a:gd name="connsiteY2792" fmla="*/ 298933 h 977923"/>
                    <a:gd name="connsiteX2793" fmla="*/ 515329 w 1209257"/>
                    <a:gd name="connsiteY2793" fmla="*/ 291710 h 977923"/>
                    <a:gd name="connsiteX2794" fmla="*/ 521637 w 1209257"/>
                    <a:gd name="connsiteY2794" fmla="*/ 284487 h 977923"/>
                    <a:gd name="connsiteX2795" fmla="*/ 502227 w 1209257"/>
                    <a:gd name="connsiteY2795" fmla="*/ 284487 h 977923"/>
                    <a:gd name="connsiteX2796" fmla="*/ 508536 w 1209257"/>
                    <a:gd name="connsiteY2796" fmla="*/ 291710 h 977923"/>
                    <a:gd name="connsiteX2797" fmla="*/ 502227 w 1209257"/>
                    <a:gd name="connsiteY2797" fmla="*/ 298933 h 977923"/>
                    <a:gd name="connsiteX2798" fmla="*/ 495919 w 1209257"/>
                    <a:gd name="connsiteY2798" fmla="*/ 291710 h 977923"/>
                    <a:gd name="connsiteX2799" fmla="*/ 502227 w 1209257"/>
                    <a:gd name="connsiteY2799" fmla="*/ 284487 h 977923"/>
                    <a:gd name="connsiteX2800" fmla="*/ 483303 w 1209257"/>
                    <a:gd name="connsiteY2800" fmla="*/ 284487 h 977923"/>
                    <a:gd name="connsiteX2801" fmla="*/ 489611 w 1209257"/>
                    <a:gd name="connsiteY2801" fmla="*/ 291710 h 977923"/>
                    <a:gd name="connsiteX2802" fmla="*/ 483303 w 1209257"/>
                    <a:gd name="connsiteY2802" fmla="*/ 298933 h 977923"/>
                    <a:gd name="connsiteX2803" fmla="*/ 476995 w 1209257"/>
                    <a:gd name="connsiteY2803" fmla="*/ 291710 h 977923"/>
                    <a:gd name="connsiteX2804" fmla="*/ 483303 w 1209257"/>
                    <a:gd name="connsiteY2804" fmla="*/ 284487 h 977923"/>
                    <a:gd name="connsiteX2805" fmla="*/ 463893 w 1209257"/>
                    <a:gd name="connsiteY2805" fmla="*/ 284487 h 977923"/>
                    <a:gd name="connsiteX2806" fmla="*/ 470201 w 1209257"/>
                    <a:gd name="connsiteY2806" fmla="*/ 291710 h 977923"/>
                    <a:gd name="connsiteX2807" fmla="*/ 463893 w 1209257"/>
                    <a:gd name="connsiteY2807" fmla="*/ 298933 h 977923"/>
                    <a:gd name="connsiteX2808" fmla="*/ 458070 w 1209257"/>
                    <a:gd name="connsiteY2808" fmla="*/ 291710 h 977923"/>
                    <a:gd name="connsiteX2809" fmla="*/ 463893 w 1209257"/>
                    <a:gd name="connsiteY2809" fmla="*/ 284487 h 977923"/>
                    <a:gd name="connsiteX2810" fmla="*/ 444969 w 1209257"/>
                    <a:gd name="connsiteY2810" fmla="*/ 284487 h 977923"/>
                    <a:gd name="connsiteX2811" fmla="*/ 451277 w 1209257"/>
                    <a:gd name="connsiteY2811" fmla="*/ 291710 h 977923"/>
                    <a:gd name="connsiteX2812" fmla="*/ 444969 w 1209257"/>
                    <a:gd name="connsiteY2812" fmla="*/ 298933 h 977923"/>
                    <a:gd name="connsiteX2813" fmla="*/ 438661 w 1209257"/>
                    <a:gd name="connsiteY2813" fmla="*/ 291710 h 977923"/>
                    <a:gd name="connsiteX2814" fmla="*/ 444969 w 1209257"/>
                    <a:gd name="connsiteY2814" fmla="*/ 284487 h 977923"/>
                    <a:gd name="connsiteX2815" fmla="*/ 406634 w 1209257"/>
                    <a:gd name="connsiteY2815" fmla="*/ 284487 h 977923"/>
                    <a:gd name="connsiteX2816" fmla="*/ 412943 w 1209257"/>
                    <a:gd name="connsiteY2816" fmla="*/ 291710 h 977923"/>
                    <a:gd name="connsiteX2817" fmla="*/ 406634 w 1209257"/>
                    <a:gd name="connsiteY2817" fmla="*/ 298933 h 977923"/>
                    <a:gd name="connsiteX2818" fmla="*/ 400326 w 1209257"/>
                    <a:gd name="connsiteY2818" fmla="*/ 291710 h 977923"/>
                    <a:gd name="connsiteX2819" fmla="*/ 406634 w 1209257"/>
                    <a:gd name="connsiteY2819" fmla="*/ 284487 h 977923"/>
                    <a:gd name="connsiteX2820" fmla="*/ 387710 w 1209257"/>
                    <a:gd name="connsiteY2820" fmla="*/ 284487 h 977923"/>
                    <a:gd name="connsiteX2821" fmla="*/ 393533 w 1209257"/>
                    <a:gd name="connsiteY2821" fmla="*/ 291710 h 977923"/>
                    <a:gd name="connsiteX2822" fmla="*/ 387710 w 1209257"/>
                    <a:gd name="connsiteY2822" fmla="*/ 298933 h 977923"/>
                    <a:gd name="connsiteX2823" fmla="*/ 381402 w 1209257"/>
                    <a:gd name="connsiteY2823" fmla="*/ 291710 h 977923"/>
                    <a:gd name="connsiteX2824" fmla="*/ 387710 w 1209257"/>
                    <a:gd name="connsiteY2824" fmla="*/ 284487 h 977923"/>
                    <a:gd name="connsiteX2825" fmla="*/ 368300 w 1209257"/>
                    <a:gd name="connsiteY2825" fmla="*/ 284487 h 977923"/>
                    <a:gd name="connsiteX2826" fmla="*/ 374608 w 1209257"/>
                    <a:gd name="connsiteY2826" fmla="*/ 291710 h 977923"/>
                    <a:gd name="connsiteX2827" fmla="*/ 368300 w 1209257"/>
                    <a:gd name="connsiteY2827" fmla="*/ 298933 h 977923"/>
                    <a:gd name="connsiteX2828" fmla="*/ 362477 w 1209257"/>
                    <a:gd name="connsiteY2828" fmla="*/ 291710 h 977923"/>
                    <a:gd name="connsiteX2829" fmla="*/ 368300 w 1209257"/>
                    <a:gd name="connsiteY2829" fmla="*/ 284487 h 977923"/>
                    <a:gd name="connsiteX2830" fmla="*/ 349376 w 1209257"/>
                    <a:gd name="connsiteY2830" fmla="*/ 284487 h 977923"/>
                    <a:gd name="connsiteX2831" fmla="*/ 355684 w 1209257"/>
                    <a:gd name="connsiteY2831" fmla="*/ 291710 h 977923"/>
                    <a:gd name="connsiteX2832" fmla="*/ 349376 w 1209257"/>
                    <a:gd name="connsiteY2832" fmla="*/ 298933 h 977923"/>
                    <a:gd name="connsiteX2833" fmla="*/ 343068 w 1209257"/>
                    <a:gd name="connsiteY2833" fmla="*/ 291710 h 977923"/>
                    <a:gd name="connsiteX2834" fmla="*/ 349376 w 1209257"/>
                    <a:gd name="connsiteY2834" fmla="*/ 284487 h 977923"/>
                    <a:gd name="connsiteX2835" fmla="*/ 329966 w 1209257"/>
                    <a:gd name="connsiteY2835" fmla="*/ 284487 h 977923"/>
                    <a:gd name="connsiteX2836" fmla="*/ 336274 w 1209257"/>
                    <a:gd name="connsiteY2836" fmla="*/ 291710 h 977923"/>
                    <a:gd name="connsiteX2837" fmla="*/ 329966 w 1209257"/>
                    <a:gd name="connsiteY2837" fmla="*/ 298933 h 977923"/>
                    <a:gd name="connsiteX2838" fmla="*/ 324143 w 1209257"/>
                    <a:gd name="connsiteY2838" fmla="*/ 291710 h 977923"/>
                    <a:gd name="connsiteX2839" fmla="*/ 329966 w 1209257"/>
                    <a:gd name="connsiteY2839" fmla="*/ 284487 h 977923"/>
                    <a:gd name="connsiteX2840" fmla="*/ 311041 w 1209257"/>
                    <a:gd name="connsiteY2840" fmla="*/ 284487 h 977923"/>
                    <a:gd name="connsiteX2841" fmla="*/ 317350 w 1209257"/>
                    <a:gd name="connsiteY2841" fmla="*/ 291710 h 977923"/>
                    <a:gd name="connsiteX2842" fmla="*/ 311041 w 1209257"/>
                    <a:gd name="connsiteY2842" fmla="*/ 298933 h 977923"/>
                    <a:gd name="connsiteX2843" fmla="*/ 304733 w 1209257"/>
                    <a:gd name="connsiteY2843" fmla="*/ 291710 h 977923"/>
                    <a:gd name="connsiteX2844" fmla="*/ 311041 w 1209257"/>
                    <a:gd name="connsiteY2844" fmla="*/ 284487 h 977923"/>
                    <a:gd name="connsiteX2845" fmla="*/ 292117 w 1209257"/>
                    <a:gd name="connsiteY2845" fmla="*/ 284487 h 977923"/>
                    <a:gd name="connsiteX2846" fmla="*/ 297940 w 1209257"/>
                    <a:gd name="connsiteY2846" fmla="*/ 291710 h 977923"/>
                    <a:gd name="connsiteX2847" fmla="*/ 292117 w 1209257"/>
                    <a:gd name="connsiteY2847" fmla="*/ 298933 h 977923"/>
                    <a:gd name="connsiteX2848" fmla="*/ 285809 w 1209257"/>
                    <a:gd name="connsiteY2848" fmla="*/ 291710 h 977923"/>
                    <a:gd name="connsiteX2849" fmla="*/ 292117 w 1209257"/>
                    <a:gd name="connsiteY2849" fmla="*/ 284487 h 977923"/>
                    <a:gd name="connsiteX2850" fmla="*/ 272707 w 1209257"/>
                    <a:gd name="connsiteY2850" fmla="*/ 284487 h 977923"/>
                    <a:gd name="connsiteX2851" fmla="*/ 279015 w 1209257"/>
                    <a:gd name="connsiteY2851" fmla="*/ 291710 h 977923"/>
                    <a:gd name="connsiteX2852" fmla="*/ 272707 w 1209257"/>
                    <a:gd name="connsiteY2852" fmla="*/ 298933 h 977923"/>
                    <a:gd name="connsiteX2853" fmla="*/ 266399 w 1209257"/>
                    <a:gd name="connsiteY2853" fmla="*/ 291710 h 977923"/>
                    <a:gd name="connsiteX2854" fmla="*/ 272707 w 1209257"/>
                    <a:gd name="connsiteY2854" fmla="*/ 284487 h 977923"/>
                    <a:gd name="connsiteX2855" fmla="*/ 253783 w 1209257"/>
                    <a:gd name="connsiteY2855" fmla="*/ 284487 h 977923"/>
                    <a:gd name="connsiteX2856" fmla="*/ 259606 w 1209257"/>
                    <a:gd name="connsiteY2856" fmla="*/ 291710 h 977923"/>
                    <a:gd name="connsiteX2857" fmla="*/ 253783 w 1209257"/>
                    <a:gd name="connsiteY2857" fmla="*/ 298933 h 977923"/>
                    <a:gd name="connsiteX2858" fmla="*/ 247475 w 1209257"/>
                    <a:gd name="connsiteY2858" fmla="*/ 291710 h 977923"/>
                    <a:gd name="connsiteX2859" fmla="*/ 253783 w 1209257"/>
                    <a:gd name="connsiteY2859" fmla="*/ 284487 h 977923"/>
                    <a:gd name="connsiteX2860" fmla="*/ 234373 w 1209257"/>
                    <a:gd name="connsiteY2860" fmla="*/ 284487 h 977923"/>
                    <a:gd name="connsiteX2861" fmla="*/ 240681 w 1209257"/>
                    <a:gd name="connsiteY2861" fmla="*/ 291710 h 977923"/>
                    <a:gd name="connsiteX2862" fmla="*/ 234373 w 1209257"/>
                    <a:gd name="connsiteY2862" fmla="*/ 298933 h 977923"/>
                    <a:gd name="connsiteX2863" fmla="*/ 228550 w 1209257"/>
                    <a:gd name="connsiteY2863" fmla="*/ 291710 h 977923"/>
                    <a:gd name="connsiteX2864" fmla="*/ 234373 w 1209257"/>
                    <a:gd name="connsiteY2864" fmla="*/ 284487 h 977923"/>
                    <a:gd name="connsiteX2865" fmla="*/ 215448 w 1209257"/>
                    <a:gd name="connsiteY2865" fmla="*/ 284487 h 977923"/>
                    <a:gd name="connsiteX2866" fmla="*/ 221757 w 1209257"/>
                    <a:gd name="connsiteY2866" fmla="*/ 291710 h 977923"/>
                    <a:gd name="connsiteX2867" fmla="*/ 215448 w 1209257"/>
                    <a:gd name="connsiteY2867" fmla="*/ 298933 h 977923"/>
                    <a:gd name="connsiteX2868" fmla="*/ 209140 w 1209257"/>
                    <a:gd name="connsiteY2868" fmla="*/ 291710 h 977923"/>
                    <a:gd name="connsiteX2869" fmla="*/ 215448 w 1209257"/>
                    <a:gd name="connsiteY2869" fmla="*/ 284487 h 977923"/>
                    <a:gd name="connsiteX2870" fmla="*/ 196039 w 1209257"/>
                    <a:gd name="connsiteY2870" fmla="*/ 284487 h 977923"/>
                    <a:gd name="connsiteX2871" fmla="*/ 202347 w 1209257"/>
                    <a:gd name="connsiteY2871" fmla="*/ 291710 h 977923"/>
                    <a:gd name="connsiteX2872" fmla="*/ 196039 w 1209257"/>
                    <a:gd name="connsiteY2872" fmla="*/ 298933 h 977923"/>
                    <a:gd name="connsiteX2873" fmla="*/ 190216 w 1209257"/>
                    <a:gd name="connsiteY2873" fmla="*/ 291710 h 977923"/>
                    <a:gd name="connsiteX2874" fmla="*/ 196039 w 1209257"/>
                    <a:gd name="connsiteY2874" fmla="*/ 284487 h 977923"/>
                    <a:gd name="connsiteX2875" fmla="*/ 808416 w 1209257"/>
                    <a:gd name="connsiteY2875" fmla="*/ 265595 h 977923"/>
                    <a:gd name="connsiteX2876" fmla="*/ 811813 w 1209257"/>
                    <a:gd name="connsiteY2876" fmla="*/ 270040 h 977923"/>
                    <a:gd name="connsiteX2877" fmla="*/ 808416 w 1209257"/>
                    <a:gd name="connsiteY2877" fmla="*/ 273930 h 977923"/>
                    <a:gd name="connsiteX2878" fmla="*/ 805020 w 1209257"/>
                    <a:gd name="connsiteY2878" fmla="*/ 270040 h 977923"/>
                    <a:gd name="connsiteX2879" fmla="*/ 808416 w 1209257"/>
                    <a:gd name="connsiteY2879" fmla="*/ 265595 h 977923"/>
                    <a:gd name="connsiteX2880" fmla="*/ 43187 w 1209257"/>
                    <a:gd name="connsiteY2880" fmla="*/ 265595 h 977923"/>
                    <a:gd name="connsiteX2881" fmla="*/ 46584 w 1209257"/>
                    <a:gd name="connsiteY2881" fmla="*/ 270040 h 977923"/>
                    <a:gd name="connsiteX2882" fmla="*/ 43187 w 1209257"/>
                    <a:gd name="connsiteY2882" fmla="*/ 273930 h 977923"/>
                    <a:gd name="connsiteX2883" fmla="*/ 39790 w 1209257"/>
                    <a:gd name="connsiteY2883" fmla="*/ 270040 h 977923"/>
                    <a:gd name="connsiteX2884" fmla="*/ 43187 w 1209257"/>
                    <a:gd name="connsiteY2884" fmla="*/ 265595 h 977923"/>
                    <a:gd name="connsiteX2885" fmla="*/ 158190 w 1209257"/>
                    <a:gd name="connsiteY2885" fmla="*/ 264484 h 977923"/>
                    <a:gd name="connsiteX2886" fmla="*/ 163042 w 1209257"/>
                    <a:gd name="connsiteY2886" fmla="*/ 270040 h 977923"/>
                    <a:gd name="connsiteX2887" fmla="*/ 158190 w 1209257"/>
                    <a:gd name="connsiteY2887" fmla="*/ 275597 h 977923"/>
                    <a:gd name="connsiteX2888" fmla="*/ 153337 w 1209257"/>
                    <a:gd name="connsiteY2888" fmla="*/ 270040 h 977923"/>
                    <a:gd name="connsiteX2889" fmla="*/ 158190 w 1209257"/>
                    <a:gd name="connsiteY2889" fmla="*/ 264484 h 977923"/>
                    <a:gd name="connsiteX2890" fmla="*/ 1190788 w 1209257"/>
                    <a:gd name="connsiteY2890" fmla="*/ 262817 h 977923"/>
                    <a:gd name="connsiteX2891" fmla="*/ 1196911 w 1209257"/>
                    <a:gd name="connsiteY2891" fmla="*/ 269828 h 977923"/>
                    <a:gd name="connsiteX2892" fmla="*/ 1196949 w 1209257"/>
                    <a:gd name="connsiteY2892" fmla="*/ 270208 h 977923"/>
                    <a:gd name="connsiteX2893" fmla="*/ 1190788 w 1209257"/>
                    <a:gd name="connsiteY2893" fmla="*/ 277264 h 977923"/>
                    <a:gd name="connsiteX2894" fmla="*/ 1184965 w 1209257"/>
                    <a:gd name="connsiteY2894" fmla="*/ 270040 h 977923"/>
                    <a:gd name="connsiteX2895" fmla="*/ 1190788 w 1209257"/>
                    <a:gd name="connsiteY2895" fmla="*/ 262817 h 977923"/>
                    <a:gd name="connsiteX2896" fmla="*/ 1171864 w 1209257"/>
                    <a:gd name="connsiteY2896" fmla="*/ 262817 h 977923"/>
                    <a:gd name="connsiteX2897" fmla="*/ 1178172 w 1209257"/>
                    <a:gd name="connsiteY2897" fmla="*/ 270040 h 977923"/>
                    <a:gd name="connsiteX2898" fmla="*/ 1171864 w 1209257"/>
                    <a:gd name="connsiteY2898" fmla="*/ 277264 h 977923"/>
                    <a:gd name="connsiteX2899" fmla="*/ 1165556 w 1209257"/>
                    <a:gd name="connsiteY2899" fmla="*/ 270040 h 977923"/>
                    <a:gd name="connsiteX2900" fmla="*/ 1171864 w 1209257"/>
                    <a:gd name="connsiteY2900" fmla="*/ 262817 h 977923"/>
                    <a:gd name="connsiteX2901" fmla="*/ 1152939 w 1209257"/>
                    <a:gd name="connsiteY2901" fmla="*/ 262817 h 977923"/>
                    <a:gd name="connsiteX2902" fmla="*/ 1158762 w 1209257"/>
                    <a:gd name="connsiteY2902" fmla="*/ 270040 h 977923"/>
                    <a:gd name="connsiteX2903" fmla="*/ 1152939 w 1209257"/>
                    <a:gd name="connsiteY2903" fmla="*/ 277264 h 977923"/>
                    <a:gd name="connsiteX2904" fmla="*/ 1146631 w 1209257"/>
                    <a:gd name="connsiteY2904" fmla="*/ 270040 h 977923"/>
                    <a:gd name="connsiteX2905" fmla="*/ 1152939 w 1209257"/>
                    <a:gd name="connsiteY2905" fmla="*/ 262817 h 977923"/>
                    <a:gd name="connsiteX2906" fmla="*/ 1133529 w 1209257"/>
                    <a:gd name="connsiteY2906" fmla="*/ 262817 h 977923"/>
                    <a:gd name="connsiteX2907" fmla="*/ 1139838 w 1209257"/>
                    <a:gd name="connsiteY2907" fmla="*/ 270040 h 977923"/>
                    <a:gd name="connsiteX2908" fmla="*/ 1133529 w 1209257"/>
                    <a:gd name="connsiteY2908" fmla="*/ 277264 h 977923"/>
                    <a:gd name="connsiteX2909" fmla="*/ 1127221 w 1209257"/>
                    <a:gd name="connsiteY2909" fmla="*/ 270040 h 977923"/>
                    <a:gd name="connsiteX2910" fmla="*/ 1133529 w 1209257"/>
                    <a:gd name="connsiteY2910" fmla="*/ 262817 h 977923"/>
                    <a:gd name="connsiteX2911" fmla="*/ 1114605 w 1209257"/>
                    <a:gd name="connsiteY2911" fmla="*/ 262817 h 977923"/>
                    <a:gd name="connsiteX2912" fmla="*/ 1120913 w 1209257"/>
                    <a:gd name="connsiteY2912" fmla="*/ 270040 h 977923"/>
                    <a:gd name="connsiteX2913" fmla="*/ 1114605 w 1209257"/>
                    <a:gd name="connsiteY2913" fmla="*/ 277264 h 977923"/>
                    <a:gd name="connsiteX2914" fmla="*/ 1108297 w 1209257"/>
                    <a:gd name="connsiteY2914" fmla="*/ 270040 h 977923"/>
                    <a:gd name="connsiteX2915" fmla="*/ 1114605 w 1209257"/>
                    <a:gd name="connsiteY2915" fmla="*/ 262817 h 977923"/>
                    <a:gd name="connsiteX2916" fmla="*/ 1095195 w 1209257"/>
                    <a:gd name="connsiteY2916" fmla="*/ 262817 h 977923"/>
                    <a:gd name="connsiteX2917" fmla="*/ 1101503 w 1209257"/>
                    <a:gd name="connsiteY2917" fmla="*/ 270040 h 977923"/>
                    <a:gd name="connsiteX2918" fmla="*/ 1095195 w 1209257"/>
                    <a:gd name="connsiteY2918" fmla="*/ 277264 h 977923"/>
                    <a:gd name="connsiteX2919" fmla="*/ 1089372 w 1209257"/>
                    <a:gd name="connsiteY2919" fmla="*/ 270040 h 977923"/>
                    <a:gd name="connsiteX2920" fmla="*/ 1095195 w 1209257"/>
                    <a:gd name="connsiteY2920" fmla="*/ 262817 h 977923"/>
                    <a:gd name="connsiteX2921" fmla="*/ 1076271 w 1209257"/>
                    <a:gd name="connsiteY2921" fmla="*/ 262817 h 977923"/>
                    <a:gd name="connsiteX2922" fmla="*/ 1082579 w 1209257"/>
                    <a:gd name="connsiteY2922" fmla="*/ 270040 h 977923"/>
                    <a:gd name="connsiteX2923" fmla="*/ 1076271 w 1209257"/>
                    <a:gd name="connsiteY2923" fmla="*/ 277264 h 977923"/>
                    <a:gd name="connsiteX2924" fmla="*/ 1069963 w 1209257"/>
                    <a:gd name="connsiteY2924" fmla="*/ 270040 h 977923"/>
                    <a:gd name="connsiteX2925" fmla="*/ 1076271 w 1209257"/>
                    <a:gd name="connsiteY2925" fmla="*/ 262817 h 977923"/>
                    <a:gd name="connsiteX2926" fmla="*/ 1057346 w 1209257"/>
                    <a:gd name="connsiteY2926" fmla="*/ 262817 h 977923"/>
                    <a:gd name="connsiteX2927" fmla="*/ 1063169 w 1209257"/>
                    <a:gd name="connsiteY2927" fmla="*/ 270040 h 977923"/>
                    <a:gd name="connsiteX2928" fmla="*/ 1057346 w 1209257"/>
                    <a:gd name="connsiteY2928" fmla="*/ 277264 h 977923"/>
                    <a:gd name="connsiteX2929" fmla="*/ 1051038 w 1209257"/>
                    <a:gd name="connsiteY2929" fmla="*/ 270040 h 977923"/>
                    <a:gd name="connsiteX2930" fmla="*/ 1057346 w 1209257"/>
                    <a:gd name="connsiteY2930" fmla="*/ 262817 h 977923"/>
                    <a:gd name="connsiteX2931" fmla="*/ 1037936 w 1209257"/>
                    <a:gd name="connsiteY2931" fmla="*/ 262817 h 977923"/>
                    <a:gd name="connsiteX2932" fmla="*/ 1044245 w 1209257"/>
                    <a:gd name="connsiteY2932" fmla="*/ 270040 h 977923"/>
                    <a:gd name="connsiteX2933" fmla="*/ 1037936 w 1209257"/>
                    <a:gd name="connsiteY2933" fmla="*/ 277264 h 977923"/>
                    <a:gd name="connsiteX2934" fmla="*/ 1031628 w 1209257"/>
                    <a:gd name="connsiteY2934" fmla="*/ 270040 h 977923"/>
                    <a:gd name="connsiteX2935" fmla="*/ 1037936 w 1209257"/>
                    <a:gd name="connsiteY2935" fmla="*/ 262817 h 977923"/>
                    <a:gd name="connsiteX2936" fmla="*/ 1019012 w 1209257"/>
                    <a:gd name="connsiteY2936" fmla="*/ 262817 h 977923"/>
                    <a:gd name="connsiteX2937" fmla="*/ 1024835 w 1209257"/>
                    <a:gd name="connsiteY2937" fmla="*/ 270040 h 977923"/>
                    <a:gd name="connsiteX2938" fmla="*/ 1019012 w 1209257"/>
                    <a:gd name="connsiteY2938" fmla="*/ 277264 h 977923"/>
                    <a:gd name="connsiteX2939" fmla="*/ 1012704 w 1209257"/>
                    <a:gd name="connsiteY2939" fmla="*/ 270040 h 977923"/>
                    <a:gd name="connsiteX2940" fmla="*/ 1019012 w 1209257"/>
                    <a:gd name="connsiteY2940" fmla="*/ 262817 h 977923"/>
                    <a:gd name="connsiteX2941" fmla="*/ 999602 w 1209257"/>
                    <a:gd name="connsiteY2941" fmla="*/ 262817 h 977923"/>
                    <a:gd name="connsiteX2942" fmla="*/ 1005910 w 1209257"/>
                    <a:gd name="connsiteY2942" fmla="*/ 270040 h 977923"/>
                    <a:gd name="connsiteX2943" fmla="*/ 999602 w 1209257"/>
                    <a:gd name="connsiteY2943" fmla="*/ 277264 h 977923"/>
                    <a:gd name="connsiteX2944" fmla="*/ 993779 w 1209257"/>
                    <a:gd name="connsiteY2944" fmla="*/ 270040 h 977923"/>
                    <a:gd name="connsiteX2945" fmla="*/ 999602 w 1209257"/>
                    <a:gd name="connsiteY2945" fmla="*/ 262817 h 977923"/>
                    <a:gd name="connsiteX2946" fmla="*/ 980678 w 1209257"/>
                    <a:gd name="connsiteY2946" fmla="*/ 262817 h 977923"/>
                    <a:gd name="connsiteX2947" fmla="*/ 986986 w 1209257"/>
                    <a:gd name="connsiteY2947" fmla="*/ 270040 h 977923"/>
                    <a:gd name="connsiteX2948" fmla="*/ 980678 w 1209257"/>
                    <a:gd name="connsiteY2948" fmla="*/ 277264 h 977923"/>
                    <a:gd name="connsiteX2949" fmla="*/ 974370 w 1209257"/>
                    <a:gd name="connsiteY2949" fmla="*/ 270040 h 977923"/>
                    <a:gd name="connsiteX2950" fmla="*/ 980678 w 1209257"/>
                    <a:gd name="connsiteY2950" fmla="*/ 262817 h 977923"/>
                    <a:gd name="connsiteX2951" fmla="*/ 961268 w 1209257"/>
                    <a:gd name="connsiteY2951" fmla="*/ 262817 h 977923"/>
                    <a:gd name="connsiteX2952" fmla="*/ 967576 w 1209257"/>
                    <a:gd name="connsiteY2952" fmla="*/ 270040 h 977923"/>
                    <a:gd name="connsiteX2953" fmla="*/ 961268 w 1209257"/>
                    <a:gd name="connsiteY2953" fmla="*/ 277264 h 977923"/>
                    <a:gd name="connsiteX2954" fmla="*/ 955445 w 1209257"/>
                    <a:gd name="connsiteY2954" fmla="*/ 270040 h 977923"/>
                    <a:gd name="connsiteX2955" fmla="*/ 961268 w 1209257"/>
                    <a:gd name="connsiteY2955" fmla="*/ 262817 h 977923"/>
                    <a:gd name="connsiteX2956" fmla="*/ 942343 w 1209257"/>
                    <a:gd name="connsiteY2956" fmla="*/ 262817 h 977923"/>
                    <a:gd name="connsiteX2957" fmla="*/ 948652 w 1209257"/>
                    <a:gd name="connsiteY2957" fmla="*/ 270040 h 977923"/>
                    <a:gd name="connsiteX2958" fmla="*/ 942343 w 1209257"/>
                    <a:gd name="connsiteY2958" fmla="*/ 277264 h 977923"/>
                    <a:gd name="connsiteX2959" fmla="*/ 936035 w 1209257"/>
                    <a:gd name="connsiteY2959" fmla="*/ 270040 h 977923"/>
                    <a:gd name="connsiteX2960" fmla="*/ 942343 w 1209257"/>
                    <a:gd name="connsiteY2960" fmla="*/ 262817 h 977923"/>
                    <a:gd name="connsiteX2961" fmla="*/ 904009 w 1209257"/>
                    <a:gd name="connsiteY2961" fmla="*/ 262817 h 977923"/>
                    <a:gd name="connsiteX2962" fmla="*/ 910317 w 1209257"/>
                    <a:gd name="connsiteY2962" fmla="*/ 270040 h 977923"/>
                    <a:gd name="connsiteX2963" fmla="*/ 904009 w 1209257"/>
                    <a:gd name="connsiteY2963" fmla="*/ 276708 h 977923"/>
                    <a:gd name="connsiteX2964" fmla="*/ 897701 w 1209257"/>
                    <a:gd name="connsiteY2964" fmla="*/ 270040 h 977923"/>
                    <a:gd name="connsiteX2965" fmla="*/ 904009 w 1209257"/>
                    <a:gd name="connsiteY2965" fmla="*/ 262817 h 977923"/>
                    <a:gd name="connsiteX2966" fmla="*/ 865675 w 1209257"/>
                    <a:gd name="connsiteY2966" fmla="*/ 262817 h 977923"/>
                    <a:gd name="connsiteX2967" fmla="*/ 871983 w 1209257"/>
                    <a:gd name="connsiteY2967" fmla="*/ 270040 h 977923"/>
                    <a:gd name="connsiteX2968" fmla="*/ 865675 w 1209257"/>
                    <a:gd name="connsiteY2968" fmla="*/ 277264 h 977923"/>
                    <a:gd name="connsiteX2969" fmla="*/ 859852 w 1209257"/>
                    <a:gd name="connsiteY2969" fmla="*/ 270040 h 977923"/>
                    <a:gd name="connsiteX2970" fmla="*/ 865675 w 1209257"/>
                    <a:gd name="connsiteY2970" fmla="*/ 262817 h 977923"/>
                    <a:gd name="connsiteX2971" fmla="*/ 502227 w 1209257"/>
                    <a:gd name="connsiteY2971" fmla="*/ 262817 h 977923"/>
                    <a:gd name="connsiteX2972" fmla="*/ 508536 w 1209257"/>
                    <a:gd name="connsiteY2972" fmla="*/ 270040 h 977923"/>
                    <a:gd name="connsiteX2973" fmla="*/ 502227 w 1209257"/>
                    <a:gd name="connsiteY2973" fmla="*/ 277264 h 977923"/>
                    <a:gd name="connsiteX2974" fmla="*/ 495919 w 1209257"/>
                    <a:gd name="connsiteY2974" fmla="*/ 270040 h 977923"/>
                    <a:gd name="connsiteX2975" fmla="*/ 502227 w 1209257"/>
                    <a:gd name="connsiteY2975" fmla="*/ 262817 h 977923"/>
                    <a:gd name="connsiteX2976" fmla="*/ 483303 w 1209257"/>
                    <a:gd name="connsiteY2976" fmla="*/ 262817 h 977923"/>
                    <a:gd name="connsiteX2977" fmla="*/ 489611 w 1209257"/>
                    <a:gd name="connsiteY2977" fmla="*/ 270040 h 977923"/>
                    <a:gd name="connsiteX2978" fmla="*/ 483303 w 1209257"/>
                    <a:gd name="connsiteY2978" fmla="*/ 277264 h 977923"/>
                    <a:gd name="connsiteX2979" fmla="*/ 476995 w 1209257"/>
                    <a:gd name="connsiteY2979" fmla="*/ 270040 h 977923"/>
                    <a:gd name="connsiteX2980" fmla="*/ 483303 w 1209257"/>
                    <a:gd name="connsiteY2980" fmla="*/ 262817 h 977923"/>
                    <a:gd name="connsiteX2981" fmla="*/ 463893 w 1209257"/>
                    <a:gd name="connsiteY2981" fmla="*/ 262817 h 977923"/>
                    <a:gd name="connsiteX2982" fmla="*/ 470201 w 1209257"/>
                    <a:gd name="connsiteY2982" fmla="*/ 270040 h 977923"/>
                    <a:gd name="connsiteX2983" fmla="*/ 463893 w 1209257"/>
                    <a:gd name="connsiteY2983" fmla="*/ 277264 h 977923"/>
                    <a:gd name="connsiteX2984" fmla="*/ 458070 w 1209257"/>
                    <a:gd name="connsiteY2984" fmla="*/ 270040 h 977923"/>
                    <a:gd name="connsiteX2985" fmla="*/ 463893 w 1209257"/>
                    <a:gd name="connsiteY2985" fmla="*/ 262817 h 977923"/>
                    <a:gd name="connsiteX2986" fmla="*/ 387710 w 1209257"/>
                    <a:gd name="connsiteY2986" fmla="*/ 262817 h 977923"/>
                    <a:gd name="connsiteX2987" fmla="*/ 393533 w 1209257"/>
                    <a:gd name="connsiteY2987" fmla="*/ 270040 h 977923"/>
                    <a:gd name="connsiteX2988" fmla="*/ 387710 w 1209257"/>
                    <a:gd name="connsiteY2988" fmla="*/ 277264 h 977923"/>
                    <a:gd name="connsiteX2989" fmla="*/ 381402 w 1209257"/>
                    <a:gd name="connsiteY2989" fmla="*/ 270040 h 977923"/>
                    <a:gd name="connsiteX2990" fmla="*/ 387710 w 1209257"/>
                    <a:gd name="connsiteY2990" fmla="*/ 262817 h 977923"/>
                    <a:gd name="connsiteX2991" fmla="*/ 368300 w 1209257"/>
                    <a:gd name="connsiteY2991" fmla="*/ 262817 h 977923"/>
                    <a:gd name="connsiteX2992" fmla="*/ 374608 w 1209257"/>
                    <a:gd name="connsiteY2992" fmla="*/ 270040 h 977923"/>
                    <a:gd name="connsiteX2993" fmla="*/ 368300 w 1209257"/>
                    <a:gd name="connsiteY2993" fmla="*/ 277264 h 977923"/>
                    <a:gd name="connsiteX2994" fmla="*/ 362477 w 1209257"/>
                    <a:gd name="connsiteY2994" fmla="*/ 270040 h 977923"/>
                    <a:gd name="connsiteX2995" fmla="*/ 368300 w 1209257"/>
                    <a:gd name="connsiteY2995" fmla="*/ 262817 h 977923"/>
                    <a:gd name="connsiteX2996" fmla="*/ 349376 w 1209257"/>
                    <a:gd name="connsiteY2996" fmla="*/ 262817 h 977923"/>
                    <a:gd name="connsiteX2997" fmla="*/ 355684 w 1209257"/>
                    <a:gd name="connsiteY2997" fmla="*/ 270040 h 977923"/>
                    <a:gd name="connsiteX2998" fmla="*/ 349376 w 1209257"/>
                    <a:gd name="connsiteY2998" fmla="*/ 277264 h 977923"/>
                    <a:gd name="connsiteX2999" fmla="*/ 343068 w 1209257"/>
                    <a:gd name="connsiteY2999" fmla="*/ 270040 h 977923"/>
                    <a:gd name="connsiteX3000" fmla="*/ 349376 w 1209257"/>
                    <a:gd name="connsiteY3000" fmla="*/ 262817 h 977923"/>
                    <a:gd name="connsiteX3001" fmla="*/ 329966 w 1209257"/>
                    <a:gd name="connsiteY3001" fmla="*/ 262817 h 977923"/>
                    <a:gd name="connsiteX3002" fmla="*/ 336274 w 1209257"/>
                    <a:gd name="connsiteY3002" fmla="*/ 270040 h 977923"/>
                    <a:gd name="connsiteX3003" fmla="*/ 329966 w 1209257"/>
                    <a:gd name="connsiteY3003" fmla="*/ 277264 h 977923"/>
                    <a:gd name="connsiteX3004" fmla="*/ 324143 w 1209257"/>
                    <a:gd name="connsiteY3004" fmla="*/ 270040 h 977923"/>
                    <a:gd name="connsiteX3005" fmla="*/ 329966 w 1209257"/>
                    <a:gd name="connsiteY3005" fmla="*/ 262817 h 977923"/>
                    <a:gd name="connsiteX3006" fmla="*/ 311041 w 1209257"/>
                    <a:gd name="connsiteY3006" fmla="*/ 262817 h 977923"/>
                    <a:gd name="connsiteX3007" fmla="*/ 317350 w 1209257"/>
                    <a:gd name="connsiteY3007" fmla="*/ 270040 h 977923"/>
                    <a:gd name="connsiteX3008" fmla="*/ 311041 w 1209257"/>
                    <a:gd name="connsiteY3008" fmla="*/ 277264 h 977923"/>
                    <a:gd name="connsiteX3009" fmla="*/ 304733 w 1209257"/>
                    <a:gd name="connsiteY3009" fmla="*/ 270040 h 977923"/>
                    <a:gd name="connsiteX3010" fmla="*/ 311041 w 1209257"/>
                    <a:gd name="connsiteY3010" fmla="*/ 262817 h 977923"/>
                    <a:gd name="connsiteX3011" fmla="*/ 292117 w 1209257"/>
                    <a:gd name="connsiteY3011" fmla="*/ 262817 h 977923"/>
                    <a:gd name="connsiteX3012" fmla="*/ 297940 w 1209257"/>
                    <a:gd name="connsiteY3012" fmla="*/ 270040 h 977923"/>
                    <a:gd name="connsiteX3013" fmla="*/ 292117 w 1209257"/>
                    <a:gd name="connsiteY3013" fmla="*/ 277264 h 977923"/>
                    <a:gd name="connsiteX3014" fmla="*/ 285809 w 1209257"/>
                    <a:gd name="connsiteY3014" fmla="*/ 270040 h 977923"/>
                    <a:gd name="connsiteX3015" fmla="*/ 292117 w 1209257"/>
                    <a:gd name="connsiteY3015" fmla="*/ 262817 h 977923"/>
                    <a:gd name="connsiteX3016" fmla="*/ 272707 w 1209257"/>
                    <a:gd name="connsiteY3016" fmla="*/ 262817 h 977923"/>
                    <a:gd name="connsiteX3017" fmla="*/ 279015 w 1209257"/>
                    <a:gd name="connsiteY3017" fmla="*/ 270040 h 977923"/>
                    <a:gd name="connsiteX3018" fmla="*/ 272707 w 1209257"/>
                    <a:gd name="connsiteY3018" fmla="*/ 277264 h 977923"/>
                    <a:gd name="connsiteX3019" fmla="*/ 266399 w 1209257"/>
                    <a:gd name="connsiteY3019" fmla="*/ 270040 h 977923"/>
                    <a:gd name="connsiteX3020" fmla="*/ 272707 w 1209257"/>
                    <a:gd name="connsiteY3020" fmla="*/ 262817 h 977923"/>
                    <a:gd name="connsiteX3021" fmla="*/ 253783 w 1209257"/>
                    <a:gd name="connsiteY3021" fmla="*/ 262817 h 977923"/>
                    <a:gd name="connsiteX3022" fmla="*/ 259606 w 1209257"/>
                    <a:gd name="connsiteY3022" fmla="*/ 270040 h 977923"/>
                    <a:gd name="connsiteX3023" fmla="*/ 253783 w 1209257"/>
                    <a:gd name="connsiteY3023" fmla="*/ 277264 h 977923"/>
                    <a:gd name="connsiteX3024" fmla="*/ 247475 w 1209257"/>
                    <a:gd name="connsiteY3024" fmla="*/ 270040 h 977923"/>
                    <a:gd name="connsiteX3025" fmla="*/ 253783 w 1209257"/>
                    <a:gd name="connsiteY3025" fmla="*/ 262817 h 977923"/>
                    <a:gd name="connsiteX3026" fmla="*/ 234373 w 1209257"/>
                    <a:gd name="connsiteY3026" fmla="*/ 262817 h 977923"/>
                    <a:gd name="connsiteX3027" fmla="*/ 240681 w 1209257"/>
                    <a:gd name="connsiteY3027" fmla="*/ 270040 h 977923"/>
                    <a:gd name="connsiteX3028" fmla="*/ 234373 w 1209257"/>
                    <a:gd name="connsiteY3028" fmla="*/ 277264 h 977923"/>
                    <a:gd name="connsiteX3029" fmla="*/ 228550 w 1209257"/>
                    <a:gd name="connsiteY3029" fmla="*/ 270040 h 977923"/>
                    <a:gd name="connsiteX3030" fmla="*/ 234373 w 1209257"/>
                    <a:gd name="connsiteY3030" fmla="*/ 262817 h 977923"/>
                    <a:gd name="connsiteX3031" fmla="*/ 215448 w 1209257"/>
                    <a:gd name="connsiteY3031" fmla="*/ 262817 h 977923"/>
                    <a:gd name="connsiteX3032" fmla="*/ 221757 w 1209257"/>
                    <a:gd name="connsiteY3032" fmla="*/ 270040 h 977923"/>
                    <a:gd name="connsiteX3033" fmla="*/ 215448 w 1209257"/>
                    <a:gd name="connsiteY3033" fmla="*/ 277264 h 977923"/>
                    <a:gd name="connsiteX3034" fmla="*/ 209140 w 1209257"/>
                    <a:gd name="connsiteY3034" fmla="*/ 270040 h 977923"/>
                    <a:gd name="connsiteX3035" fmla="*/ 215448 w 1209257"/>
                    <a:gd name="connsiteY3035" fmla="*/ 262817 h 977923"/>
                    <a:gd name="connsiteX3036" fmla="*/ 196039 w 1209257"/>
                    <a:gd name="connsiteY3036" fmla="*/ 262817 h 977923"/>
                    <a:gd name="connsiteX3037" fmla="*/ 202347 w 1209257"/>
                    <a:gd name="connsiteY3037" fmla="*/ 270040 h 977923"/>
                    <a:gd name="connsiteX3038" fmla="*/ 196039 w 1209257"/>
                    <a:gd name="connsiteY3038" fmla="*/ 277264 h 977923"/>
                    <a:gd name="connsiteX3039" fmla="*/ 190216 w 1209257"/>
                    <a:gd name="connsiteY3039" fmla="*/ 270040 h 977923"/>
                    <a:gd name="connsiteX3040" fmla="*/ 196039 w 1209257"/>
                    <a:gd name="connsiteY3040" fmla="*/ 262817 h 977923"/>
                    <a:gd name="connsiteX3041" fmla="*/ 177114 w 1209257"/>
                    <a:gd name="connsiteY3041" fmla="*/ 262817 h 977923"/>
                    <a:gd name="connsiteX3042" fmla="*/ 183422 w 1209257"/>
                    <a:gd name="connsiteY3042" fmla="*/ 270040 h 977923"/>
                    <a:gd name="connsiteX3043" fmla="*/ 177114 w 1209257"/>
                    <a:gd name="connsiteY3043" fmla="*/ 277264 h 977923"/>
                    <a:gd name="connsiteX3044" fmla="*/ 170806 w 1209257"/>
                    <a:gd name="connsiteY3044" fmla="*/ 270040 h 977923"/>
                    <a:gd name="connsiteX3045" fmla="*/ 177114 w 1209257"/>
                    <a:gd name="connsiteY3045" fmla="*/ 262817 h 977923"/>
                    <a:gd name="connsiteX3046" fmla="*/ 1190788 w 1209257"/>
                    <a:gd name="connsiteY3046" fmla="*/ 241147 h 977923"/>
                    <a:gd name="connsiteX3047" fmla="*/ 1191185 w 1209257"/>
                    <a:gd name="connsiteY3047" fmla="*/ 241566 h 977923"/>
                    <a:gd name="connsiteX3048" fmla="*/ 1194166 w 1209257"/>
                    <a:gd name="connsiteY3048" fmla="*/ 251170 h 977923"/>
                    <a:gd name="connsiteX3049" fmla="*/ 1190788 w 1209257"/>
                    <a:gd name="connsiteY3049" fmla="*/ 255038 h 977923"/>
                    <a:gd name="connsiteX3050" fmla="*/ 1184965 w 1209257"/>
                    <a:gd name="connsiteY3050" fmla="*/ 247815 h 977923"/>
                    <a:gd name="connsiteX3051" fmla="*/ 1190788 w 1209257"/>
                    <a:gd name="connsiteY3051" fmla="*/ 241147 h 977923"/>
                    <a:gd name="connsiteX3052" fmla="*/ 1171864 w 1209257"/>
                    <a:gd name="connsiteY3052" fmla="*/ 241147 h 977923"/>
                    <a:gd name="connsiteX3053" fmla="*/ 1178172 w 1209257"/>
                    <a:gd name="connsiteY3053" fmla="*/ 247815 h 977923"/>
                    <a:gd name="connsiteX3054" fmla="*/ 1171864 w 1209257"/>
                    <a:gd name="connsiteY3054" fmla="*/ 255038 h 977923"/>
                    <a:gd name="connsiteX3055" fmla="*/ 1165556 w 1209257"/>
                    <a:gd name="connsiteY3055" fmla="*/ 247815 h 977923"/>
                    <a:gd name="connsiteX3056" fmla="*/ 1171864 w 1209257"/>
                    <a:gd name="connsiteY3056" fmla="*/ 241147 h 977923"/>
                    <a:gd name="connsiteX3057" fmla="*/ 1152939 w 1209257"/>
                    <a:gd name="connsiteY3057" fmla="*/ 241147 h 977923"/>
                    <a:gd name="connsiteX3058" fmla="*/ 1158762 w 1209257"/>
                    <a:gd name="connsiteY3058" fmla="*/ 247815 h 977923"/>
                    <a:gd name="connsiteX3059" fmla="*/ 1152939 w 1209257"/>
                    <a:gd name="connsiteY3059" fmla="*/ 255038 h 977923"/>
                    <a:gd name="connsiteX3060" fmla="*/ 1146631 w 1209257"/>
                    <a:gd name="connsiteY3060" fmla="*/ 247815 h 977923"/>
                    <a:gd name="connsiteX3061" fmla="*/ 1152939 w 1209257"/>
                    <a:gd name="connsiteY3061" fmla="*/ 241147 h 977923"/>
                    <a:gd name="connsiteX3062" fmla="*/ 1133529 w 1209257"/>
                    <a:gd name="connsiteY3062" fmla="*/ 241147 h 977923"/>
                    <a:gd name="connsiteX3063" fmla="*/ 1139838 w 1209257"/>
                    <a:gd name="connsiteY3063" fmla="*/ 247815 h 977923"/>
                    <a:gd name="connsiteX3064" fmla="*/ 1133529 w 1209257"/>
                    <a:gd name="connsiteY3064" fmla="*/ 255038 h 977923"/>
                    <a:gd name="connsiteX3065" fmla="*/ 1127221 w 1209257"/>
                    <a:gd name="connsiteY3065" fmla="*/ 247815 h 977923"/>
                    <a:gd name="connsiteX3066" fmla="*/ 1133529 w 1209257"/>
                    <a:gd name="connsiteY3066" fmla="*/ 241147 h 977923"/>
                    <a:gd name="connsiteX3067" fmla="*/ 1114605 w 1209257"/>
                    <a:gd name="connsiteY3067" fmla="*/ 241147 h 977923"/>
                    <a:gd name="connsiteX3068" fmla="*/ 1120913 w 1209257"/>
                    <a:gd name="connsiteY3068" fmla="*/ 247815 h 977923"/>
                    <a:gd name="connsiteX3069" fmla="*/ 1114605 w 1209257"/>
                    <a:gd name="connsiteY3069" fmla="*/ 255038 h 977923"/>
                    <a:gd name="connsiteX3070" fmla="*/ 1108297 w 1209257"/>
                    <a:gd name="connsiteY3070" fmla="*/ 247815 h 977923"/>
                    <a:gd name="connsiteX3071" fmla="*/ 1114605 w 1209257"/>
                    <a:gd name="connsiteY3071" fmla="*/ 241147 h 977923"/>
                    <a:gd name="connsiteX3072" fmla="*/ 1095195 w 1209257"/>
                    <a:gd name="connsiteY3072" fmla="*/ 241147 h 977923"/>
                    <a:gd name="connsiteX3073" fmla="*/ 1101503 w 1209257"/>
                    <a:gd name="connsiteY3073" fmla="*/ 247815 h 977923"/>
                    <a:gd name="connsiteX3074" fmla="*/ 1095195 w 1209257"/>
                    <a:gd name="connsiteY3074" fmla="*/ 255038 h 977923"/>
                    <a:gd name="connsiteX3075" fmla="*/ 1089372 w 1209257"/>
                    <a:gd name="connsiteY3075" fmla="*/ 247815 h 977923"/>
                    <a:gd name="connsiteX3076" fmla="*/ 1095195 w 1209257"/>
                    <a:gd name="connsiteY3076" fmla="*/ 241147 h 977923"/>
                    <a:gd name="connsiteX3077" fmla="*/ 1076271 w 1209257"/>
                    <a:gd name="connsiteY3077" fmla="*/ 241147 h 977923"/>
                    <a:gd name="connsiteX3078" fmla="*/ 1082579 w 1209257"/>
                    <a:gd name="connsiteY3078" fmla="*/ 247815 h 977923"/>
                    <a:gd name="connsiteX3079" fmla="*/ 1076271 w 1209257"/>
                    <a:gd name="connsiteY3079" fmla="*/ 255038 h 977923"/>
                    <a:gd name="connsiteX3080" fmla="*/ 1069963 w 1209257"/>
                    <a:gd name="connsiteY3080" fmla="*/ 247815 h 977923"/>
                    <a:gd name="connsiteX3081" fmla="*/ 1076271 w 1209257"/>
                    <a:gd name="connsiteY3081" fmla="*/ 241147 h 977923"/>
                    <a:gd name="connsiteX3082" fmla="*/ 1057346 w 1209257"/>
                    <a:gd name="connsiteY3082" fmla="*/ 241147 h 977923"/>
                    <a:gd name="connsiteX3083" fmla="*/ 1063169 w 1209257"/>
                    <a:gd name="connsiteY3083" fmla="*/ 247815 h 977923"/>
                    <a:gd name="connsiteX3084" fmla="*/ 1057346 w 1209257"/>
                    <a:gd name="connsiteY3084" fmla="*/ 255038 h 977923"/>
                    <a:gd name="connsiteX3085" fmla="*/ 1051038 w 1209257"/>
                    <a:gd name="connsiteY3085" fmla="*/ 247815 h 977923"/>
                    <a:gd name="connsiteX3086" fmla="*/ 1057346 w 1209257"/>
                    <a:gd name="connsiteY3086" fmla="*/ 241147 h 977923"/>
                    <a:gd name="connsiteX3087" fmla="*/ 1037936 w 1209257"/>
                    <a:gd name="connsiteY3087" fmla="*/ 241147 h 977923"/>
                    <a:gd name="connsiteX3088" fmla="*/ 1044245 w 1209257"/>
                    <a:gd name="connsiteY3088" fmla="*/ 247815 h 977923"/>
                    <a:gd name="connsiteX3089" fmla="*/ 1037936 w 1209257"/>
                    <a:gd name="connsiteY3089" fmla="*/ 255038 h 977923"/>
                    <a:gd name="connsiteX3090" fmla="*/ 1031628 w 1209257"/>
                    <a:gd name="connsiteY3090" fmla="*/ 247815 h 977923"/>
                    <a:gd name="connsiteX3091" fmla="*/ 1037936 w 1209257"/>
                    <a:gd name="connsiteY3091" fmla="*/ 241147 h 977923"/>
                    <a:gd name="connsiteX3092" fmla="*/ 1019012 w 1209257"/>
                    <a:gd name="connsiteY3092" fmla="*/ 241147 h 977923"/>
                    <a:gd name="connsiteX3093" fmla="*/ 1024835 w 1209257"/>
                    <a:gd name="connsiteY3093" fmla="*/ 247815 h 977923"/>
                    <a:gd name="connsiteX3094" fmla="*/ 1019012 w 1209257"/>
                    <a:gd name="connsiteY3094" fmla="*/ 255038 h 977923"/>
                    <a:gd name="connsiteX3095" fmla="*/ 1012704 w 1209257"/>
                    <a:gd name="connsiteY3095" fmla="*/ 247815 h 977923"/>
                    <a:gd name="connsiteX3096" fmla="*/ 1019012 w 1209257"/>
                    <a:gd name="connsiteY3096" fmla="*/ 241147 h 977923"/>
                    <a:gd name="connsiteX3097" fmla="*/ 999602 w 1209257"/>
                    <a:gd name="connsiteY3097" fmla="*/ 241147 h 977923"/>
                    <a:gd name="connsiteX3098" fmla="*/ 1005910 w 1209257"/>
                    <a:gd name="connsiteY3098" fmla="*/ 247815 h 977923"/>
                    <a:gd name="connsiteX3099" fmla="*/ 999602 w 1209257"/>
                    <a:gd name="connsiteY3099" fmla="*/ 255038 h 977923"/>
                    <a:gd name="connsiteX3100" fmla="*/ 993779 w 1209257"/>
                    <a:gd name="connsiteY3100" fmla="*/ 247815 h 977923"/>
                    <a:gd name="connsiteX3101" fmla="*/ 999602 w 1209257"/>
                    <a:gd name="connsiteY3101" fmla="*/ 241147 h 977923"/>
                    <a:gd name="connsiteX3102" fmla="*/ 980678 w 1209257"/>
                    <a:gd name="connsiteY3102" fmla="*/ 241147 h 977923"/>
                    <a:gd name="connsiteX3103" fmla="*/ 986986 w 1209257"/>
                    <a:gd name="connsiteY3103" fmla="*/ 247815 h 977923"/>
                    <a:gd name="connsiteX3104" fmla="*/ 980678 w 1209257"/>
                    <a:gd name="connsiteY3104" fmla="*/ 255038 h 977923"/>
                    <a:gd name="connsiteX3105" fmla="*/ 974370 w 1209257"/>
                    <a:gd name="connsiteY3105" fmla="*/ 247815 h 977923"/>
                    <a:gd name="connsiteX3106" fmla="*/ 980678 w 1209257"/>
                    <a:gd name="connsiteY3106" fmla="*/ 241147 h 977923"/>
                    <a:gd name="connsiteX3107" fmla="*/ 961268 w 1209257"/>
                    <a:gd name="connsiteY3107" fmla="*/ 241147 h 977923"/>
                    <a:gd name="connsiteX3108" fmla="*/ 967576 w 1209257"/>
                    <a:gd name="connsiteY3108" fmla="*/ 247815 h 977923"/>
                    <a:gd name="connsiteX3109" fmla="*/ 961268 w 1209257"/>
                    <a:gd name="connsiteY3109" fmla="*/ 255038 h 977923"/>
                    <a:gd name="connsiteX3110" fmla="*/ 955445 w 1209257"/>
                    <a:gd name="connsiteY3110" fmla="*/ 247815 h 977923"/>
                    <a:gd name="connsiteX3111" fmla="*/ 961268 w 1209257"/>
                    <a:gd name="connsiteY3111" fmla="*/ 241147 h 977923"/>
                    <a:gd name="connsiteX3112" fmla="*/ 942343 w 1209257"/>
                    <a:gd name="connsiteY3112" fmla="*/ 241147 h 977923"/>
                    <a:gd name="connsiteX3113" fmla="*/ 948652 w 1209257"/>
                    <a:gd name="connsiteY3113" fmla="*/ 247815 h 977923"/>
                    <a:gd name="connsiteX3114" fmla="*/ 942343 w 1209257"/>
                    <a:gd name="connsiteY3114" fmla="*/ 255038 h 977923"/>
                    <a:gd name="connsiteX3115" fmla="*/ 936035 w 1209257"/>
                    <a:gd name="connsiteY3115" fmla="*/ 247815 h 977923"/>
                    <a:gd name="connsiteX3116" fmla="*/ 942343 w 1209257"/>
                    <a:gd name="connsiteY3116" fmla="*/ 241147 h 977923"/>
                    <a:gd name="connsiteX3117" fmla="*/ 904009 w 1209257"/>
                    <a:gd name="connsiteY3117" fmla="*/ 241147 h 977923"/>
                    <a:gd name="connsiteX3118" fmla="*/ 910317 w 1209257"/>
                    <a:gd name="connsiteY3118" fmla="*/ 247815 h 977923"/>
                    <a:gd name="connsiteX3119" fmla="*/ 904009 w 1209257"/>
                    <a:gd name="connsiteY3119" fmla="*/ 255038 h 977923"/>
                    <a:gd name="connsiteX3120" fmla="*/ 897701 w 1209257"/>
                    <a:gd name="connsiteY3120" fmla="*/ 247815 h 977923"/>
                    <a:gd name="connsiteX3121" fmla="*/ 904009 w 1209257"/>
                    <a:gd name="connsiteY3121" fmla="*/ 241147 h 977923"/>
                    <a:gd name="connsiteX3122" fmla="*/ 885085 w 1209257"/>
                    <a:gd name="connsiteY3122" fmla="*/ 241147 h 977923"/>
                    <a:gd name="connsiteX3123" fmla="*/ 890908 w 1209257"/>
                    <a:gd name="connsiteY3123" fmla="*/ 247815 h 977923"/>
                    <a:gd name="connsiteX3124" fmla="*/ 885085 w 1209257"/>
                    <a:gd name="connsiteY3124" fmla="*/ 255038 h 977923"/>
                    <a:gd name="connsiteX3125" fmla="*/ 878777 w 1209257"/>
                    <a:gd name="connsiteY3125" fmla="*/ 247815 h 977923"/>
                    <a:gd name="connsiteX3126" fmla="*/ 885085 w 1209257"/>
                    <a:gd name="connsiteY3126" fmla="*/ 241147 h 977923"/>
                    <a:gd name="connsiteX3127" fmla="*/ 865675 w 1209257"/>
                    <a:gd name="connsiteY3127" fmla="*/ 241147 h 977923"/>
                    <a:gd name="connsiteX3128" fmla="*/ 871983 w 1209257"/>
                    <a:gd name="connsiteY3128" fmla="*/ 247815 h 977923"/>
                    <a:gd name="connsiteX3129" fmla="*/ 865675 w 1209257"/>
                    <a:gd name="connsiteY3129" fmla="*/ 255038 h 977923"/>
                    <a:gd name="connsiteX3130" fmla="*/ 859852 w 1209257"/>
                    <a:gd name="connsiteY3130" fmla="*/ 247815 h 977923"/>
                    <a:gd name="connsiteX3131" fmla="*/ 865675 w 1209257"/>
                    <a:gd name="connsiteY3131" fmla="*/ 241147 h 977923"/>
                    <a:gd name="connsiteX3132" fmla="*/ 502227 w 1209257"/>
                    <a:gd name="connsiteY3132" fmla="*/ 241147 h 977923"/>
                    <a:gd name="connsiteX3133" fmla="*/ 508536 w 1209257"/>
                    <a:gd name="connsiteY3133" fmla="*/ 247815 h 977923"/>
                    <a:gd name="connsiteX3134" fmla="*/ 502227 w 1209257"/>
                    <a:gd name="connsiteY3134" fmla="*/ 255038 h 977923"/>
                    <a:gd name="connsiteX3135" fmla="*/ 495919 w 1209257"/>
                    <a:gd name="connsiteY3135" fmla="*/ 247815 h 977923"/>
                    <a:gd name="connsiteX3136" fmla="*/ 502227 w 1209257"/>
                    <a:gd name="connsiteY3136" fmla="*/ 241147 h 977923"/>
                    <a:gd name="connsiteX3137" fmla="*/ 463893 w 1209257"/>
                    <a:gd name="connsiteY3137" fmla="*/ 241147 h 977923"/>
                    <a:gd name="connsiteX3138" fmla="*/ 470201 w 1209257"/>
                    <a:gd name="connsiteY3138" fmla="*/ 247815 h 977923"/>
                    <a:gd name="connsiteX3139" fmla="*/ 463893 w 1209257"/>
                    <a:gd name="connsiteY3139" fmla="*/ 255038 h 977923"/>
                    <a:gd name="connsiteX3140" fmla="*/ 458070 w 1209257"/>
                    <a:gd name="connsiteY3140" fmla="*/ 247815 h 977923"/>
                    <a:gd name="connsiteX3141" fmla="*/ 463893 w 1209257"/>
                    <a:gd name="connsiteY3141" fmla="*/ 241147 h 977923"/>
                    <a:gd name="connsiteX3142" fmla="*/ 444969 w 1209257"/>
                    <a:gd name="connsiteY3142" fmla="*/ 241147 h 977923"/>
                    <a:gd name="connsiteX3143" fmla="*/ 451277 w 1209257"/>
                    <a:gd name="connsiteY3143" fmla="*/ 247815 h 977923"/>
                    <a:gd name="connsiteX3144" fmla="*/ 444969 w 1209257"/>
                    <a:gd name="connsiteY3144" fmla="*/ 255038 h 977923"/>
                    <a:gd name="connsiteX3145" fmla="*/ 438661 w 1209257"/>
                    <a:gd name="connsiteY3145" fmla="*/ 247815 h 977923"/>
                    <a:gd name="connsiteX3146" fmla="*/ 444969 w 1209257"/>
                    <a:gd name="connsiteY3146" fmla="*/ 241147 h 977923"/>
                    <a:gd name="connsiteX3147" fmla="*/ 349376 w 1209257"/>
                    <a:gd name="connsiteY3147" fmla="*/ 241147 h 977923"/>
                    <a:gd name="connsiteX3148" fmla="*/ 355684 w 1209257"/>
                    <a:gd name="connsiteY3148" fmla="*/ 247815 h 977923"/>
                    <a:gd name="connsiteX3149" fmla="*/ 349376 w 1209257"/>
                    <a:gd name="connsiteY3149" fmla="*/ 255038 h 977923"/>
                    <a:gd name="connsiteX3150" fmla="*/ 343068 w 1209257"/>
                    <a:gd name="connsiteY3150" fmla="*/ 247815 h 977923"/>
                    <a:gd name="connsiteX3151" fmla="*/ 349376 w 1209257"/>
                    <a:gd name="connsiteY3151" fmla="*/ 241147 h 977923"/>
                    <a:gd name="connsiteX3152" fmla="*/ 329966 w 1209257"/>
                    <a:gd name="connsiteY3152" fmla="*/ 241147 h 977923"/>
                    <a:gd name="connsiteX3153" fmla="*/ 336274 w 1209257"/>
                    <a:gd name="connsiteY3153" fmla="*/ 247815 h 977923"/>
                    <a:gd name="connsiteX3154" fmla="*/ 329966 w 1209257"/>
                    <a:gd name="connsiteY3154" fmla="*/ 255038 h 977923"/>
                    <a:gd name="connsiteX3155" fmla="*/ 324143 w 1209257"/>
                    <a:gd name="connsiteY3155" fmla="*/ 247815 h 977923"/>
                    <a:gd name="connsiteX3156" fmla="*/ 329966 w 1209257"/>
                    <a:gd name="connsiteY3156" fmla="*/ 241147 h 977923"/>
                    <a:gd name="connsiteX3157" fmla="*/ 311041 w 1209257"/>
                    <a:gd name="connsiteY3157" fmla="*/ 241147 h 977923"/>
                    <a:gd name="connsiteX3158" fmla="*/ 317350 w 1209257"/>
                    <a:gd name="connsiteY3158" fmla="*/ 247815 h 977923"/>
                    <a:gd name="connsiteX3159" fmla="*/ 311041 w 1209257"/>
                    <a:gd name="connsiteY3159" fmla="*/ 255038 h 977923"/>
                    <a:gd name="connsiteX3160" fmla="*/ 304733 w 1209257"/>
                    <a:gd name="connsiteY3160" fmla="*/ 247815 h 977923"/>
                    <a:gd name="connsiteX3161" fmla="*/ 311041 w 1209257"/>
                    <a:gd name="connsiteY3161" fmla="*/ 241147 h 977923"/>
                    <a:gd name="connsiteX3162" fmla="*/ 292117 w 1209257"/>
                    <a:gd name="connsiteY3162" fmla="*/ 241147 h 977923"/>
                    <a:gd name="connsiteX3163" fmla="*/ 297940 w 1209257"/>
                    <a:gd name="connsiteY3163" fmla="*/ 247815 h 977923"/>
                    <a:gd name="connsiteX3164" fmla="*/ 292117 w 1209257"/>
                    <a:gd name="connsiteY3164" fmla="*/ 255038 h 977923"/>
                    <a:gd name="connsiteX3165" fmla="*/ 285809 w 1209257"/>
                    <a:gd name="connsiteY3165" fmla="*/ 247815 h 977923"/>
                    <a:gd name="connsiteX3166" fmla="*/ 292117 w 1209257"/>
                    <a:gd name="connsiteY3166" fmla="*/ 241147 h 977923"/>
                    <a:gd name="connsiteX3167" fmla="*/ 272707 w 1209257"/>
                    <a:gd name="connsiteY3167" fmla="*/ 241147 h 977923"/>
                    <a:gd name="connsiteX3168" fmla="*/ 279015 w 1209257"/>
                    <a:gd name="connsiteY3168" fmla="*/ 247815 h 977923"/>
                    <a:gd name="connsiteX3169" fmla="*/ 272707 w 1209257"/>
                    <a:gd name="connsiteY3169" fmla="*/ 255038 h 977923"/>
                    <a:gd name="connsiteX3170" fmla="*/ 266399 w 1209257"/>
                    <a:gd name="connsiteY3170" fmla="*/ 247815 h 977923"/>
                    <a:gd name="connsiteX3171" fmla="*/ 272707 w 1209257"/>
                    <a:gd name="connsiteY3171" fmla="*/ 241147 h 977923"/>
                    <a:gd name="connsiteX3172" fmla="*/ 253783 w 1209257"/>
                    <a:gd name="connsiteY3172" fmla="*/ 241147 h 977923"/>
                    <a:gd name="connsiteX3173" fmla="*/ 259606 w 1209257"/>
                    <a:gd name="connsiteY3173" fmla="*/ 247815 h 977923"/>
                    <a:gd name="connsiteX3174" fmla="*/ 253783 w 1209257"/>
                    <a:gd name="connsiteY3174" fmla="*/ 255038 h 977923"/>
                    <a:gd name="connsiteX3175" fmla="*/ 247475 w 1209257"/>
                    <a:gd name="connsiteY3175" fmla="*/ 247815 h 977923"/>
                    <a:gd name="connsiteX3176" fmla="*/ 253783 w 1209257"/>
                    <a:gd name="connsiteY3176" fmla="*/ 241147 h 977923"/>
                    <a:gd name="connsiteX3177" fmla="*/ 234373 w 1209257"/>
                    <a:gd name="connsiteY3177" fmla="*/ 241147 h 977923"/>
                    <a:gd name="connsiteX3178" fmla="*/ 240681 w 1209257"/>
                    <a:gd name="connsiteY3178" fmla="*/ 247815 h 977923"/>
                    <a:gd name="connsiteX3179" fmla="*/ 234373 w 1209257"/>
                    <a:gd name="connsiteY3179" fmla="*/ 255038 h 977923"/>
                    <a:gd name="connsiteX3180" fmla="*/ 228550 w 1209257"/>
                    <a:gd name="connsiteY3180" fmla="*/ 247815 h 977923"/>
                    <a:gd name="connsiteX3181" fmla="*/ 234373 w 1209257"/>
                    <a:gd name="connsiteY3181" fmla="*/ 241147 h 977923"/>
                    <a:gd name="connsiteX3182" fmla="*/ 215448 w 1209257"/>
                    <a:gd name="connsiteY3182" fmla="*/ 241147 h 977923"/>
                    <a:gd name="connsiteX3183" fmla="*/ 221757 w 1209257"/>
                    <a:gd name="connsiteY3183" fmla="*/ 247815 h 977923"/>
                    <a:gd name="connsiteX3184" fmla="*/ 215448 w 1209257"/>
                    <a:gd name="connsiteY3184" fmla="*/ 255038 h 977923"/>
                    <a:gd name="connsiteX3185" fmla="*/ 209140 w 1209257"/>
                    <a:gd name="connsiteY3185" fmla="*/ 247815 h 977923"/>
                    <a:gd name="connsiteX3186" fmla="*/ 215448 w 1209257"/>
                    <a:gd name="connsiteY3186" fmla="*/ 241147 h 977923"/>
                    <a:gd name="connsiteX3187" fmla="*/ 196039 w 1209257"/>
                    <a:gd name="connsiteY3187" fmla="*/ 241147 h 977923"/>
                    <a:gd name="connsiteX3188" fmla="*/ 202347 w 1209257"/>
                    <a:gd name="connsiteY3188" fmla="*/ 247815 h 977923"/>
                    <a:gd name="connsiteX3189" fmla="*/ 196039 w 1209257"/>
                    <a:gd name="connsiteY3189" fmla="*/ 255038 h 977923"/>
                    <a:gd name="connsiteX3190" fmla="*/ 190216 w 1209257"/>
                    <a:gd name="connsiteY3190" fmla="*/ 247815 h 977923"/>
                    <a:gd name="connsiteX3191" fmla="*/ 196039 w 1209257"/>
                    <a:gd name="connsiteY3191" fmla="*/ 241147 h 977923"/>
                    <a:gd name="connsiteX3192" fmla="*/ 177114 w 1209257"/>
                    <a:gd name="connsiteY3192" fmla="*/ 241147 h 977923"/>
                    <a:gd name="connsiteX3193" fmla="*/ 183422 w 1209257"/>
                    <a:gd name="connsiteY3193" fmla="*/ 247815 h 977923"/>
                    <a:gd name="connsiteX3194" fmla="*/ 177114 w 1209257"/>
                    <a:gd name="connsiteY3194" fmla="*/ 255038 h 977923"/>
                    <a:gd name="connsiteX3195" fmla="*/ 170806 w 1209257"/>
                    <a:gd name="connsiteY3195" fmla="*/ 247815 h 977923"/>
                    <a:gd name="connsiteX3196" fmla="*/ 177114 w 1209257"/>
                    <a:gd name="connsiteY3196" fmla="*/ 241147 h 977923"/>
                    <a:gd name="connsiteX3197" fmla="*/ 158190 w 1209257"/>
                    <a:gd name="connsiteY3197" fmla="*/ 241147 h 977923"/>
                    <a:gd name="connsiteX3198" fmla="*/ 164013 w 1209257"/>
                    <a:gd name="connsiteY3198" fmla="*/ 247815 h 977923"/>
                    <a:gd name="connsiteX3199" fmla="*/ 158190 w 1209257"/>
                    <a:gd name="connsiteY3199" fmla="*/ 255038 h 977923"/>
                    <a:gd name="connsiteX3200" fmla="*/ 151882 w 1209257"/>
                    <a:gd name="connsiteY3200" fmla="*/ 247815 h 977923"/>
                    <a:gd name="connsiteX3201" fmla="*/ 158190 w 1209257"/>
                    <a:gd name="connsiteY3201" fmla="*/ 241147 h 977923"/>
                    <a:gd name="connsiteX3202" fmla="*/ 62111 w 1209257"/>
                    <a:gd name="connsiteY3202" fmla="*/ 241147 h 977923"/>
                    <a:gd name="connsiteX3203" fmla="*/ 68420 w 1209257"/>
                    <a:gd name="connsiteY3203" fmla="*/ 247815 h 977923"/>
                    <a:gd name="connsiteX3204" fmla="*/ 62111 w 1209257"/>
                    <a:gd name="connsiteY3204" fmla="*/ 255038 h 977923"/>
                    <a:gd name="connsiteX3205" fmla="*/ 56289 w 1209257"/>
                    <a:gd name="connsiteY3205" fmla="*/ 247815 h 977923"/>
                    <a:gd name="connsiteX3206" fmla="*/ 62111 w 1209257"/>
                    <a:gd name="connsiteY3206" fmla="*/ 241147 h 977923"/>
                    <a:gd name="connsiteX3207" fmla="*/ 43187 w 1209257"/>
                    <a:gd name="connsiteY3207" fmla="*/ 241147 h 977923"/>
                    <a:gd name="connsiteX3208" fmla="*/ 49495 w 1209257"/>
                    <a:gd name="connsiteY3208" fmla="*/ 247815 h 977923"/>
                    <a:gd name="connsiteX3209" fmla="*/ 43187 w 1209257"/>
                    <a:gd name="connsiteY3209" fmla="*/ 255038 h 977923"/>
                    <a:gd name="connsiteX3210" fmla="*/ 36879 w 1209257"/>
                    <a:gd name="connsiteY3210" fmla="*/ 247815 h 977923"/>
                    <a:gd name="connsiteX3211" fmla="*/ 43187 w 1209257"/>
                    <a:gd name="connsiteY3211" fmla="*/ 241147 h 977923"/>
                    <a:gd name="connsiteX3212" fmla="*/ 1185999 w 1209257"/>
                    <a:gd name="connsiteY3212" fmla="*/ 224862 h 977923"/>
                    <a:gd name="connsiteX3213" fmla="*/ 1187294 w 1209257"/>
                    <a:gd name="connsiteY3213" fmla="*/ 229034 h 977923"/>
                    <a:gd name="connsiteX3214" fmla="*/ 1184965 w 1209257"/>
                    <a:gd name="connsiteY3214" fmla="*/ 226145 h 977923"/>
                    <a:gd name="connsiteX3215" fmla="*/ 253783 w 1209257"/>
                    <a:gd name="connsiteY3215" fmla="*/ 220033 h 977923"/>
                    <a:gd name="connsiteX3216" fmla="*/ 258635 w 1209257"/>
                    <a:gd name="connsiteY3216" fmla="*/ 226145 h 977923"/>
                    <a:gd name="connsiteX3217" fmla="*/ 253783 w 1209257"/>
                    <a:gd name="connsiteY3217" fmla="*/ 232257 h 977923"/>
                    <a:gd name="connsiteX3218" fmla="*/ 248445 w 1209257"/>
                    <a:gd name="connsiteY3218" fmla="*/ 226145 h 977923"/>
                    <a:gd name="connsiteX3219" fmla="*/ 253783 w 1209257"/>
                    <a:gd name="connsiteY3219" fmla="*/ 220033 h 977923"/>
                    <a:gd name="connsiteX3220" fmla="*/ 1171864 w 1209257"/>
                    <a:gd name="connsiteY3220" fmla="*/ 218922 h 977923"/>
                    <a:gd name="connsiteX3221" fmla="*/ 1178172 w 1209257"/>
                    <a:gd name="connsiteY3221" fmla="*/ 226145 h 977923"/>
                    <a:gd name="connsiteX3222" fmla="*/ 1171864 w 1209257"/>
                    <a:gd name="connsiteY3222" fmla="*/ 233368 h 977923"/>
                    <a:gd name="connsiteX3223" fmla="*/ 1165556 w 1209257"/>
                    <a:gd name="connsiteY3223" fmla="*/ 226145 h 977923"/>
                    <a:gd name="connsiteX3224" fmla="*/ 1171864 w 1209257"/>
                    <a:gd name="connsiteY3224" fmla="*/ 218922 h 977923"/>
                    <a:gd name="connsiteX3225" fmla="*/ 1152939 w 1209257"/>
                    <a:gd name="connsiteY3225" fmla="*/ 218922 h 977923"/>
                    <a:gd name="connsiteX3226" fmla="*/ 1158762 w 1209257"/>
                    <a:gd name="connsiteY3226" fmla="*/ 226145 h 977923"/>
                    <a:gd name="connsiteX3227" fmla="*/ 1152939 w 1209257"/>
                    <a:gd name="connsiteY3227" fmla="*/ 233368 h 977923"/>
                    <a:gd name="connsiteX3228" fmla="*/ 1146631 w 1209257"/>
                    <a:gd name="connsiteY3228" fmla="*/ 226145 h 977923"/>
                    <a:gd name="connsiteX3229" fmla="*/ 1152939 w 1209257"/>
                    <a:gd name="connsiteY3229" fmla="*/ 218922 h 977923"/>
                    <a:gd name="connsiteX3230" fmla="*/ 1133529 w 1209257"/>
                    <a:gd name="connsiteY3230" fmla="*/ 218922 h 977923"/>
                    <a:gd name="connsiteX3231" fmla="*/ 1139838 w 1209257"/>
                    <a:gd name="connsiteY3231" fmla="*/ 226145 h 977923"/>
                    <a:gd name="connsiteX3232" fmla="*/ 1133529 w 1209257"/>
                    <a:gd name="connsiteY3232" fmla="*/ 233368 h 977923"/>
                    <a:gd name="connsiteX3233" fmla="*/ 1127221 w 1209257"/>
                    <a:gd name="connsiteY3233" fmla="*/ 226145 h 977923"/>
                    <a:gd name="connsiteX3234" fmla="*/ 1133529 w 1209257"/>
                    <a:gd name="connsiteY3234" fmla="*/ 218922 h 977923"/>
                    <a:gd name="connsiteX3235" fmla="*/ 1114605 w 1209257"/>
                    <a:gd name="connsiteY3235" fmla="*/ 218922 h 977923"/>
                    <a:gd name="connsiteX3236" fmla="*/ 1120913 w 1209257"/>
                    <a:gd name="connsiteY3236" fmla="*/ 226145 h 977923"/>
                    <a:gd name="connsiteX3237" fmla="*/ 1114605 w 1209257"/>
                    <a:gd name="connsiteY3237" fmla="*/ 233368 h 977923"/>
                    <a:gd name="connsiteX3238" fmla="*/ 1108297 w 1209257"/>
                    <a:gd name="connsiteY3238" fmla="*/ 226145 h 977923"/>
                    <a:gd name="connsiteX3239" fmla="*/ 1114605 w 1209257"/>
                    <a:gd name="connsiteY3239" fmla="*/ 218922 h 977923"/>
                    <a:gd name="connsiteX3240" fmla="*/ 1095195 w 1209257"/>
                    <a:gd name="connsiteY3240" fmla="*/ 218922 h 977923"/>
                    <a:gd name="connsiteX3241" fmla="*/ 1101503 w 1209257"/>
                    <a:gd name="connsiteY3241" fmla="*/ 226145 h 977923"/>
                    <a:gd name="connsiteX3242" fmla="*/ 1095195 w 1209257"/>
                    <a:gd name="connsiteY3242" fmla="*/ 233368 h 977923"/>
                    <a:gd name="connsiteX3243" fmla="*/ 1089372 w 1209257"/>
                    <a:gd name="connsiteY3243" fmla="*/ 226145 h 977923"/>
                    <a:gd name="connsiteX3244" fmla="*/ 1095195 w 1209257"/>
                    <a:gd name="connsiteY3244" fmla="*/ 218922 h 977923"/>
                    <a:gd name="connsiteX3245" fmla="*/ 1076271 w 1209257"/>
                    <a:gd name="connsiteY3245" fmla="*/ 218922 h 977923"/>
                    <a:gd name="connsiteX3246" fmla="*/ 1082579 w 1209257"/>
                    <a:gd name="connsiteY3246" fmla="*/ 226145 h 977923"/>
                    <a:gd name="connsiteX3247" fmla="*/ 1076271 w 1209257"/>
                    <a:gd name="connsiteY3247" fmla="*/ 233368 h 977923"/>
                    <a:gd name="connsiteX3248" fmla="*/ 1069963 w 1209257"/>
                    <a:gd name="connsiteY3248" fmla="*/ 226145 h 977923"/>
                    <a:gd name="connsiteX3249" fmla="*/ 1076271 w 1209257"/>
                    <a:gd name="connsiteY3249" fmla="*/ 218922 h 977923"/>
                    <a:gd name="connsiteX3250" fmla="*/ 1057346 w 1209257"/>
                    <a:gd name="connsiteY3250" fmla="*/ 218922 h 977923"/>
                    <a:gd name="connsiteX3251" fmla="*/ 1063169 w 1209257"/>
                    <a:gd name="connsiteY3251" fmla="*/ 226145 h 977923"/>
                    <a:gd name="connsiteX3252" fmla="*/ 1057346 w 1209257"/>
                    <a:gd name="connsiteY3252" fmla="*/ 233368 h 977923"/>
                    <a:gd name="connsiteX3253" fmla="*/ 1051038 w 1209257"/>
                    <a:gd name="connsiteY3253" fmla="*/ 226145 h 977923"/>
                    <a:gd name="connsiteX3254" fmla="*/ 1057346 w 1209257"/>
                    <a:gd name="connsiteY3254" fmla="*/ 218922 h 977923"/>
                    <a:gd name="connsiteX3255" fmla="*/ 1037936 w 1209257"/>
                    <a:gd name="connsiteY3255" fmla="*/ 218922 h 977923"/>
                    <a:gd name="connsiteX3256" fmla="*/ 1044245 w 1209257"/>
                    <a:gd name="connsiteY3256" fmla="*/ 226145 h 977923"/>
                    <a:gd name="connsiteX3257" fmla="*/ 1037936 w 1209257"/>
                    <a:gd name="connsiteY3257" fmla="*/ 233368 h 977923"/>
                    <a:gd name="connsiteX3258" fmla="*/ 1031628 w 1209257"/>
                    <a:gd name="connsiteY3258" fmla="*/ 226145 h 977923"/>
                    <a:gd name="connsiteX3259" fmla="*/ 1037936 w 1209257"/>
                    <a:gd name="connsiteY3259" fmla="*/ 218922 h 977923"/>
                    <a:gd name="connsiteX3260" fmla="*/ 1019012 w 1209257"/>
                    <a:gd name="connsiteY3260" fmla="*/ 218922 h 977923"/>
                    <a:gd name="connsiteX3261" fmla="*/ 1024835 w 1209257"/>
                    <a:gd name="connsiteY3261" fmla="*/ 226145 h 977923"/>
                    <a:gd name="connsiteX3262" fmla="*/ 1019012 w 1209257"/>
                    <a:gd name="connsiteY3262" fmla="*/ 233368 h 977923"/>
                    <a:gd name="connsiteX3263" fmla="*/ 1012704 w 1209257"/>
                    <a:gd name="connsiteY3263" fmla="*/ 226145 h 977923"/>
                    <a:gd name="connsiteX3264" fmla="*/ 1019012 w 1209257"/>
                    <a:gd name="connsiteY3264" fmla="*/ 218922 h 977923"/>
                    <a:gd name="connsiteX3265" fmla="*/ 999602 w 1209257"/>
                    <a:gd name="connsiteY3265" fmla="*/ 218922 h 977923"/>
                    <a:gd name="connsiteX3266" fmla="*/ 1005910 w 1209257"/>
                    <a:gd name="connsiteY3266" fmla="*/ 226145 h 977923"/>
                    <a:gd name="connsiteX3267" fmla="*/ 999602 w 1209257"/>
                    <a:gd name="connsiteY3267" fmla="*/ 233368 h 977923"/>
                    <a:gd name="connsiteX3268" fmla="*/ 993779 w 1209257"/>
                    <a:gd name="connsiteY3268" fmla="*/ 226145 h 977923"/>
                    <a:gd name="connsiteX3269" fmla="*/ 999602 w 1209257"/>
                    <a:gd name="connsiteY3269" fmla="*/ 218922 h 977923"/>
                    <a:gd name="connsiteX3270" fmla="*/ 980678 w 1209257"/>
                    <a:gd name="connsiteY3270" fmla="*/ 218922 h 977923"/>
                    <a:gd name="connsiteX3271" fmla="*/ 986986 w 1209257"/>
                    <a:gd name="connsiteY3271" fmla="*/ 226145 h 977923"/>
                    <a:gd name="connsiteX3272" fmla="*/ 980678 w 1209257"/>
                    <a:gd name="connsiteY3272" fmla="*/ 233368 h 977923"/>
                    <a:gd name="connsiteX3273" fmla="*/ 974370 w 1209257"/>
                    <a:gd name="connsiteY3273" fmla="*/ 226145 h 977923"/>
                    <a:gd name="connsiteX3274" fmla="*/ 980678 w 1209257"/>
                    <a:gd name="connsiteY3274" fmla="*/ 218922 h 977923"/>
                    <a:gd name="connsiteX3275" fmla="*/ 961268 w 1209257"/>
                    <a:gd name="connsiteY3275" fmla="*/ 218922 h 977923"/>
                    <a:gd name="connsiteX3276" fmla="*/ 967576 w 1209257"/>
                    <a:gd name="connsiteY3276" fmla="*/ 226145 h 977923"/>
                    <a:gd name="connsiteX3277" fmla="*/ 961268 w 1209257"/>
                    <a:gd name="connsiteY3277" fmla="*/ 233368 h 977923"/>
                    <a:gd name="connsiteX3278" fmla="*/ 955445 w 1209257"/>
                    <a:gd name="connsiteY3278" fmla="*/ 226145 h 977923"/>
                    <a:gd name="connsiteX3279" fmla="*/ 961268 w 1209257"/>
                    <a:gd name="connsiteY3279" fmla="*/ 218922 h 977923"/>
                    <a:gd name="connsiteX3280" fmla="*/ 942343 w 1209257"/>
                    <a:gd name="connsiteY3280" fmla="*/ 218922 h 977923"/>
                    <a:gd name="connsiteX3281" fmla="*/ 948652 w 1209257"/>
                    <a:gd name="connsiteY3281" fmla="*/ 226145 h 977923"/>
                    <a:gd name="connsiteX3282" fmla="*/ 942343 w 1209257"/>
                    <a:gd name="connsiteY3282" fmla="*/ 233368 h 977923"/>
                    <a:gd name="connsiteX3283" fmla="*/ 936035 w 1209257"/>
                    <a:gd name="connsiteY3283" fmla="*/ 226145 h 977923"/>
                    <a:gd name="connsiteX3284" fmla="*/ 942343 w 1209257"/>
                    <a:gd name="connsiteY3284" fmla="*/ 218922 h 977923"/>
                    <a:gd name="connsiteX3285" fmla="*/ 904009 w 1209257"/>
                    <a:gd name="connsiteY3285" fmla="*/ 218922 h 977923"/>
                    <a:gd name="connsiteX3286" fmla="*/ 910317 w 1209257"/>
                    <a:gd name="connsiteY3286" fmla="*/ 226145 h 977923"/>
                    <a:gd name="connsiteX3287" fmla="*/ 904009 w 1209257"/>
                    <a:gd name="connsiteY3287" fmla="*/ 233368 h 977923"/>
                    <a:gd name="connsiteX3288" fmla="*/ 897701 w 1209257"/>
                    <a:gd name="connsiteY3288" fmla="*/ 226145 h 977923"/>
                    <a:gd name="connsiteX3289" fmla="*/ 904009 w 1209257"/>
                    <a:gd name="connsiteY3289" fmla="*/ 218922 h 977923"/>
                    <a:gd name="connsiteX3290" fmla="*/ 885085 w 1209257"/>
                    <a:gd name="connsiteY3290" fmla="*/ 218922 h 977923"/>
                    <a:gd name="connsiteX3291" fmla="*/ 890908 w 1209257"/>
                    <a:gd name="connsiteY3291" fmla="*/ 226145 h 977923"/>
                    <a:gd name="connsiteX3292" fmla="*/ 885085 w 1209257"/>
                    <a:gd name="connsiteY3292" fmla="*/ 233368 h 977923"/>
                    <a:gd name="connsiteX3293" fmla="*/ 878777 w 1209257"/>
                    <a:gd name="connsiteY3293" fmla="*/ 226145 h 977923"/>
                    <a:gd name="connsiteX3294" fmla="*/ 885085 w 1209257"/>
                    <a:gd name="connsiteY3294" fmla="*/ 218922 h 977923"/>
                    <a:gd name="connsiteX3295" fmla="*/ 865675 w 1209257"/>
                    <a:gd name="connsiteY3295" fmla="*/ 218922 h 977923"/>
                    <a:gd name="connsiteX3296" fmla="*/ 871983 w 1209257"/>
                    <a:gd name="connsiteY3296" fmla="*/ 226145 h 977923"/>
                    <a:gd name="connsiteX3297" fmla="*/ 865675 w 1209257"/>
                    <a:gd name="connsiteY3297" fmla="*/ 233368 h 977923"/>
                    <a:gd name="connsiteX3298" fmla="*/ 859852 w 1209257"/>
                    <a:gd name="connsiteY3298" fmla="*/ 226145 h 977923"/>
                    <a:gd name="connsiteX3299" fmla="*/ 865675 w 1209257"/>
                    <a:gd name="connsiteY3299" fmla="*/ 218922 h 977923"/>
                    <a:gd name="connsiteX3300" fmla="*/ 597820 w 1209257"/>
                    <a:gd name="connsiteY3300" fmla="*/ 218922 h 977923"/>
                    <a:gd name="connsiteX3301" fmla="*/ 604129 w 1209257"/>
                    <a:gd name="connsiteY3301" fmla="*/ 226145 h 977923"/>
                    <a:gd name="connsiteX3302" fmla="*/ 597820 w 1209257"/>
                    <a:gd name="connsiteY3302" fmla="*/ 233368 h 977923"/>
                    <a:gd name="connsiteX3303" fmla="*/ 591998 w 1209257"/>
                    <a:gd name="connsiteY3303" fmla="*/ 226145 h 977923"/>
                    <a:gd name="connsiteX3304" fmla="*/ 597820 w 1209257"/>
                    <a:gd name="connsiteY3304" fmla="*/ 218922 h 977923"/>
                    <a:gd name="connsiteX3305" fmla="*/ 463893 w 1209257"/>
                    <a:gd name="connsiteY3305" fmla="*/ 218922 h 977923"/>
                    <a:gd name="connsiteX3306" fmla="*/ 470201 w 1209257"/>
                    <a:gd name="connsiteY3306" fmla="*/ 226145 h 977923"/>
                    <a:gd name="connsiteX3307" fmla="*/ 463893 w 1209257"/>
                    <a:gd name="connsiteY3307" fmla="*/ 233368 h 977923"/>
                    <a:gd name="connsiteX3308" fmla="*/ 458070 w 1209257"/>
                    <a:gd name="connsiteY3308" fmla="*/ 226145 h 977923"/>
                    <a:gd name="connsiteX3309" fmla="*/ 463893 w 1209257"/>
                    <a:gd name="connsiteY3309" fmla="*/ 218922 h 977923"/>
                    <a:gd name="connsiteX3310" fmla="*/ 444969 w 1209257"/>
                    <a:gd name="connsiteY3310" fmla="*/ 218922 h 977923"/>
                    <a:gd name="connsiteX3311" fmla="*/ 451277 w 1209257"/>
                    <a:gd name="connsiteY3311" fmla="*/ 226145 h 977923"/>
                    <a:gd name="connsiteX3312" fmla="*/ 444969 w 1209257"/>
                    <a:gd name="connsiteY3312" fmla="*/ 233368 h 977923"/>
                    <a:gd name="connsiteX3313" fmla="*/ 438661 w 1209257"/>
                    <a:gd name="connsiteY3313" fmla="*/ 226145 h 977923"/>
                    <a:gd name="connsiteX3314" fmla="*/ 444969 w 1209257"/>
                    <a:gd name="connsiteY3314" fmla="*/ 218922 h 977923"/>
                    <a:gd name="connsiteX3315" fmla="*/ 349376 w 1209257"/>
                    <a:gd name="connsiteY3315" fmla="*/ 218922 h 977923"/>
                    <a:gd name="connsiteX3316" fmla="*/ 355684 w 1209257"/>
                    <a:gd name="connsiteY3316" fmla="*/ 226145 h 977923"/>
                    <a:gd name="connsiteX3317" fmla="*/ 349376 w 1209257"/>
                    <a:gd name="connsiteY3317" fmla="*/ 233368 h 977923"/>
                    <a:gd name="connsiteX3318" fmla="*/ 343068 w 1209257"/>
                    <a:gd name="connsiteY3318" fmla="*/ 226145 h 977923"/>
                    <a:gd name="connsiteX3319" fmla="*/ 349376 w 1209257"/>
                    <a:gd name="connsiteY3319" fmla="*/ 218922 h 977923"/>
                    <a:gd name="connsiteX3320" fmla="*/ 329966 w 1209257"/>
                    <a:gd name="connsiteY3320" fmla="*/ 218922 h 977923"/>
                    <a:gd name="connsiteX3321" fmla="*/ 336274 w 1209257"/>
                    <a:gd name="connsiteY3321" fmla="*/ 226145 h 977923"/>
                    <a:gd name="connsiteX3322" fmla="*/ 329966 w 1209257"/>
                    <a:gd name="connsiteY3322" fmla="*/ 233368 h 977923"/>
                    <a:gd name="connsiteX3323" fmla="*/ 324143 w 1209257"/>
                    <a:gd name="connsiteY3323" fmla="*/ 226145 h 977923"/>
                    <a:gd name="connsiteX3324" fmla="*/ 329966 w 1209257"/>
                    <a:gd name="connsiteY3324" fmla="*/ 218922 h 977923"/>
                    <a:gd name="connsiteX3325" fmla="*/ 311041 w 1209257"/>
                    <a:gd name="connsiteY3325" fmla="*/ 218922 h 977923"/>
                    <a:gd name="connsiteX3326" fmla="*/ 317350 w 1209257"/>
                    <a:gd name="connsiteY3326" fmla="*/ 226145 h 977923"/>
                    <a:gd name="connsiteX3327" fmla="*/ 311041 w 1209257"/>
                    <a:gd name="connsiteY3327" fmla="*/ 233368 h 977923"/>
                    <a:gd name="connsiteX3328" fmla="*/ 304733 w 1209257"/>
                    <a:gd name="connsiteY3328" fmla="*/ 226145 h 977923"/>
                    <a:gd name="connsiteX3329" fmla="*/ 311041 w 1209257"/>
                    <a:gd name="connsiteY3329" fmla="*/ 218922 h 977923"/>
                    <a:gd name="connsiteX3330" fmla="*/ 292117 w 1209257"/>
                    <a:gd name="connsiteY3330" fmla="*/ 218922 h 977923"/>
                    <a:gd name="connsiteX3331" fmla="*/ 297940 w 1209257"/>
                    <a:gd name="connsiteY3331" fmla="*/ 226145 h 977923"/>
                    <a:gd name="connsiteX3332" fmla="*/ 292117 w 1209257"/>
                    <a:gd name="connsiteY3332" fmla="*/ 233368 h 977923"/>
                    <a:gd name="connsiteX3333" fmla="*/ 285809 w 1209257"/>
                    <a:gd name="connsiteY3333" fmla="*/ 226145 h 977923"/>
                    <a:gd name="connsiteX3334" fmla="*/ 292117 w 1209257"/>
                    <a:gd name="connsiteY3334" fmla="*/ 218922 h 977923"/>
                    <a:gd name="connsiteX3335" fmla="*/ 272707 w 1209257"/>
                    <a:gd name="connsiteY3335" fmla="*/ 218922 h 977923"/>
                    <a:gd name="connsiteX3336" fmla="*/ 279015 w 1209257"/>
                    <a:gd name="connsiteY3336" fmla="*/ 226145 h 977923"/>
                    <a:gd name="connsiteX3337" fmla="*/ 272707 w 1209257"/>
                    <a:gd name="connsiteY3337" fmla="*/ 233368 h 977923"/>
                    <a:gd name="connsiteX3338" fmla="*/ 266399 w 1209257"/>
                    <a:gd name="connsiteY3338" fmla="*/ 226145 h 977923"/>
                    <a:gd name="connsiteX3339" fmla="*/ 272707 w 1209257"/>
                    <a:gd name="connsiteY3339" fmla="*/ 218922 h 977923"/>
                    <a:gd name="connsiteX3340" fmla="*/ 234373 w 1209257"/>
                    <a:gd name="connsiteY3340" fmla="*/ 218922 h 977923"/>
                    <a:gd name="connsiteX3341" fmla="*/ 240681 w 1209257"/>
                    <a:gd name="connsiteY3341" fmla="*/ 226145 h 977923"/>
                    <a:gd name="connsiteX3342" fmla="*/ 234373 w 1209257"/>
                    <a:gd name="connsiteY3342" fmla="*/ 233368 h 977923"/>
                    <a:gd name="connsiteX3343" fmla="*/ 228550 w 1209257"/>
                    <a:gd name="connsiteY3343" fmla="*/ 226145 h 977923"/>
                    <a:gd name="connsiteX3344" fmla="*/ 234373 w 1209257"/>
                    <a:gd name="connsiteY3344" fmla="*/ 218922 h 977923"/>
                    <a:gd name="connsiteX3345" fmla="*/ 215448 w 1209257"/>
                    <a:gd name="connsiteY3345" fmla="*/ 218922 h 977923"/>
                    <a:gd name="connsiteX3346" fmla="*/ 221757 w 1209257"/>
                    <a:gd name="connsiteY3346" fmla="*/ 226145 h 977923"/>
                    <a:gd name="connsiteX3347" fmla="*/ 215448 w 1209257"/>
                    <a:gd name="connsiteY3347" fmla="*/ 233368 h 977923"/>
                    <a:gd name="connsiteX3348" fmla="*/ 209140 w 1209257"/>
                    <a:gd name="connsiteY3348" fmla="*/ 226145 h 977923"/>
                    <a:gd name="connsiteX3349" fmla="*/ 215448 w 1209257"/>
                    <a:gd name="connsiteY3349" fmla="*/ 218922 h 977923"/>
                    <a:gd name="connsiteX3350" fmla="*/ 196039 w 1209257"/>
                    <a:gd name="connsiteY3350" fmla="*/ 218922 h 977923"/>
                    <a:gd name="connsiteX3351" fmla="*/ 202347 w 1209257"/>
                    <a:gd name="connsiteY3351" fmla="*/ 226145 h 977923"/>
                    <a:gd name="connsiteX3352" fmla="*/ 196039 w 1209257"/>
                    <a:gd name="connsiteY3352" fmla="*/ 233368 h 977923"/>
                    <a:gd name="connsiteX3353" fmla="*/ 190216 w 1209257"/>
                    <a:gd name="connsiteY3353" fmla="*/ 226145 h 977923"/>
                    <a:gd name="connsiteX3354" fmla="*/ 196039 w 1209257"/>
                    <a:gd name="connsiteY3354" fmla="*/ 218922 h 977923"/>
                    <a:gd name="connsiteX3355" fmla="*/ 177114 w 1209257"/>
                    <a:gd name="connsiteY3355" fmla="*/ 218922 h 977923"/>
                    <a:gd name="connsiteX3356" fmla="*/ 183422 w 1209257"/>
                    <a:gd name="connsiteY3356" fmla="*/ 226145 h 977923"/>
                    <a:gd name="connsiteX3357" fmla="*/ 177114 w 1209257"/>
                    <a:gd name="connsiteY3357" fmla="*/ 233368 h 977923"/>
                    <a:gd name="connsiteX3358" fmla="*/ 170806 w 1209257"/>
                    <a:gd name="connsiteY3358" fmla="*/ 226145 h 977923"/>
                    <a:gd name="connsiteX3359" fmla="*/ 177114 w 1209257"/>
                    <a:gd name="connsiteY3359" fmla="*/ 218922 h 977923"/>
                    <a:gd name="connsiteX3360" fmla="*/ 158190 w 1209257"/>
                    <a:gd name="connsiteY3360" fmla="*/ 218922 h 977923"/>
                    <a:gd name="connsiteX3361" fmla="*/ 164013 w 1209257"/>
                    <a:gd name="connsiteY3361" fmla="*/ 226145 h 977923"/>
                    <a:gd name="connsiteX3362" fmla="*/ 158190 w 1209257"/>
                    <a:gd name="connsiteY3362" fmla="*/ 233368 h 977923"/>
                    <a:gd name="connsiteX3363" fmla="*/ 151882 w 1209257"/>
                    <a:gd name="connsiteY3363" fmla="*/ 226145 h 977923"/>
                    <a:gd name="connsiteX3364" fmla="*/ 158190 w 1209257"/>
                    <a:gd name="connsiteY3364" fmla="*/ 218922 h 977923"/>
                    <a:gd name="connsiteX3365" fmla="*/ 138780 w 1209257"/>
                    <a:gd name="connsiteY3365" fmla="*/ 218922 h 977923"/>
                    <a:gd name="connsiteX3366" fmla="*/ 145088 w 1209257"/>
                    <a:gd name="connsiteY3366" fmla="*/ 226145 h 977923"/>
                    <a:gd name="connsiteX3367" fmla="*/ 138780 w 1209257"/>
                    <a:gd name="connsiteY3367" fmla="*/ 233368 h 977923"/>
                    <a:gd name="connsiteX3368" fmla="*/ 132472 w 1209257"/>
                    <a:gd name="connsiteY3368" fmla="*/ 226145 h 977923"/>
                    <a:gd name="connsiteX3369" fmla="*/ 138780 w 1209257"/>
                    <a:gd name="connsiteY3369" fmla="*/ 218922 h 977923"/>
                    <a:gd name="connsiteX3370" fmla="*/ 119855 w 1209257"/>
                    <a:gd name="connsiteY3370" fmla="*/ 218922 h 977923"/>
                    <a:gd name="connsiteX3371" fmla="*/ 126164 w 1209257"/>
                    <a:gd name="connsiteY3371" fmla="*/ 226145 h 977923"/>
                    <a:gd name="connsiteX3372" fmla="*/ 119855 w 1209257"/>
                    <a:gd name="connsiteY3372" fmla="*/ 233368 h 977923"/>
                    <a:gd name="connsiteX3373" fmla="*/ 113547 w 1209257"/>
                    <a:gd name="connsiteY3373" fmla="*/ 226145 h 977923"/>
                    <a:gd name="connsiteX3374" fmla="*/ 119855 w 1209257"/>
                    <a:gd name="connsiteY3374" fmla="*/ 218922 h 977923"/>
                    <a:gd name="connsiteX3375" fmla="*/ 100446 w 1209257"/>
                    <a:gd name="connsiteY3375" fmla="*/ 218922 h 977923"/>
                    <a:gd name="connsiteX3376" fmla="*/ 106754 w 1209257"/>
                    <a:gd name="connsiteY3376" fmla="*/ 226145 h 977923"/>
                    <a:gd name="connsiteX3377" fmla="*/ 100446 w 1209257"/>
                    <a:gd name="connsiteY3377" fmla="*/ 233368 h 977923"/>
                    <a:gd name="connsiteX3378" fmla="*/ 94623 w 1209257"/>
                    <a:gd name="connsiteY3378" fmla="*/ 226145 h 977923"/>
                    <a:gd name="connsiteX3379" fmla="*/ 100446 w 1209257"/>
                    <a:gd name="connsiteY3379" fmla="*/ 218922 h 977923"/>
                    <a:gd name="connsiteX3380" fmla="*/ 81521 w 1209257"/>
                    <a:gd name="connsiteY3380" fmla="*/ 218922 h 977923"/>
                    <a:gd name="connsiteX3381" fmla="*/ 87829 w 1209257"/>
                    <a:gd name="connsiteY3381" fmla="*/ 226145 h 977923"/>
                    <a:gd name="connsiteX3382" fmla="*/ 81521 w 1209257"/>
                    <a:gd name="connsiteY3382" fmla="*/ 233368 h 977923"/>
                    <a:gd name="connsiteX3383" fmla="*/ 75213 w 1209257"/>
                    <a:gd name="connsiteY3383" fmla="*/ 226145 h 977923"/>
                    <a:gd name="connsiteX3384" fmla="*/ 81521 w 1209257"/>
                    <a:gd name="connsiteY3384" fmla="*/ 218922 h 977923"/>
                    <a:gd name="connsiteX3385" fmla="*/ 62111 w 1209257"/>
                    <a:gd name="connsiteY3385" fmla="*/ 218922 h 977923"/>
                    <a:gd name="connsiteX3386" fmla="*/ 68420 w 1209257"/>
                    <a:gd name="connsiteY3386" fmla="*/ 226145 h 977923"/>
                    <a:gd name="connsiteX3387" fmla="*/ 62111 w 1209257"/>
                    <a:gd name="connsiteY3387" fmla="*/ 233368 h 977923"/>
                    <a:gd name="connsiteX3388" fmla="*/ 56289 w 1209257"/>
                    <a:gd name="connsiteY3388" fmla="*/ 226145 h 977923"/>
                    <a:gd name="connsiteX3389" fmla="*/ 62111 w 1209257"/>
                    <a:gd name="connsiteY3389" fmla="*/ 218922 h 977923"/>
                    <a:gd name="connsiteX3390" fmla="*/ 43187 w 1209257"/>
                    <a:gd name="connsiteY3390" fmla="*/ 218922 h 977923"/>
                    <a:gd name="connsiteX3391" fmla="*/ 49495 w 1209257"/>
                    <a:gd name="connsiteY3391" fmla="*/ 226145 h 977923"/>
                    <a:gd name="connsiteX3392" fmla="*/ 43187 w 1209257"/>
                    <a:gd name="connsiteY3392" fmla="*/ 233368 h 977923"/>
                    <a:gd name="connsiteX3393" fmla="*/ 36879 w 1209257"/>
                    <a:gd name="connsiteY3393" fmla="*/ 226145 h 977923"/>
                    <a:gd name="connsiteX3394" fmla="*/ 43187 w 1209257"/>
                    <a:gd name="connsiteY3394" fmla="*/ 218922 h 977923"/>
                    <a:gd name="connsiteX3395" fmla="*/ 24262 w 1209257"/>
                    <a:gd name="connsiteY3395" fmla="*/ 218922 h 977923"/>
                    <a:gd name="connsiteX3396" fmla="*/ 30085 w 1209257"/>
                    <a:gd name="connsiteY3396" fmla="*/ 226145 h 977923"/>
                    <a:gd name="connsiteX3397" fmla="*/ 24262 w 1209257"/>
                    <a:gd name="connsiteY3397" fmla="*/ 233368 h 977923"/>
                    <a:gd name="connsiteX3398" fmla="*/ 17954 w 1209257"/>
                    <a:gd name="connsiteY3398" fmla="*/ 226145 h 977923"/>
                    <a:gd name="connsiteX3399" fmla="*/ 24262 w 1209257"/>
                    <a:gd name="connsiteY3399" fmla="*/ 218922 h 977923"/>
                    <a:gd name="connsiteX3400" fmla="*/ 1171864 w 1209257"/>
                    <a:gd name="connsiteY3400" fmla="*/ 197252 h 977923"/>
                    <a:gd name="connsiteX3401" fmla="*/ 1178172 w 1209257"/>
                    <a:gd name="connsiteY3401" fmla="*/ 203919 h 977923"/>
                    <a:gd name="connsiteX3402" fmla="*/ 1171864 w 1209257"/>
                    <a:gd name="connsiteY3402" fmla="*/ 211143 h 977923"/>
                    <a:gd name="connsiteX3403" fmla="*/ 1165556 w 1209257"/>
                    <a:gd name="connsiteY3403" fmla="*/ 203919 h 977923"/>
                    <a:gd name="connsiteX3404" fmla="*/ 1171864 w 1209257"/>
                    <a:gd name="connsiteY3404" fmla="*/ 197252 h 977923"/>
                    <a:gd name="connsiteX3405" fmla="*/ 1152939 w 1209257"/>
                    <a:gd name="connsiteY3405" fmla="*/ 197252 h 977923"/>
                    <a:gd name="connsiteX3406" fmla="*/ 1158762 w 1209257"/>
                    <a:gd name="connsiteY3406" fmla="*/ 203919 h 977923"/>
                    <a:gd name="connsiteX3407" fmla="*/ 1152939 w 1209257"/>
                    <a:gd name="connsiteY3407" fmla="*/ 211143 h 977923"/>
                    <a:gd name="connsiteX3408" fmla="*/ 1146631 w 1209257"/>
                    <a:gd name="connsiteY3408" fmla="*/ 203919 h 977923"/>
                    <a:gd name="connsiteX3409" fmla="*/ 1152939 w 1209257"/>
                    <a:gd name="connsiteY3409" fmla="*/ 197252 h 977923"/>
                    <a:gd name="connsiteX3410" fmla="*/ 1133529 w 1209257"/>
                    <a:gd name="connsiteY3410" fmla="*/ 197252 h 977923"/>
                    <a:gd name="connsiteX3411" fmla="*/ 1139838 w 1209257"/>
                    <a:gd name="connsiteY3411" fmla="*/ 203919 h 977923"/>
                    <a:gd name="connsiteX3412" fmla="*/ 1133529 w 1209257"/>
                    <a:gd name="connsiteY3412" fmla="*/ 211143 h 977923"/>
                    <a:gd name="connsiteX3413" fmla="*/ 1127221 w 1209257"/>
                    <a:gd name="connsiteY3413" fmla="*/ 203919 h 977923"/>
                    <a:gd name="connsiteX3414" fmla="*/ 1133529 w 1209257"/>
                    <a:gd name="connsiteY3414" fmla="*/ 197252 h 977923"/>
                    <a:gd name="connsiteX3415" fmla="*/ 1114605 w 1209257"/>
                    <a:gd name="connsiteY3415" fmla="*/ 197252 h 977923"/>
                    <a:gd name="connsiteX3416" fmla="*/ 1120913 w 1209257"/>
                    <a:gd name="connsiteY3416" fmla="*/ 203919 h 977923"/>
                    <a:gd name="connsiteX3417" fmla="*/ 1114605 w 1209257"/>
                    <a:gd name="connsiteY3417" fmla="*/ 211143 h 977923"/>
                    <a:gd name="connsiteX3418" fmla="*/ 1108297 w 1209257"/>
                    <a:gd name="connsiteY3418" fmla="*/ 203919 h 977923"/>
                    <a:gd name="connsiteX3419" fmla="*/ 1114605 w 1209257"/>
                    <a:gd name="connsiteY3419" fmla="*/ 197252 h 977923"/>
                    <a:gd name="connsiteX3420" fmla="*/ 1095195 w 1209257"/>
                    <a:gd name="connsiteY3420" fmla="*/ 197252 h 977923"/>
                    <a:gd name="connsiteX3421" fmla="*/ 1101503 w 1209257"/>
                    <a:gd name="connsiteY3421" fmla="*/ 203919 h 977923"/>
                    <a:gd name="connsiteX3422" fmla="*/ 1095195 w 1209257"/>
                    <a:gd name="connsiteY3422" fmla="*/ 211143 h 977923"/>
                    <a:gd name="connsiteX3423" fmla="*/ 1089372 w 1209257"/>
                    <a:gd name="connsiteY3423" fmla="*/ 203919 h 977923"/>
                    <a:gd name="connsiteX3424" fmla="*/ 1095195 w 1209257"/>
                    <a:gd name="connsiteY3424" fmla="*/ 197252 h 977923"/>
                    <a:gd name="connsiteX3425" fmla="*/ 1076271 w 1209257"/>
                    <a:gd name="connsiteY3425" fmla="*/ 197252 h 977923"/>
                    <a:gd name="connsiteX3426" fmla="*/ 1082579 w 1209257"/>
                    <a:gd name="connsiteY3426" fmla="*/ 203919 h 977923"/>
                    <a:gd name="connsiteX3427" fmla="*/ 1076271 w 1209257"/>
                    <a:gd name="connsiteY3427" fmla="*/ 211143 h 977923"/>
                    <a:gd name="connsiteX3428" fmla="*/ 1069963 w 1209257"/>
                    <a:gd name="connsiteY3428" fmla="*/ 203919 h 977923"/>
                    <a:gd name="connsiteX3429" fmla="*/ 1076271 w 1209257"/>
                    <a:gd name="connsiteY3429" fmla="*/ 197252 h 977923"/>
                    <a:gd name="connsiteX3430" fmla="*/ 1057346 w 1209257"/>
                    <a:gd name="connsiteY3430" fmla="*/ 197252 h 977923"/>
                    <a:gd name="connsiteX3431" fmla="*/ 1063169 w 1209257"/>
                    <a:gd name="connsiteY3431" fmla="*/ 203919 h 977923"/>
                    <a:gd name="connsiteX3432" fmla="*/ 1057346 w 1209257"/>
                    <a:gd name="connsiteY3432" fmla="*/ 211143 h 977923"/>
                    <a:gd name="connsiteX3433" fmla="*/ 1051038 w 1209257"/>
                    <a:gd name="connsiteY3433" fmla="*/ 203919 h 977923"/>
                    <a:gd name="connsiteX3434" fmla="*/ 1057346 w 1209257"/>
                    <a:gd name="connsiteY3434" fmla="*/ 197252 h 977923"/>
                    <a:gd name="connsiteX3435" fmla="*/ 1037936 w 1209257"/>
                    <a:gd name="connsiteY3435" fmla="*/ 197252 h 977923"/>
                    <a:gd name="connsiteX3436" fmla="*/ 1044245 w 1209257"/>
                    <a:gd name="connsiteY3436" fmla="*/ 203919 h 977923"/>
                    <a:gd name="connsiteX3437" fmla="*/ 1037936 w 1209257"/>
                    <a:gd name="connsiteY3437" fmla="*/ 211143 h 977923"/>
                    <a:gd name="connsiteX3438" fmla="*/ 1031628 w 1209257"/>
                    <a:gd name="connsiteY3438" fmla="*/ 203919 h 977923"/>
                    <a:gd name="connsiteX3439" fmla="*/ 1037936 w 1209257"/>
                    <a:gd name="connsiteY3439" fmla="*/ 197252 h 977923"/>
                    <a:gd name="connsiteX3440" fmla="*/ 1019012 w 1209257"/>
                    <a:gd name="connsiteY3440" fmla="*/ 197252 h 977923"/>
                    <a:gd name="connsiteX3441" fmla="*/ 1024835 w 1209257"/>
                    <a:gd name="connsiteY3441" fmla="*/ 203919 h 977923"/>
                    <a:gd name="connsiteX3442" fmla="*/ 1019012 w 1209257"/>
                    <a:gd name="connsiteY3442" fmla="*/ 211143 h 977923"/>
                    <a:gd name="connsiteX3443" fmla="*/ 1012704 w 1209257"/>
                    <a:gd name="connsiteY3443" fmla="*/ 203919 h 977923"/>
                    <a:gd name="connsiteX3444" fmla="*/ 1019012 w 1209257"/>
                    <a:gd name="connsiteY3444" fmla="*/ 197252 h 977923"/>
                    <a:gd name="connsiteX3445" fmla="*/ 999602 w 1209257"/>
                    <a:gd name="connsiteY3445" fmla="*/ 197252 h 977923"/>
                    <a:gd name="connsiteX3446" fmla="*/ 1005910 w 1209257"/>
                    <a:gd name="connsiteY3446" fmla="*/ 203919 h 977923"/>
                    <a:gd name="connsiteX3447" fmla="*/ 999602 w 1209257"/>
                    <a:gd name="connsiteY3447" fmla="*/ 211143 h 977923"/>
                    <a:gd name="connsiteX3448" fmla="*/ 993779 w 1209257"/>
                    <a:gd name="connsiteY3448" fmla="*/ 203919 h 977923"/>
                    <a:gd name="connsiteX3449" fmla="*/ 999602 w 1209257"/>
                    <a:gd name="connsiteY3449" fmla="*/ 197252 h 977923"/>
                    <a:gd name="connsiteX3450" fmla="*/ 980678 w 1209257"/>
                    <a:gd name="connsiteY3450" fmla="*/ 197252 h 977923"/>
                    <a:gd name="connsiteX3451" fmla="*/ 986986 w 1209257"/>
                    <a:gd name="connsiteY3451" fmla="*/ 203919 h 977923"/>
                    <a:gd name="connsiteX3452" fmla="*/ 980678 w 1209257"/>
                    <a:gd name="connsiteY3452" fmla="*/ 211143 h 977923"/>
                    <a:gd name="connsiteX3453" fmla="*/ 974370 w 1209257"/>
                    <a:gd name="connsiteY3453" fmla="*/ 203919 h 977923"/>
                    <a:gd name="connsiteX3454" fmla="*/ 980678 w 1209257"/>
                    <a:gd name="connsiteY3454" fmla="*/ 197252 h 977923"/>
                    <a:gd name="connsiteX3455" fmla="*/ 961268 w 1209257"/>
                    <a:gd name="connsiteY3455" fmla="*/ 197252 h 977923"/>
                    <a:gd name="connsiteX3456" fmla="*/ 967576 w 1209257"/>
                    <a:gd name="connsiteY3456" fmla="*/ 203919 h 977923"/>
                    <a:gd name="connsiteX3457" fmla="*/ 961268 w 1209257"/>
                    <a:gd name="connsiteY3457" fmla="*/ 211143 h 977923"/>
                    <a:gd name="connsiteX3458" fmla="*/ 955445 w 1209257"/>
                    <a:gd name="connsiteY3458" fmla="*/ 203919 h 977923"/>
                    <a:gd name="connsiteX3459" fmla="*/ 961268 w 1209257"/>
                    <a:gd name="connsiteY3459" fmla="*/ 197252 h 977923"/>
                    <a:gd name="connsiteX3460" fmla="*/ 942343 w 1209257"/>
                    <a:gd name="connsiteY3460" fmla="*/ 197252 h 977923"/>
                    <a:gd name="connsiteX3461" fmla="*/ 948652 w 1209257"/>
                    <a:gd name="connsiteY3461" fmla="*/ 203919 h 977923"/>
                    <a:gd name="connsiteX3462" fmla="*/ 942343 w 1209257"/>
                    <a:gd name="connsiteY3462" fmla="*/ 211143 h 977923"/>
                    <a:gd name="connsiteX3463" fmla="*/ 936035 w 1209257"/>
                    <a:gd name="connsiteY3463" fmla="*/ 203919 h 977923"/>
                    <a:gd name="connsiteX3464" fmla="*/ 942343 w 1209257"/>
                    <a:gd name="connsiteY3464" fmla="*/ 197252 h 977923"/>
                    <a:gd name="connsiteX3465" fmla="*/ 923419 w 1209257"/>
                    <a:gd name="connsiteY3465" fmla="*/ 197252 h 977923"/>
                    <a:gd name="connsiteX3466" fmla="*/ 929242 w 1209257"/>
                    <a:gd name="connsiteY3466" fmla="*/ 203919 h 977923"/>
                    <a:gd name="connsiteX3467" fmla="*/ 923419 w 1209257"/>
                    <a:gd name="connsiteY3467" fmla="*/ 211143 h 977923"/>
                    <a:gd name="connsiteX3468" fmla="*/ 917111 w 1209257"/>
                    <a:gd name="connsiteY3468" fmla="*/ 203919 h 977923"/>
                    <a:gd name="connsiteX3469" fmla="*/ 923419 w 1209257"/>
                    <a:gd name="connsiteY3469" fmla="*/ 197252 h 977923"/>
                    <a:gd name="connsiteX3470" fmla="*/ 904009 w 1209257"/>
                    <a:gd name="connsiteY3470" fmla="*/ 197252 h 977923"/>
                    <a:gd name="connsiteX3471" fmla="*/ 910317 w 1209257"/>
                    <a:gd name="connsiteY3471" fmla="*/ 203919 h 977923"/>
                    <a:gd name="connsiteX3472" fmla="*/ 904009 w 1209257"/>
                    <a:gd name="connsiteY3472" fmla="*/ 211143 h 977923"/>
                    <a:gd name="connsiteX3473" fmla="*/ 897701 w 1209257"/>
                    <a:gd name="connsiteY3473" fmla="*/ 203919 h 977923"/>
                    <a:gd name="connsiteX3474" fmla="*/ 904009 w 1209257"/>
                    <a:gd name="connsiteY3474" fmla="*/ 197252 h 977923"/>
                    <a:gd name="connsiteX3475" fmla="*/ 885085 w 1209257"/>
                    <a:gd name="connsiteY3475" fmla="*/ 197252 h 977923"/>
                    <a:gd name="connsiteX3476" fmla="*/ 890908 w 1209257"/>
                    <a:gd name="connsiteY3476" fmla="*/ 203919 h 977923"/>
                    <a:gd name="connsiteX3477" fmla="*/ 885085 w 1209257"/>
                    <a:gd name="connsiteY3477" fmla="*/ 211143 h 977923"/>
                    <a:gd name="connsiteX3478" fmla="*/ 878777 w 1209257"/>
                    <a:gd name="connsiteY3478" fmla="*/ 203919 h 977923"/>
                    <a:gd name="connsiteX3479" fmla="*/ 885085 w 1209257"/>
                    <a:gd name="connsiteY3479" fmla="*/ 197252 h 977923"/>
                    <a:gd name="connsiteX3480" fmla="*/ 731748 w 1209257"/>
                    <a:gd name="connsiteY3480" fmla="*/ 197252 h 977923"/>
                    <a:gd name="connsiteX3481" fmla="*/ 738056 w 1209257"/>
                    <a:gd name="connsiteY3481" fmla="*/ 203919 h 977923"/>
                    <a:gd name="connsiteX3482" fmla="*/ 731748 w 1209257"/>
                    <a:gd name="connsiteY3482" fmla="*/ 211143 h 977923"/>
                    <a:gd name="connsiteX3483" fmla="*/ 725925 w 1209257"/>
                    <a:gd name="connsiteY3483" fmla="*/ 203919 h 977923"/>
                    <a:gd name="connsiteX3484" fmla="*/ 731748 w 1209257"/>
                    <a:gd name="connsiteY3484" fmla="*/ 197252 h 977923"/>
                    <a:gd name="connsiteX3485" fmla="*/ 617230 w 1209257"/>
                    <a:gd name="connsiteY3485" fmla="*/ 197252 h 977923"/>
                    <a:gd name="connsiteX3486" fmla="*/ 623538 w 1209257"/>
                    <a:gd name="connsiteY3486" fmla="*/ 203919 h 977923"/>
                    <a:gd name="connsiteX3487" fmla="*/ 617230 w 1209257"/>
                    <a:gd name="connsiteY3487" fmla="*/ 211143 h 977923"/>
                    <a:gd name="connsiteX3488" fmla="*/ 610922 w 1209257"/>
                    <a:gd name="connsiteY3488" fmla="*/ 203919 h 977923"/>
                    <a:gd name="connsiteX3489" fmla="*/ 617230 w 1209257"/>
                    <a:gd name="connsiteY3489" fmla="*/ 197252 h 977923"/>
                    <a:gd name="connsiteX3490" fmla="*/ 597820 w 1209257"/>
                    <a:gd name="connsiteY3490" fmla="*/ 197252 h 977923"/>
                    <a:gd name="connsiteX3491" fmla="*/ 604129 w 1209257"/>
                    <a:gd name="connsiteY3491" fmla="*/ 203919 h 977923"/>
                    <a:gd name="connsiteX3492" fmla="*/ 597820 w 1209257"/>
                    <a:gd name="connsiteY3492" fmla="*/ 211143 h 977923"/>
                    <a:gd name="connsiteX3493" fmla="*/ 591998 w 1209257"/>
                    <a:gd name="connsiteY3493" fmla="*/ 203919 h 977923"/>
                    <a:gd name="connsiteX3494" fmla="*/ 597820 w 1209257"/>
                    <a:gd name="connsiteY3494" fmla="*/ 197252 h 977923"/>
                    <a:gd name="connsiteX3495" fmla="*/ 578896 w 1209257"/>
                    <a:gd name="connsiteY3495" fmla="*/ 197252 h 977923"/>
                    <a:gd name="connsiteX3496" fmla="*/ 585204 w 1209257"/>
                    <a:gd name="connsiteY3496" fmla="*/ 203919 h 977923"/>
                    <a:gd name="connsiteX3497" fmla="*/ 578896 w 1209257"/>
                    <a:gd name="connsiteY3497" fmla="*/ 211143 h 977923"/>
                    <a:gd name="connsiteX3498" fmla="*/ 572588 w 1209257"/>
                    <a:gd name="connsiteY3498" fmla="*/ 203919 h 977923"/>
                    <a:gd name="connsiteX3499" fmla="*/ 578896 w 1209257"/>
                    <a:gd name="connsiteY3499" fmla="*/ 197252 h 977923"/>
                    <a:gd name="connsiteX3500" fmla="*/ 483303 w 1209257"/>
                    <a:gd name="connsiteY3500" fmla="*/ 197252 h 977923"/>
                    <a:gd name="connsiteX3501" fmla="*/ 489611 w 1209257"/>
                    <a:gd name="connsiteY3501" fmla="*/ 203919 h 977923"/>
                    <a:gd name="connsiteX3502" fmla="*/ 483303 w 1209257"/>
                    <a:gd name="connsiteY3502" fmla="*/ 211143 h 977923"/>
                    <a:gd name="connsiteX3503" fmla="*/ 476995 w 1209257"/>
                    <a:gd name="connsiteY3503" fmla="*/ 203919 h 977923"/>
                    <a:gd name="connsiteX3504" fmla="*/ 483303 w 1209257"/>
                    <a:gd name="connsiteY3504" fmla="*/ 197252 h 977923"/>
                    <a:gd name="connsiteX3505" fmla="*/ 463893 w 1209257"/>
                    <a:gd name="connsiteY3505" fmla="*/ 197252 h 977923"/>
                    <a:gd name="connsiteX3506" fmla="*/ 470201 w 1209257"/>
                    <a:gd name="connsiteY3506" fmla="*/ 203919 h 977923"/>
                    <a:gd name="connsiteX3507" fmla="*/ 463893 w 1209257"/>
                    <a:gd name="connsiteY3507" fmla="*/ 211143 h 977923"/>
                    <a:gd name="connsiteX3508" fmla="*/ 458070 w 1209257"/>
                    <a:gd name="connsiteY3508" fmla="*/ 203919 h 977923"/>
                    <a:gd name="connsiteX3509" fmla="*/ 463893 w 1209257"/>
                    <a:gd name="connsiteY3509" fmla="*/ 197252 h 977923"/>
                    <a:gd name="connsiteX3510" fmla="*/ 406634 w 1209257"/>
                    <a:gd name="connsiteY3510" fmla="*/ 197252 h 977923"/>
                    <a:gd name="connsiteX3511" fmla="*/ 412943 w 1209257"/>
                    <a:gd name="connsiteY3511" fmla="*/ 203919 h 977923"/>
                    <a:gd name="connsiteX3512" fmla="*/ 406634 w 1209257"/>
                    <a:gd name="connsiteY3512" fmla="*/ 211143 h 977923"/>
                    <a:gd name="connsiteX3513" fmla="*/ 400326 w 1209257"/>
                    <a:gd name="connsiteY3513" fmla="*/ 203919 h 977923"/>
                    <a:gd name="connsiteX3514" fmla="*/ 406634 w 1209257"/>
                    <a:gd name="connsiteY3514" fmla="*/ 197252 h 977923"/>
                    <a:gd name="connsiteX3515" fmla="*/ 387710 w 1209257"/>
                    <a:gd name="connsiteY3515" fmla="*/ 197252 h 977923"/>
                    <a:gd name="connsiteX3516" fmla="*/ 393533 w 1209257"/>
                    <a:gd name="connsiteY3516" fmla="*/ 203919 h 977923"/>
                    <a:gd name="connsiteX3517" fmla="*/ 387710 w 1209257"/>
                    <a:gd name="connsiteY3517" fmla="*/ 211143 h 977923"/>
                    <a:gd name="connsiteX3518" fmla="*/ 381402 w 1209257"/>
                    <a:gd name="connsiteY3518" fmla="*/ 203919 h 977923"/>
                    <a:gd name="connsiteX3519" fmla="*/ 387710 w 1209257"/>
                    <a:gd name="connsiteY3519" fmla="*/ 197252 h 977923"/>
                    <a:gd name="connsiteX3520" fmla="*/ 368300 w 1209257"/>
                    <a:gd name="connsiteY3520" fmla="*/ 197252 h 977923"/>
                    <a:gd name="connsiteX3521" fmla="*/ 374608 w 1209257"/>
                    <a:gd name="connsiteY3521" fmla="*/ 203919 h 977923"/>
                    <a:gd name="connsiteX3522" fmla="*/ 368300 w 1209257"/>
                    <a:gd name="connsiteY3522" fmla="*/ 211143 h 977923"/>
                    <a:gd name="connsiteX3523" fmla="*/ 362477 w 1209257"/>
                    <a:gd name="connsiteY3523" fmla="*/ 203919 h 977923"/>
                    <a:gd name="connsiteX3524" fmla="*/ 368300 w 1209257"/>
                    <a:gd name="connsiteY3524" fmla="*/ 197252 h 977923"/>
                    <a:gd name="connsiteX3525" fmla="*/ 349376 w 1209257"/>
                    <a:gd name="connsiteY3525" fmla="*/ 197252 h 977923"/>
                    <a:gd name="connsiteX3526" fmla="*/ 355684 w 1209257"/>
                    <a:gd name="connsiteY3526" fmla="*/ 203919 h 977923"/>
                    <a:gd name="connsiteX3527" fmla="*/ 349376 w 1209257"/>
                    <a:gd name="connsiteY3527" fmla="*/ 211143 h 977923"/>
                    <a:gd name="connsiteX3528" fmla="*/ 343068 w 1209257"/>
                    <a:gd name="connsiteY3528" fmla="*/ 203919 h 977923"/>
                    <a:gd name="connsiteX3529" fmla="*/ 349376 w 1209257"/>
                    <a:gd name="connsiteY3529" fmla="*/ 197252 h 977923"/>
                    <a:gd name="connsiteX3530" fmla="*/ 329966 w 1209257"/>
                    <a:gd name="connsiteY3530" fmla="*/ 197252 h 977923"/>
                    <a:gd name="connsiteX3531" fmla="*/ 336274 w 1209257"/>
                    <a:gd name="connsiteY3531" fmla="*/ 203919 h 977923"/>
                    <a:gd name="connsiteX3532" fmla="*/ 329966 w 1209257"/>
                    <a:gd name="connsiteY3532" fmla="*/ 211143 h 977923"/>
                    <a:gd name="connsiteX3533" fmla="*/ 324143 w 1209257"/>
                    <a:gd name="connsiteY3533" fmla="*/ 203919 h 977923"/>
                    <a:gd name="connsiteX3534" fmla="*/ 329966 w 1209257"/>
                    <a:gd name="connsiteY3534" fmla="*/ 197252 h 977923"/>
                    <a:gd name="connsiteX3535" fmla="*/ 311041 w 1209257"/>
                    <a:gd name="connsiteY3535" fmla="*/ 197252 h 977923"/>
                    <a:gd name="connsiteX3536" fmla="*/ 317350 w 1209257"/>
                    <a:gd name="connsiteY3536" fmla="*/ 203919 h 977923"/>
                    <a:gd name="connsiteX3537" fmla="*/ 311041 w 1209257"/>
                    <a:gd name="connsiteY3537" fmla="*/ 211143 h 977923"/>
                    <a:gd name="connsiteX3538" fmla="*/ 304733 w 1209257"/>
                    <a:gd name="connsiteY3538" fmla="*/ 203919 h 977923"/>
                    <a:gd name="connsiteX3539" fmla="*/ 311041 w 1209257"/>
                    <a:gd name="connsiteY3539" fmla="*/ 197252 h 977923"/>
                    <a:gd name="connsiteX3540" fmla="*/ 292117 w 1209257"/>
                    <a:gd name="connsiteY3540" fmla="*/ 197252 h 977923"/>
                    <a:gd name="connsiteX3541" fmla="*/ 297940 w 1209257"/>
                    <a:gd name="connsiteY3541" fmla="*/ 203919 h 977923"/>
                    <a:gd name="connsiteX3542" fmla="*/ 292117 w 1209257"/>
                    <a:gd name="connsiteY3542" fmla="*/ 211143 h 977923"/>
                    <a:gd name="connsiteX3543" fmla="*/ 285809 w 1209257"/>
                    <a:gd name="connsiteY3543" fmla="*/ 203919 h 977923"/>
                    <a:gd name="connsiteX3544" fmla="*/ 292117 w 1209257"/>
                    <a:gd name="connsiteY3544" fmla="*/ 197252 h 977923"/>
                    <a:gd name="connsiteX3545" fmla="*/ 272707 w 1209257"/>
                    <a:gd name="connsiteY3545" fmla="*/ 197252 h 977923"/>
                    <a:gd name="connsiteX3546" fmla="*/ 279015 w 1209257"/>
                    <a:gd name="connsiteY3546" fmla="*/ 203919 h 977923"/>
                    <a:gd name="connsiteX3547" fmla="*/ 272707 w 1209257"/>
                    <a:gd name="connsiteY3547" fmla="*/ 211143 h 977923"/>
                    <a:gd name="connsiteX3548" fmla="*/ 266399 w 1209257"/>
                    <a:gd name="connsiteY3548" fmla="*/ 203919 h 977923"/>
                    <a:gd name="connsiteX3549" fmla="*/ 272707 w 1209257"/>
                    <a:gd name="connsiteY3549" fmla="*/ 197252 h 977923"/>
                    <a:gd name="connsiteX3550" fmla="*/ 253783 w 1209257"/>
                    <a:gd name="connsiteY3550" fmla="*/ 197252 h 977923"/>
                    <a:gd name="connsiteX3551" fmla="*/ 259606 w 1209257"/>
                    <a:gd name="connsiteY3551" fmla="*/ 203919 h 977923"/>
                    <a:gd name="connsiteX3552" fmla="*/ 253783 w 1209257"/>
                    <a:gd name="connsiteY3552" fmla="*/ 211143 h 977923"/>
                    <a:gd name="connsiteX3553" fmla="*/ 247475 w 1209257"/>
                    <a:gd name="connsiteY3553" fmla="*/ 203919 h 977923"/>
                    <a:gd name="connsiteX3554" fmla="*/ 253783 w 1209257"/>
                    <a:gd name="connsiteY3554" fmla="*/ 197252 h 977923"/>
                    <a:gd name="connsiteX3555" fmla="*/ 234373 w 1209257"/>
                    <a:gd name="connsiteY3555" fmla="*/ 197252 h 977923"/>
                    <a:gd name="connsiteX3556" fmla="*/ 240681 w 1209257"/>
                    <a:gd name="connsiteY3556" fmla="*/ 203919 h 977923"/>
                    <a:gd name="connsiteX3557" fmla="*/ 234373 w 1209257"/>
                    <a:gd name="connsiteY3557" fmla="*/ 211143 h 977923"/>
                    <a:gd name="connsiteX3558" fmla="*/ 228550 w 1209257"/>
                    <a:gd name="connsiteY3558" fmla="*/ 203919 h 977923"/>
                    <a:gd name="connsiteX3559" fmla="*/ 234373 w 1209257"/>
                    <a:gd name="connsiteY3559" fmla="*/ 197252 h 977923"/>
                    <a:gd name="connsiteX3560" fmla="*/ 215448 w 1209257"/>
                    <a:gd name="connsiteY3560" fmla="*/ 197252 h 977923"/>
                    <a:gd name="connsiteX3561" fmla="*/ 221757 w 1209257"/>
                    <a:gd name="connsiteY3561" fmla="*/ 203919 h 977923"/>
                    <a:gd name="connsiteX3562" fmla="*/ 215448 w 1209257"/>
                    <a:gd name="connsiteY3562" fmla="*/ 211143 h 977923"/>
                    <a:gd name="connsiteX3563" fmla="*/ 209140 w 1209257"/>
                    <a:gd name="connsiteY3563" fmla="*/ 203919 h 977923"/>
                    <a:gd name="connsiteX3564" fmla="*/ 215448 w 1209257"/>
                    <a:gd name="connsiteY3564" fmla="*/ 197252 h 977923"/>
                    <a:gd name="connsiteX3565" fmla="*/ 196039 w 1209257"/>
                    <a:gd name="connsiteY3565" fmla="*/ 197252 h 977923"/>
                    <a:gd name="connsiteX3566" fmla="*/ 202347 w 1209257"/>
                    <a:gd name="connsiteY3566" fmla="*/ 203919 h 977923"/>
                    <a:gd name="connsiteX3567" fmla="*/ 196039 w 1209257"/>
                    <a:gd name="connsiteY3567" fmla="*/ 211143 h 977923"/>
                    <a:gd name="connsiteX3568" fmla="*/ 190216 w 1209257"/>
                    <a:gd name="connsiteY3568" fmla="*/ 203919 h 977923"/>
                    <a:gd name="connsiteX3569" fmla="*/ 196039 w 1209257"/>
                    <a:gd name="connsiteY3569" fmla="*/ 197252 h 977923"/>
                    <a:gd name="connsiteX3570" fmla="*/ 177114 w 1209257"/>
                    <a:gd name="connsiteY3570" fmla="*/ 197252 h 977923"/>
                    <a:gd name="connsiteX3571" fmla="*/ 183422 w 1209257"/>
                    <a:gd name="connsiteY3571" fmla="*/ 203919 h 977923"/>
                    <a:gd name="connsiteX3572" fmla="*/ 177114 w 1209257"/>
                    <a:gd name="connsiteY3572" fmla="*/ 211143 h 977923"/>
                    <a:gd name="connsiteX3573" fmla="*/ 170806 w 1209257"/>
                    <a:gd name="connsiteY3573" fmla="*/ 203919 h 977923"/>
                    <a:gd name="connsiteX3574" fmla="*/ 177114 w 1209257"/>
                    <a:gd name="connsiteY3574" fmla="*/ 197252 h 977923"/>
                    <a:gd name="connsiteX3575" fmla="*/ 158190 w 1209257"/>
                    <a:gd name="connsiteY3575" fmla="*/ 197252 h 977923"/>
                    <a:gd name="connsiteX3576" fmla="*/ 164013 w 1209257"/>
                    <a:gd name="connsiteY3576" fmla="*/ 203919 h 977923"/>
                    <a:gd name="connsiteX3577" fmla="*/ 158190 w 1209257"/>
                    <a:gd name="connsiteY3577" fmla="*/ 211143 h 977923"/>
                    <a:gd name="connsiteX3578" fmla="*/ 151882 w 1209257"/>
                    <a:gd name="connsiteY3578" fmla="*/ 203919 h 977923"/>
                    <a:gd name="connsiteX3579" fmla="*/ 158190 w 1209257"/>
                    <a:gd name="connsiteY3579" fmla="*/ 197252 h 977923"/>
                    <a:gd name="connsiteX3580" fmla="*/ 138780 w 1209257"/>
                    <a:gd name="connsiteY3580" fmla="*/ 197252 h 977923"/>
                    <a:gd name="connsiteX3581" fmla="*/ 145088 w 1209257"/>
                    <a:gd name="connsiteY3581" fmla="*/ 203919 h 977923"/>
                    <a:gd name="connsiteX3582" fmla="*/ 138780 w 1209257"/>
                    <a:gd name="connsiteY3582" fmla="*/ 211143 h 977923"/>
                    <a:gd name="connsiteX3583" fmla="*/ 132472 w 1209257"/>
                    <a:gd name="connsiteY3583" fmla="*/ 203919 h 977923"/>
                    <a:gd name="connsiteX3584" fmla="*/ 138780 w 1209257"/>
                    <a:gd name="connsiteY3584" fmla="*/ 197252 h 977923"/>
                    <a:gd name="connsiteX3585" fmla="*/ 119855 w 1209257"/>
                    <a:gd name="connsiteY3585" fmla="*/ 197252 h 977923"/>
                    <a:gd name="connsiteX3586" fmla="*/ 125678 w 1209257"/>
                    <a:gd name="connsiteY3586" fmla="*/ 203919 h 977923"/>
                    <a:gd name="connsiteX3587" fmla="*/ 119855 w 1209257"/>
                    <a:gd name="connsiteY3587" fmla="*/ 211143 h 977923"/>
                    <a:gd name="connsiteX3588" fmla="*/ 113547 w 1209257"/>
                    <a:gd name="connsiteY3588" fmla="*/ 203919 h 977923"/>
                    <a:gd name="connsiteX3589" fmla="*/ 119855 w 1209257"/>
                    <a:gd name="connsiteY3589" fmla="*/ 197252 h 977923"/>
                    <a:gd name="connsiteX3590" fmla="*/ 100446 w 1209257"/>
                    <a:gd name="connsiteY3590" fmla="*/ 197252 h 977923"/>
                    <a:gd name="connsiteX3591" fmla="*/ 106754 w 1209257"/>
                    <a:gd name="connsiteY3591" fmla="*/ 203919 h 977923"/>
                    <a:gd name="connsiteX3592" fmla="*/ 100446 w 1209257"/>
                    <a:gd name="connsiteY3592" fmla="*/ 211143 h 977923"/>
                    <a:gd name="connsiteX3593" fmla="*/ 94623 w 1209257"/>
                    <a:gd name="connsiteY3593" fmla="*/ 203919 h 977923"/>
                    <a:gd name="connsiteX3594" fmla="*/ 100446 w 1209257"/>
                    <a:gd name="connsiteY3594" fmla="*/ 197252 h 977923"/>
                    <a:gd name="connsiteX3595" fmla="*/ 81521 w 1209257"/>
                    <a:gd name="connsiteY3595" fmla="*/ 197252 h 977923"/>
                    <a:gd name="connsiteX3596" fmla="*/ 87829 w 1209257"/>
                    <a:gd name="connsiteY3596" fmla="*/ 203919 h 977923"/>
                    <a:gd name="connsiteX3597" fmla="*/ 81521 w 1209257"/>
                    <a:gd name="connsiteY3597" fmla="*/ 211143 h 977923"/>
                    <a:gd name="connsiteX3598" fmla="*/ 75213 w 1209257"/>
                    <a:gd name="connsiteY3598" fmla="*/ 203919 h 977923"/>
                    <a:gd name="connsiteX3599" fmla="*/ 81521 w 1209257"/>
                    <a:gd name="connsiteY3599" fmla="*/ 197252 h 977923"/>
                    <a:gd name="connsiteX3600" fmla="*/ 62111 w 1209257"/>
                    <a:gd name="connsiteY3600" fmla="*/ 197252 h 977923"/>
                    <a:gd name="connsiteX3601" fmla="*/ 68420 w 1209257"/>
                    <a:gd name="connsiteY3601" fmla="*/ 203919 h 977923"/>
                    <a:gd name="connsiteX3602" fmla="*/ 62111 w 1209257"/>
                    <a:gd name="connsiteY3602" fmla="*/ 211143 h 977923"/>
                    <a:gd name="connsiteX3603" fmla="*/ 56289 w 1209257"/>
                    <a:gd name="connsiteY3603" fmla="*/ 203919 h 977923"/>
                    <a:gd name="connsiteX3604" fmla="*/ 62111 w 1209257"/>
                    <a:gd name="connsiteY3604" fmla="*/ 197252 h 977923"/>
                    <a:gd name="connsiteX3605" fmla="*/ 43187 w 1209257"/>
                    <a:gd name="connsiteY3605" fmla="*/ 197252 h 977923"/>
                    <a:gd name="connsiteX3606" fmla="*/ 49495 w 1209257"/>
                    <a:gd name="connsiteY3606" fmla="*/ 203919 h 977923"/>
                    <a:gd name="connsiteX3607" fmla="*/ 43187 w 1209257"/>
                    <a:gd name="connsiteY3607" fmla="*/ 211143 h 977923"/>
                    <a:gd name="connsiteX3608" fmla="*/ 36879 w 1209257"/>
                    <a:gd name="connsiteY3608" fmla="*/ 203919 h 977923"/>
                    <a:gd name="connsiteX3609" fmla="*/ 43187 w 1209257"/>
                    <a:gd name="connsiteY3609" fmla="*/ 197252 h 977923"/>
                    <a:gd name="connsiteX3610" fmla="*/ 559486 w 1209257"/>
                    <a:gd name="connsiteY3610" fmla="*/ 177249 h 977923"/>
                    <a:gd name="connsiteX3611" fmla="*/ 564339 w 1209257"/>
                    <a:gd name="connsiteY3611" fmla="*/ 182249 h 977923"/>
                    <a:gd name="connsiteX3612" fmla="*/ 559486 w 1209257"/>
                    <a:gd name="connsiteY3612" fmla="*/ 187250 h 977923"/>
                    <a:gd name="connsiteX3613" fmla="*/ 555119 w 1209257"/>
                    <a:gd name="connsiteY3613" fmla="*/ 182249 h 977923"/>
                    <a:gd name="connsiteX3614" fmla="*/ 559486 w 1209257"/>
                    <a:gd name="connsiteY3614" fmla="*/ 177249 h 977923"/>
                    <a:gd name="connsiteX3615" fmla="*/ 1171007 w 1209257"/>
                    <a:gd name="connsiteY3615" fmla="*/ 176563 h 977923"/>
                    <a:gd name="connsiteX3616" fmla="*/ 1174061 w 1209257"/>
                    <a:gd name="connsiteY3616" fmla="*/ 186402 h 977923"/>
                    <a:gd name="connsiteX3617" fmla="*/ 1171864 w 1209257"/>
                    <a:gd name="connsiteY3617" fmla="*/ 188917 h 977923"/>
                    <a:gd name="connsiteX3618" fmla="*/ 1166041 w 1209257"/>
                    <a:gd name="connsiteY3618" fmla="*/ 182249 h 977923"/>
                    <a:gd name="connsiteX3619" fmla="*/ 292117 w 1209257"/>
                    <a:gd name="connsiteY3619" fmla="*/ 175582 h 977923"/>
                    <a:gd name="connsiteX3620" fmla="*/ 297940 w 1209257"/>
                    <a:gd name="connsiteY3620" fmla="*/ 182249 h 977923"/>
                    <a:gd name="connsiteX3621" fmla="*/ 292117 w 1209257"/>
                    <a:gd name="connsiteY3621" fmla="*/ 188917 h 977923"/>
                    <a:gd name="connsiteX3622" fmla="*/ 285809 w 1209257"/>
                    <a:gd name="connsiteY3622" fmla="*/ 182249 h 977923"/>
                    <a:gd name="connsiteX3623" fmla="*/ 292117 w 1209257"/>
                    <a:gd name="connsiteY3623" fmla="*/ 175582 h 977923"/>
                    <a:gd name="connsiteX3624" fmla="*/ 1152939 w 1209257"/>
                    <a:gd name="connsiteY3624" fmla="*/ 175026 h 977923"/>
                    <a:gd name="connsiteX3625" fmla="*/ 1158762 w 1209257"/>
                    <a:gd name="connsiteY3625" fmla="*/ 182249 h 977923"/>
                    <a:gd name="connsiteX3626" fmla="*/ 1152939 w 1209257"/>
                    <a:gd name="connsiteY3626" fmla="*/ 189473 h 977923"/>
                    <a:gd name="connsiteX3627" fmla="*/ 1146631 w 1209257"/>
                    <a:gd name="connsiteY3627" fmla="*/ 182249 h 977923"/>
                    <a:gd name="connsiteX3628" fmla="*/ 1152939 w 1209257"/>
                    <a:gd name="connsiteY3628" fmla="*/ 175026 h 977923"/>
                    <a:gd name="connsiteX3629" fmla="*/ 1133529 w 1209257"/>
                    <a:gd name="connsiteY3629" fmla="*/ 175026 h 977923"/>
                    <a:gd name="connsiteX3630" fmla="*/ 1139838 w 1209257"/>
                    <a:gd name="connsiteY3630" fmla="*/ 182249 h 977923"/>
                    <a:gd name="connsiteX3631" fmla="*/ 1133529 w 1209257"/>
                    <a:gd name="connsiteY3631" fmla="*/ 189473 h 977923"/>
                    <a:gd name="connsiteX3632" fmla="*/ 1127221 w 1209257"/>
                    <a:gd name="connsiteY3632" fmla="*/ 182249 h 977923"/>
                    <a:gd name="connsiteX3633" fmla="*/ 1133529 w 1209257"/>
                    <a:gd name="connsiteY3633" fmla="*/ 175026 h 977923"/>
                    <a:gd name="connsiteX3634" fmla="*/ 1114605 w 1209257"/>
                    <a:gd name="connsiteY3634" fmla="*/ 175026 h 977923"/>
                    <a:gd name="connsiteX3635" fmla="*/ 1120913 w 1209257"/>
                    <a:gd name="connsiteY3635" fmla="*/ 182249 h 977923"/>
                    <a:gd name="connsiteX3636" fmla="*/ 1114605 w 1209257"/>
                    <a:gd name="connsiteY3636" fmla="*/ 189473 h 977923"/>
                    <a:gd name="connsiteX3637" fmla="*/ 1108297 w 1209257"/>
                    <a:gd name="connsiteY3637" fmla="*/ 182249 h 977923"/>
                    <a:gd name="connsiteX3638" fmla="*/ 1114605 w 1209257"/>
                    <a:gd name="connsiteY3638" fmla="*/ 175026 h 977923"/>
                    <a:gd name="connsiteX3639" fmla="*/ 1095195 w 1209257"/>
                    <a:gd name="connsiteY3639" fmla="*/ 175026 h 977923"/>
                    <a:gd name="connsiteX3640" fmla="*/ 1101503 w 1209257"/>
                    <a:gd name="connsiteY3640" fmla="*/ 182249 h 977923"/>
                    <a:gd name="connsiteX3641" fmla="*/ 1095195 w 1209257"/>
                    <a:gd name="connsiteY3641" fmla="*/ 189473 h 977923"/>
                    <a:gd name="connsiteX3642" fmla="*/ 1089372 w 1209257"/>
                    <a:gd name="connsiteY3642" fmla="*/ 182249 h 977923"/>
                    <a:gd name="connsiteX3643" fmla="*/ 1095195 w 1209257"/>
                    <a:gd name="connsiteY3643" fmla="*/ 175026 h 977923"/>
                    <a:gd name="connsiteX3644" fmla="*/ 1076271 w 1209257"/>
                    <a:gd name="connsiteY3644" fmla="*/ 175026 h 977923"/>
                    <a:gd name="connsiteX3645" fmla="*/ 1082579 w 1209257"/>
                    <a:gd name="connsiteY3645" fmla="*/ 182249 h 977923"/>
                    <a:gd name="connsiteX3646" fmla="*/ 1076271 w 1209257"/>
                    <a:gd name="connsiteY3646" fmla="*/ 189473 h 977923"/>
                    <a:gd name="connsiteX3647" fmla="*/ 1069963 w 1209257"/>
                    <a:gd name="connsiteY3647" fmla="*/ 182249 h 977923"/>
                    <a:gd name="connsiteX3648" fmla="*/ 1076271 w 1209257"/>
                    <a:gd name="connsiteY3648" fmla="*/ 175026 h 977923"/>
                    <a:gd name="connsiteX3649" fmla="*/ 1057346 w 1209257"/>
                    <a:gd name="connsiteY3649" fmla="*/ 175026 h 977923"/>
                    <a:gd name="connsiteX3650" fmla="*/ 1063169 w 1209257"/>
                    <a:gd name="connsiteY3650" fmla="*/ 182249 h 977923"/>
                    <a:gd name="connsiteX3651" fmla="*/ 1057346 w 1209257"/>
                    <a:gd name="connsiteY3651" fmla="*/ 189473 h 977923"/>
                    <a:gd name="connsiteX3652" fmla="*/ 1051038 w 1209257"/>
                    <a:gd name="connsiteY3652" fmla="*/ 182249 h 977923"/>
                    <a:gd name="connsiteX3653" fmla="*/ 1057346 w 1209257"/>
                    <a:gd name="connsiteY3653" fmla="*/ 175026 h 977923"/>
                    <a:gd name="connsiteX3654" fmla="*/ 1019012 w 1209257"/>
                    <a:gd name="connsiteY3654" fmla="*/ 175026 h 977923"/>
                    <a:gd name="connsiteX3655" fmla="*/ 1024835 w 1209257"/>
                    <a:gd name="connsiteY3655" fmla="*/ 182249 h 977923"/>
                    <a:gd name="connsiteX3656" fmla="*/ 1019012 w 1209257"/>
                    <a:gd name="connsiteY3656" fmla="*/ 189473 h 977923"/>
                    <a:gd name="connsiteX3657" fmla="*/ 1012704 w 1209257"/>
                    <a:gd name="connsiteY3657" fmla="*/ 182249 h 977923"/>
                    <a:gd name="connsiteX3658" fmla="*/ 1019012 w 1209257"/>
                    <a:gd name="connsiteY3658" fmla="*/ 175026 h 977923"/>
                    <a:gd name="connsiteX3659" fmla="*/ 999602 w 1209257"/>
                    <a:gd name="connsiteY3659" fmla="*/ 175026 h 977923"/>
                    <a:gd name="connsiteX3660" fmla="*/ 1005910 w 1209257"/>
                    <a:gd name="connsiteY3660" fmla="*/ 182249 h 977923"/>
                    <a:gd name="connsiteX3661" fmla="*/ 999602 w 1209257"/>
                    <a:gd name="connsiteY3661" fmla="*/ 189473 h 977923"/>
                    <a:gd name="connsiteX3662" fmla="*/ 993779 w 1209257"/>
                    <a:gd name="connsiteY3662" fmla="*/ 182249 h 977923"/>
                    <a:gd name="connsiteX3663" fmla="*/ 999602 w 1209257"/>
                    <a:gd name="connsiteY3663" fmla="*/ 175026 h 977923"/>
                    <a:gd name="connsiteX3664" fmla="*/ 980678 w 1209257"/>
                    <a:gd name="connsiteY3664" fmla="*/ 175026 h 977923"/>
                    <a:gd name="connsiteX3665" fmla="*/ 986986 w 1209257"/>
                    <a:gd name="connsiteY3665" fmla="*/ 182249 h 977923"/>
                    <a:gd name="connsiteX3666" fmla="*/ 980678 w 1209257"/>
                    <a:gd name="connsiteY3666" fmla="*/ 189473 h 977923"/>
                    <a:gd name="connsiteX3667" fmla="*/ 974370 w 1209257"/>
                    <a:gd name="connsiteY3667" fmla="*/ 182249 h 977923"/>
                    <a:gd name="connsiteX3668" fmla="*/ 980678 w 1209257"/>
                    <a:gd name="connsiteY3668" fmla="*/ 175026 h 977923"/>
                    <a:gd name="connsiteX3669" fmla="*/ 961268 w 1209257"/>
                    <a:gd name="connsiteY3669" fmla="*/ 175026 h 977923"/>
                    <a:gd name="connsiteX3670" fmla="*/ 967576 w 1209257"/>
                    <a:gd name="connsiteY3670" fmla="*/ 182249 h 977923"/>
                    <a:gd name="connsiteX3671" fmla="*/ 961268 w 1209257"/>
                    <a:gd name="connsiteY3671" fmla="*/ 189473 h 977923"/>
                    <a:gd name="connsiteX3672" fmla="*/ 955445 w 1209257"/>
                    <a:gd name="connsiteY3672" fmla="*/ 182249 h 977923"/>
                    <a:gd name="connsiteX3673" fmla="*/ 961268 w 1209257"/>
                    <a:gd name="connsiteY3673" fmla="*/ 175026 h 977923"/>
                    <a:gd name="connsiteX3674" fmla="*/ 942343 w 1209257"/>
                    <a:gd name="connsiteY3674" fmla="*/ 175026 h 977923"/>
                    <a:gd name="connsiteX3675" fmla="*/ 948652 w 1209257"/>
                    <a:gd name="connsiteY3675" fmla="*/ 182249 h 977923"/>
                    <a:gd name="connsiteX3676" fmla="*/ 942343 w 1209257"/>
                    <a:gd name="connsiteY3676" fmla="*/ 189473 h 977923"/>
                    <a:gd name="connsiteX3677" fmla="*/ 936035 w 1209257"/>
                    <a:gd name="connsiteY3677" fmla="*/ 182249 h 977923"/>
                    <a:gd name="connsiteX3678" fmla="*/ 942343 w 1209257"/>
                    <a:gd name="connsiteY3678" fmla="*/ 175026 h 977923"/>
                    <a:gd name="connsiteX3679" fmla="*/ 923419 w 1209257"/>
                    <a:gd name="connsiteY3679" fmla="*/ 175026 h 977923"/>
                    <a:gd name="connsiteX3680" fmla="*/ 929242 w 1209257"/>
                    <a:gd name="connsiteY3680" fmla="*/ 182249 h 977923"/>
                    <a:gd name="connsiteX3681" fmla="*/ 923419 w 1209257"/>
                    <a:gd name="connsiteY3681" fmla="*/ 189473 h 977923"/>
                    <a:gd name="connsiteX3682" fmla="*/ 917111 w 1209257"/>
                    <a:gd name="connsiteY3682" fmla="*/ 182249 h 977923"/>
                    <a:gd name="connsiteX3683" fmla="*/ 923419 w 1209257"/>
                    <a:gd name="connsiteY3683" fmla="*/ 175026 h 977923"/>
                    <a:gd name="connsiteX3684" fmla="*/ 904009 w 1209257"/>
                    <a:gd name="connsiteY3684" fmla="*/ 175026 h 977923"/>
                    <a:gd name="connsiteX3685" fmla="*/ 910317 w 1209257"/>
                    <a:gd name="connsiteY3685" fmla="*/ 182249 h 977923"/>
                    <a:gd name="connsiteX3686" fmla="*/ 904009 w 1209257"/>
                    <a:gd name="connsiteY3686" fmla="*/ 189473 h 977923"/>
                    <a:gd name="connsiteX3687" fmla="*/ 897701 w 1209257"/>
                    <a:gd name="connsiteY3687" fmla="*/ 182249 h 977923"/>
                    <a:gd name="connsiteX3688" fmla="*/ 904009 w 1209257"/>
                    <a:gd name="connsiteY3688" fmla="*/ 175026 h 977923"/>
                    <a:gd name="connsiteX3689" fmla="*/ 636155 w 1209257"/>
                    <a:gd name="connsiteY3689" fmla="*/ 175026 h 977923"/>
                    <a:gd name="connsiteX3690" fmla="*/ 642463 w 1209257"/>
                    <a:gd name="connsiteY3690" fmla="*/ 182249 h 977923"/>
                    <a:gd name="connsiteX3691" fmla="*/ 636155 w 1209257"/>
                    <a:gd name="connsiteY3691" fmla="*/ 189473 h 977923"/>
                    <a:gd name="connsiteX3692" fmla="*/ 629847 w 1209257"/>
                    <a:gd name="connsiteY3692" fmla="*/ 182249 h 977923"/>
                    <a:gd name="connsiteX3693" fmla="*/ 636155 w 1209257"/>
                    <a:gd name="connsiteY3693" fmla="*/ 175026 h 977923"/>
                    <a:gd name="connsiteX3694" fmla="*/ 617230 w 1209257"/>
                    <a:gd name="connsiteY3694" fmla="*/ 175026 h 977923"/>
                    <a:gd name="connsiteX3695" fmla="*/ 623538 w 1209257"/>
                    <a:gd name="connsiteY3695" fmla="*/ 182249 h 977923"/>
                    <a:gd name="connsiteX3696" fmla="*/ 617230 w 1209257"/>
                    <a:gd name="connsiteY3696" fmla="*/ 189473 h 977923"/>
                    <a:gd name="connsiteX3697" fmla="*/ 610922 w 1209257"/>
                    <a:gd name="connsiteY3697" fmla="*/ 182249 h 977923"/>
                    <a:gd name="connsiteX3698" fmla="*/ 617230 w 1209257"/>
                    <a:gd name="connsiteY3698" fmla="*/ 175026 h 977923"/>
                    <a:gd name="connsiteX3699" fmla="*/ 597820 w 1209257"/>
                    <a:gd name="connsiteY3699" fmla="*/ 175026 h 977923"/>
                    <a:gd name="connsiteX3700" fmla="*/ 604129 w 1209257"/>
                    <a:gd name="connsiteY3700" fmla="*/ 182249 h 977923"/>
                    <a:gd name="connsiteX3701" fmla="*/ 597820 w 1209257"/>
                    <a:gd name="connsiteY3701" fmla="*/ 189473 h 977923"/>
                    <a:gd name="connsiteX3702" fmla="*/ 591998 w 1209257"/>
                    <a:gd name="connsiteY3702" fmla="*/ 182249 h 977923"/>
                    <a:gd name="connsiteX3703" fmla="*/ 597820 w 1209257"/>
                    <a:gd name="connsiteY3703" fmla="*/ 175026 h 977923"/>
                    <a:gd name="connsiteX3704" fmla="*/ 578896 w 1209257"/>
                    <a:gd name="connsiteY3704" fmla="*/ 175026 h 977923"/>
                    <a:gd name="connsiteX3705" fmla="*/ 585204 w 1209257"/>
                    <a:gd name="connsiteY3705" fmla="*/ 182249 h 977923"/>
                    <a:gd name="connsiteX3706" fmla="*/ 578896 w 1209257"/>
                    <a:gd name="connsiteY3706" fmla="*/ 189473 h 977923"/>
                    <a:gd name="connsiteX3707" fmla="*/ 572588 w 1209257"/>
                    <a:gd name="connsiteY3707" fmla="*/ 182249 h 977923"/>
                    <a:gd name="connsiteX3708" fmla="*/ 578896 w 1209257"/>
                    <a:gd name="connsiteY3708" fmla="*/ 175026 h 977923"/>
                    <a:gd name="connsiteX3709" fmla="*/ 502227 w 1209257"/>
                    <a:gd name="connsiteY3709" fmla="*/ 175026 h 977923"/>
                    <a:gd name="connsiteX3710" fmla="*/ 508536 w 1209257"/>
                    <a:gd name="connsiteY3710" fmla="*/ 182249 h 977923"/>
                    <a:gd name="connsiteX3711" fmla="*/ 502227 w 1209257"/>
                    <a:gd name="connsiteY3711" fmla="*/ 189473 h 977923"/>
                    <a:gd name="connsiteX3712" fmla="*/ 495919 w 1209257"/>
                    <a:gd name="connsiteY3712" fmla="*/ 182249 h 977923"/>
                    <a:gd name="connsiteX3713" fmla="*/ 502227 w 1209257"/>
                    <a:gd name="connsiteY3713" fmla="*/ 175026 h 977923"/>
                    <a:gd name="connsiteX3714" fmla="*/ 483303 w 1209257"/>
                    <a:gd name="connsiteY3714" fmla="*/ 175026 h 977923"/>
                    <a:gd name="connsiteX3715" fmla="*/ 489611 w 1209257"/>
                    <a:gd name="connsiteY3715" fmla="*/ 182249 h 977923"/>
                    <a:gd name="connsiteX3716" fmla="*/ 483303 w 1209257"/>
                    <a:gd name="connsiteY3716" fmla="*/ 189473 h 977923"/>
                    <a:gd name="connsiteX3717" fmla="*/ 476995 w 1209257"/>
                    <a:gd name="connsiteY3717" fmla="*/ 182249 h 977923"/>
                    <a:gd name="connsiteX3718" fmla="*/ 483303 w 1209257"/>
                    <a:gd name="connsiteY3718" fmla="*/ 175026 h 977923"/>
                    <a:gd name="connsiteX3719" fmla="*/ 463893 w 1209257"/>
                    <a:gd name="connsiteY3719" fmla="*/ 175026 h 977923"/>
                    <a:gd name="connsiteX3720" fmla="*/ 470201 w 1209257"/>
                    <a:gd name="connsiteY3720" fmla="*/ 182249 h 977923"/>
                    <a:gd name="connsiteX3721" fmla="*/ 463893 w 1209257"/>
                    <a:gd name="connsiteY3721" fmla="*/ 189473 h 977923"/>
                    <a:gd name="connsiteX3722" fmla="*/ 458070 w 1209257"/>
                    <a:gd name="connsiteY3722" fmla="*/ 182249 h 977923"/>
                    <a:gd name="connsiteX3723" fmla="*/ 463893 w 1209257"/>
                    <a:gd name="connsiteY3723" fmla="*/ 175026 h 977923"/>
                    <a:gd name="connsiteX3724" fmla="*/ 406634 w 1209257"/>
                    <a:gd name="connsiteY3724" fmla="*/ 175026 h 977923"/>
                    <a:gd name="connsiteX3725" fmla="*/ 412943 w 1209257"/>
                    <a:gd name="connsiteY3725" fmla="*/ 182249 h 977923"/>
                    <a:gd name="connsiteX3726" fmla="*/ 406634 w 1209257"/>
                    <a:gd name="connsiteY3726" fmla="*/ 189473 h 977923"/>
                    <a:gd name="connsiteX3727" fmla="*/ 400326 w 1209257"/>
                    <a:gd name="connsiteY3727" fmla="*/ 182249 h 977923"/>
                    <a:gd name="connsiteX3728" fmla="*/ 406634 w 1209257"/>
                    <a:gd name="connsiteY3728" fmla="*/ 175026 h 977923"/>
                    <a:gd name="connsiteX3729" fmla="*/ 387710 w 1209257"/>
                    <a:gd name="connsiteY3729" fmla="*/ 175026 h 977923"/>
                    <a:gd name="connsiteX3730" fmla="*/ 393533 w 1209257"/>
                    <a:gd name="connsiteY3730" fmla="*/ 182249 h 977923"/>
                    <a:gd name="connsiteX3731" fmla="*/ 387710 w 1209257"/>
                    <a:gd name="connsiteY3731" fmla="*/ 189473 h 977923"/>
                    <a:gd name="connsiteX3732" fmla="*/ 381402 w 1209257"/>
                    <a:gd name="connsiteY3732" fmla="*/ 182249 h 977923"/>
                    <a:gd name="connsiteX3733" fmla="*/ 387710 w 1209257"/>
                    <a:gd name="connsiteY3733" fmla="*/ 175026 h 977923"/>
                    <a:gd name="connsiteX3734" fmla="*/ 368300 w 1209257"/>
                    <a:gd name="connsiteY3734" fmla="*/ 175026 h 977923"/>
                    <a:gd name="connsiteX3735" fmla="*/ 374608 w 1209257"/>
                    <a:gd name="connsiteY3735" fmla="*/ 182249 h 977923"/>
                    <a:gd name="connsiteX3736" fmla="*/ 368300 w 1209257"/>
                    <a:gd name="connsiteY3736" fmla="*/ 189473 h 977923"/>
                    <a:gd name="connsiteX3737" fmla="*/ 362477 w 1209257"/>
                    <a:gd name="connsiteY3737" fmla="*/ 182249 h 977923"/>
                    <a:gd name="connsiteX3738" fmla="*/ 368300 w 1209257"/>
                    <a:gd name="connsiteY3738" fmla="*/ 175026 h 977923"/>
                    <a:gd name="connsiteX3739" fmla="*/ 349376 w 1209257"/>
                    <a:gd name="connsiteY3739" fmla="*/ 175026 h 977923"/>
                    <a:gd name="connsiteX3740" fmla="*/ 355684 w 1209257"/>
                    <a:gd name="connsiteY3740" fmla="*/ 182249 h 977923"/>
                    <a:gd name="connsiteX3741" fmla="*/ 349376 w 1209257"/>
                    <a:gd name="connsiteY3741" fmla="*/ 189473 h 977923"/>
                    <a:gd name="connsiteX3742" fmla="*/ 343068 w 1209257"/>
                    <a:gd name="connsiteY3742" fmla="*/ 182249 h 977923"/>
                    <a:gd name="connsiteX3743" fmla="*/ 349376 w 1209257"/>
                    <a:gd name="connsiteY3743" fmla="*/ 175026 h 977923"/>
                    <a:gd name="connsiteX3744" fmla="*/ 329966 w 1209257"/>
                    <a:gd name="connsiteY3744" fmla="*/ 175026 h 977923"/>
                    <a:gd name="connsiteX3745" fmla="*/ 336274 w 1209257"/>
                    <a:gd name="connsiteY3745" fmla="*/ 182249 h 977923"/>
                    <a:gd name="connsiteX3746" fmla="*/ 329966 w 1209257"/>
                    <a:gd name="connsiteY3746" fmla="*/ 189473 h 977923"/>
                    <a:gd name="connsiteX3747" fmla="*/ 324143 w 1209257"/>
                    <a:gd name="connsiteY3747" fmla="*/ 182249 h 977923"/>
                    <a:gd name="connsiteX3748" fmla="*/ 329966 w 1209257"/>
                    <a:gd name="connsiteY3748" fmla="*/ 175026 h 977923"/>
                    <a:gd name="connsiteX3749" fmla="*/ 311041 w 1209257"/>
                    <a:gd name="connsiteY3749" fmla="*/ 175026 h 977923"/>
                    <a:gd name="connsiteX3750" fmla="*/ 317350 w 1209257"/>
                    <a:gd name="connsiteY3750" fmla="*/ 182249 h 977923"/>
                    <a:gd name="connsiteX3751" fmla="*/ 311041 w 1209257"/>
                    <a:gd name="connsiteY3751" fmla="*/ 189473 h 977923"/>
                    <a:gd name="connsiteX3752" fmla="*/ 304733 w 1209257"/>
                    <a:gd name="connsiteY3752" fmla="*/ 182249 h 977923"/>
                    <a:gd name="connsiteX3753" fmla="*/ 311041 w 1209257"/>
                    <a:gd name="connsiteY3753" fmla="*/ 175026 h 977923"/>
                    <a:gd name="connsiteX3754" fmla="*/ 272707 w 1209257"/>
                    <a:gd name="connsiteY3754" fmla="*/ 175026 h 977923"/>
                    <a:gd name="connsiteX3755" fmla="*/ 279015 w 1209257"/>
                    <a:gd name="connsiteY3755" fmla="*/ 182249 h 977923"/>
                    <a:gd name="connsiteX3756" fmla="*/ 272707 w 1209257"/>
                    <a:gd name="connsiteY3756" fmla="*/ 189473 h 977923"/>
                    <a:gd name="connsiteX3757" fmla="*/ 266399 w 1209257"/>
                    <a:gd name="connsiteY3757" fmla="*/ 182249 h 977923"/>
                    <a:gd name="connsiteX3758" fmla="*/ 272707 w 1209257"/>
                    <a:gd name="connsiteY3758" fmla="*/ 175026 h 977923"/>
                    <a:gd name="connsiteX3759" fmla="*/ 253783 w 1209257"/>
                    <a:gd name="connsiteY3759" fmla="*/ 175026 h 977923"/>
                    <a:gd name="connsiteX3760" fmla="*/ 259606 w 1209257"/>
                    <a:gd name="connsiteY3760" fmla="*/ 182249 h 977923"/>
                    <a:gd name="connsiteX3761" fmla="*/ 253783 w 1209257"/>
                    <a:gd name="connsiteY3761" fmla="*/ 189473 h 977923"/>
                    <a:gd name="connsiteX3762" fmla="*/ 247475 w 1209257"/>
                    <a:gd name="connsiteY3762" fmla="*/ 182249 h 977923"/>
                    <a:gd name="connsiteX3763" fmla="*/ 253783 w 1209257"/>
                    <a:gd name="connsiteY3763" fmla="*/ 175026 h 977923"/>
                    <a:gd name="connsiteX3764" fmla="*/ 234373 w 1209257"/>
                    <a:gd name="connsiteY3764" fmla="*/ 175026 h 977923"/>
                    <a:gd name="connsiteX3765" fmla="*/ 240681 w 1209257"/>
                    <a:gd name="connsiteY3765" fmla="*/ 182249 h 977923"/>
                    <a:gd name="connsiteX3766" fmla="*/ 234373 w 1209257"/>
                    <a:gd name="connsiteY3766" fmla="*/ 189473 h 977923"/>
                    <a:gd name="connsiteX3767" fmla="*/ 228550 w 1209257"/>
                    <a:gd name="connsiteY3767" fmla="*/ 182249 h 977923"/>
                    <a:gd name="connsiteX3768" fmla="*/ 234373 w 1209257"/>
                    <a:gd name="connsiteY3768" fmla="*/ 175026 h 977923"/>
                    <a:gd name="connsiteX3769" fmla="*/ 215448 w 1209257"/>
                    <a:gd name="connsiteY3769" fmla="*/ 175026 h 977923"/>
                    <a:gd name="connsiteX3770" fmla="*/ 221757 w 1209257"/>
                    <a:gd name="connsiteY3770" fmla="*/ 182249 h 977923"/>
                    <a:gd name="connsiteX3771" fmla="*/ 215448 w 1209257"/>
                    <a:gd name="connsiteY3771" fmla="*/ 189473 h 977923"/>
                    <a:gd name="connsiteX3772" fmla="*/ 209140 w 1209257"/>
                    <a:gd name="connsiteY3772" fmla="*/ 182249 h 977923"/>
                    <a:gd name="connsiteX3773" fmla="*/ 215448 w 1209257"/>
                    <a:gd name="connsiteY3773" fmla="*/ 175026 h 977923"/>
                    <a:gd name="connsiteX3774" fmla="*/ 196039 w 1209257"/>
                    <a:gd name="connsiteY3774" fmla="*/ 175026 h 977923"/>
                    <a:gd name="connsiteX3775" fmla="*/ 202347 w 1209257"/>
                    <a:gd name="connsiteY3775" fmla="*/ 182249 h 977923"/>
                    <a:gd name="connsiteX3776" fmla="*/ 196039 w 1209257"/>
                    <a:gd name="connsiteY3776" fmla="*/ 189473 h 977923"/>
                    <a:gd name="connsiteX3777" fmla="*/ 190216 w 1209257"/>
                    <a:gd name="connsiteY3777" fmla="*/ 182249 h 977923"/>
                    <a:gd name="connsiteX3778" fmla="*/ 196039 w 1209257"/>
                    <a:gd name="connsiteY3778" fmla="*/ 175026 h 977923"/>
                    <a:gd name="connsiteX3779" fmla="*/ 177114 w 1209257"/>
                    <a:gd name="connsiteY3779" fmla="*/ 175026 h 977923"/>
                    <a:gd name="connsiteX3780" fmla="*/ 183422 w 1209257"/>
                    <a:gd name="connsiteY3780" fmla="*/ 182249 h 977923"/>
                    <a:gd name="connsiteX3781" fmla="*/ 177114 w 1209257"/>
                    <a:gd name="connsiteY3781" fmla="*/ 189473 h 977923"/>
                    <a:gd name="connsiteX3782" fmla="*/ 170806 w 1209257"/>
                    <a:gd name="connsiteY3782" fmla="*/ 182249 h 977923"/>
                    <a:gd name="connsiteX3783" fmla="*/ 177114 w 1209257"/>
                    <a:gd name="connsiteY3783" fmla="*/ 175026 h 977923"/>
                    <a:gd name="connsiteX3784" fmla="*/ 158190 w 1209257"/>
                    <a:gd name="connsiteY3784" fmla="*/ 175026 h 977923"/>
                    <a:gd name="connsiteX3785" fmla="*/ 164013 w 1209257"/>
                    <a:gd name="connsiteY3785" fmla="*/ 182249 h 977923"/>
                    <a:gd name="connsiteX3786" fmla="*/ 158190 w 1209257"/>
                    <a:gd name="connsiteY3786" fmla="*/ 189473 h 977923"/>
                    <a:gd name="connsiteX3787" fmla="*/ 151882 w 1209257"/>
                    <a:gd name="connsiteY3787" fmla="*/ 182249 h 977923"/>
                    <a:gd name="connsiteX3788" fmla="*/ 158190 w 1209257"/>
                    <a:gd name="connsiteY3788" fmla="*/ 175026 h 977923"/>
                    <a:gd name="connsiteX3789" fmla="*/ 138780 w 1209257"/>
                    <a:gd name="connsiteY3789" fmla="*/ 175026 h 977923"/>
                    <a:gd name="connsiteX3790" fmla="*/ 145088 w 1209257"/>
                    <a:gd name="connsiteY3790" fmla="*/ 182249 h 977923"/>
                    <a:gd name="connsiteX3791" fmla="*/ 138780 w 1209257"/>
                    <a:gd name="connsiteY3791" fmla="*/ 189473 h 977923"/>
                    <a:gd name="connsiteX3792" fmla="*/ 132472 w 1209257"/>
                    <a:gd name="connsiteY3792" fmla="*/ 182249 h 977923"/>
                    <a:gd name="connsiteX3793" fmla="*/ 138780 w 1209257"/>
                    <a:gd name="connsiteY3793" fmla="*/ 175026 h 977923"/>
                    <a:gd name="connsiteX3794" fmla="*/ 119855 w 1209257"/>
                    <a:gd name="connsiteY3794" fmla="*/ 175026 h 977923"/>
                    <a:gd name="connsiteX3795" fmla="*/ 125678 w 1209257"/>
                    <a:gd name="connsiteY3795" fmla="*/ 182249 h 977923"/>
                    <a:gd name="connsiteX3796" fmla="*/ 119855 w 1209257"/>
                    <a:gd name="connsiteY3796" fmla="*/ 189473 h 977923"/>
                    <a:gd name="connsiteX3797" fmla="*/ 113547 w 1209257"/>
                    <a:gd name="connsiteY3797" fmla="*/ 182249 h 977923"/>
                    <a:gd name="connsiteX3798" fmla="*/ 119855 w 1209257"/>
                    <a:gd name="connsiteY3798" fmla="*/ 175026 h 977923"/>
                    <a:gd name="connsiteX3799" fmla="*/ 100446 w 1209257"/>
                    <a:gd name="connsiteY3799" fmla="*/ 175026 h 977923"/>
                    <a:gd name="connsiteX3800" fmla="*/ 106754 w 1209257"/>
                    <a:gd name="connsiteY3800" fmla="*/ 182249 h 977923"/>
                    <a:gd name="connsiteX3801" fmla="*/ 100446 w 1209257"/>
                    <a:gd name="connsiteY3801" fmla="*/ 189473 h 977923"/>
                    <a:gd name="connsiteX3802" fmla="*/ 94623 w 1209257"/>
                    <a:gd name="connsiteY3802" fmla="*/ 182249 h 977923"/>
                    <a:gd name="connsiteX3803" fmla="*/ 100446 w 1209257"/>
                    <a:gd name="connsiteY3803" fmla="*/ 175026 h 977923"/>
                    <a:gd name="connsiteX3804" fmla="*/ 81521 w 1209257"/>
                    <a:gd name="connsiteY3804" fmla="*/ 175026 h 977923"/>
                    <a:gd name="connsiteX3805" fmla="*/ 87829 w 1209257"/>
                    <a:gd name="connsiteY3805" fmla="*/ 182249 h 977923"/>
                    <a:gd name="connsiteX3806" fmla="*/ 81521 w 1209257"/>
                    <a:gd name="connsiteY3806" fmla="*/ 189473 h 977923"/>
                    <a:gd name="connsiteX3807" fmla="*/ 75213 w 1209257"/>
                    <a:gd name="connsiteY3807" fmla="*/ 182249 h 977923"/>
                    <a:gd name="connsiteX3808" fmla="*/ 81521 w 1209257"/>
                    <a:gd name="connsiteY3808" fmla="*/ 175026 h 977923"/>
                    <a:gd name="connsiteX3809" fmla="*/ 62111 w 1209257"/>
                    <a:gd name="connsiteY3809" fmla="*/ 175026 h 977923"/>
                    <a:gd name="connsiteX3810" fmla="*/ 68420 w 1209257"/>
                    <a:gd name="connsiteY3810" fmla="*/ 182249 h 977923"/>
                    <a:gd name="connsiteX3811" fmla="*/ 62111 w 1209257"/>
                    <a:gd name="connsiteY3811" fmla="*/ 189473 h 977923"/>
                    <a:gd name="connsiteX3812" fmla="*/ 56289 w 1209257"/>
                    <a:gd name="connsiteY3812" fmla="*/ 182249 h 977923"/>
                    <a:gd name="connsiteX3813" fmla="*/ 62111 w 1209257"/>
                    <a:gd name="connsiteY3813" fmla="*/ 175026 h 977923"/>
                    <a:gd name="connsiteX3814" fmla="*/ 43187 w 1209257"/>
                    <a:gd name="connsiteY3814" fmla="*/ 175026 h 977923"/>
                    <a:gd name="connsiteX3815" fmla="*/ 49495 w 1209257"/>
                    <a:gd name="connsiteY3815" fmla="*/ 182249 h 977923"/>
                    <a:gd name="connsiteX3816" fmla="*/ 43187 w 1209257"/>
                    <a:gd name="connsiteY3816" fmla="*/ 189473 h 977923"/>
                    <a:gd name="connsiteX3817" fmla="*/ 36879 w 1209257"/>
                    <a:gd name="connsiteY3817" fmla="*/ 182249 h 977923"/>
                    <a:gd name="connsiteX3818" fmla="*/ 43187 w 1209257"/>
                    <a:gd name="connsiteY3818" fmla="*/ 175026 h 977923"/>
                    <a:gd name="connsiteX3819" fmla="*/ 1165917 w 1209257"/>
                    <a:gd name="connsiteY3819" fmla="*/ 160166 h 977923"/>
                    <a:gd name="connsiteX3820" fmla="*/ 1166284 w 1209257"/>
                    <a:gd name="connsiteY3820" fmla="*/ 161349 h 977923"/>
                    <a:gd name="connsiteX3821" fmla="*/ 1165556 w 1209257"/>
                    <a:gd name="connsiteY3821" fmla="*/ 160580 h 977923"/>
                    <a:gd name="connsiteX3822" fmla="*/ 904009 w 1209257"/>
                    <a:gd name="connsiteY3822" fmla="*/ 157801 h 977923"/>
                    <a:gd name="connsiteX3823" fmla="*/ 905950 w 1209257"/>
                    <a:gd name="connsiteY3823" fmla="*/ 160580 h 977923"/>
                    <a:gd name="connsiteX3824" fmla="*/ 904009 w 1209257"/>
                    <a:gd name="connsiteY3824" fmla="*/ 162802 h 977923"/>
                    <a:gd name="connsiteX3825" fmla="*/ 902068 w 1209257"/>
                    <a:gd name="connsiteY3825" fmla="*/ 160580 h 977923"/>
                    <a:gd name="connsiteX3826" fmla="*/ 904009 w 1209257"/>
                    <a:gd name="connsiteY3826" fmla="*/ 157801 h 977923"/>
                    <a:gd name="connsiteX3827" fmla="*/ 1114605 w 1209257"/>
                    <a:gd name="connsiteY3827" fmla="*/ 155579 h 977923"/>
                    <a:gd name="connsiteX3828" fmla="*/ 1118487 w 1209257"/>
                    <a:gd name="connsiteY3828" fmla="*/ 160580 h 977923"/>
                    <a:gd name="connsiteX3829" fmla="*/ 1114605 w 1209257"/>
                    <a:gd name="connsiteY3829" fmla="*/ 165025 h 977923"/>
                    <a:gd name="connsiteX3830" fmla="*/ 1110238 w 1209257"/>
                    <a:gd name="connsiteY3830" fmla="*/ 160580 h 977923"/>
                    <a:gd name="connsiteX3831" fmla="*/ 1114605 w 1209257"/>
                    <a:gd name="connsiteY3831" fmla="*/ 155579 h 977923"/>
                    <a:gd name="connsiteX3832" fmla="*/ 4853 w 1209257"/>
                    <a:gd name="connsiteY3832" fmla="*/ 154468 h 977923"/>
                    <a:gd name="connsiteX3833" fmla="*/ 10190 w 1209257"/>
                    <a:gd name="connsiteY3833" fmla="*/ 160580 h 977923"/>
                    <a:gd name="connsiteX3834" fmla="*/ 4853 w 1209257"/>
                    <a:gd name="connsiteY3834" fmla="*/ 166136 h 977923"/>
                    <a:gd name="connsiteX3835" fmla="*/ 0 w 1209257"/>
                    <a:gd name="connsiteY3835" fmla="*/ 160580 h 977923"/>
                    <a:gd name="connsiteX3836" fmla="*/ 4853 w 1209257"/>
                    <a:gd name="connsiteY3836" fmla="*/ 154468 h 977923"/>
                    <a:gd name="connsiteX3837" fmla="*/ 1133529 w 1209257"/>
                    <a:gd name="connsiteY3837" fmla="*/ 153356 h 977923"/>
                    <a:gd name="connsiteX3838" fmla="*/ 1139838 w 1209257"/>
                    <a:gd name="connsiteY3838" fmla="*/ 160580 h 977923"/>
                    <a:gd name="connsiteX3839" fmla="*/ 1133529 w 1209257"/>
                    <a:gd name="connsiteY3839" fmla="*/ 167247 h 977923"/>
                    <a:gd name="connsiteX3840" fmla="*/ 1127221 w 1209257"/>
                    <a:gd name="connsiteY3840" fmla="*/ 160580 h 977923"/>
                    <a:gd name="connsiteX3841" fmla="*/ 1133529 w 1209257"/>
                    <a:gd name="connsiteY3841" fmla="*/ 153356 h 977923"/>
                    <a:gd name="connsiteX3842" fmla="*/ 999602 w 1209257"/>
                    <a:gd name="connsiteY3842" fmla="*/ 153356 h 977923"/>
                    <a:gd name="connsiteX3843" fmla="*/ 1005910 w 1209257"/>
                    <a:gd name="connsiteY3843" fmla="*/ 160580 h 977923"/>
                    <a:gd name="connsiteX3844" fmla="*/ 999602 w 1209257"/>
                    <a:gd name="connsiteY3844" fmla="*/ 167247 h 977923"/>
                    <a:gd name="connsiteX3845" fmla="*/ 993779 w 1209257"/>
                    <a:gd name="connsiteY3845" fmla="*/ 160580 h 977923"/>
                    <a:gd name="connsiteX3846" fmla="*/ 999602 w 1209257"/>
                    <a:gd name="connsiteY3846" fmla="*/ 153356 h 977923"/>
                    <a:gd name="connsiteX3847" fmla="*/ 980678 w 1209257"/>
                    <a:gd name="connsiteY3847" fmla="*/ 153356 h 977923"/>
                    <a:gd name="connsiteX3848" fmla="*/ 986986 w 1209257"/>
                    <a:gd name="connsiteY3848" fmla="*/ 160580 h 977923"/>
                    <a:gd name="connsiteX3849" fmla="*/ 980678 w 1209257"/>
                    <a:gd name="connsiteY3849" fmla="*/ 167247 h 977923"/>
                    <a:gd name="connsiteX3850" fmla="*/ 974370 w 1209257"/>
                    <a:gd name="connsiteY3850" fmla="*/ 160580 h 977923"/>
                    <a:gd name="connsiteX3851" fmla="*/ 980678 w 1209257"/>
                    <a:gd name="connsiteY3851" fmla="*/ 153356 h 977923"/>
                    <a:gd name="connsiteX3852" fmla="*/ 961268 w 1209257"/>
                    <a:gd name="connsiteY3852" fmla="*/ 153356 h 977923"/>
                    <a:gd name="connsiteX3853" fmla="*/ 967576 w 1209257"/>
                    <a:gd name="connsiteY3853" fmla="*/ 160580 h 977923"/>
                    <a:gd name="connsiteX3854" fmla="*/ 961268 w 1209257"/>
                    <a:gd name="connsiteY3854" fmla="*/ 167247 h 977923"/>
                    <a:gd name="connsiteX3855" fmla="*/ 955445 w 1209257"/>
                    <a:gd name="connsiteY3855" fmla="*/ 160580 h 977923"/>
                    <a:gd name="connsiteX3856" fmla="*/ 961268 w 1209257"/>
                    <a:gd name="connsiteY3856" fmla="*/ 153356 h 977923"/>
                    <a:gd name="connsiteX3857" fmla="*/ 942343 w 1209257"/>
                    <a:gd name="connsiteY3857" fmla="*/ 153356 h 977923"/>
                    <a:gd name="connsiteX3858" fmla="*/ 948652 w 1209257"/>
                    <a:gd name="connsiteY3858" fmla="*/ 160580 h 977923"/>
                    <a:gd name="connsiteX3859" fmla="*/ 942343 w 1209257"/>
                    <a:gd name="connsiteY3859" fmla="*/ 167247 h 977923"/>
                    <a:gd name="connsiteX3860" fmla="*/ 936035 w 1209257"/>
                    <a:gd name="connsiteY3860" fmla="*/ 160580 h 977923"/>
                    <a:gd name="connsiteX3861" fmla="*/ 942343 w 1209257"/>
                    <a:gd name="connsiteY3861" fmla="*/ 153356 h 977923"/>
                    <a:gd name="connsiteX3862" fmla="*/ 923419 w 1209257"/>
                    <a:gd name="connsiteY3862" fmla="*/ 153356 h 977923"/>
                    <a:gd name="connsiteX3863" fmla="*/ 929242 w 1209257"/>
                    <a:gd name="connsiteY3863" fmla="*/ 160580 h 977923"/>
                    <a:gd name="connsiteX3864" fmla="*/ 923419 w 1209257"/>
                    <a:gd name="connsiteY3864" fmla="*/ 167247 h 977923"/>
                    <a:gd name="connsiteX3865" fmla="*/ 917111 w 1209257"/>
                    <a:gd name="connsiteY3865" fmla="*/ 160580 h 977923"/>
                    <a:gd name="connsiteX3866" fmla="*/ 923419 w 1209257"/>
                    <a:gd name="connsiteY3866" fmla="*/ 153356 h 977923"/>
                    <a:gd name="connsiteX3867" fmla="*/ 693413 w 1209257"/>
                    <a:gd name="connsiteY3867" fmla="*/ 153356 h 977923"/>
                    <a:gd name="connsiteX3868" fmla="*/ 699722 w 1209257"/>
                    <a:gd name="connsiteY3868" fmla="*/ 160580 h 977923"/>
                    <a:gd name="connsiteX3869" fmla="*/ 693413 w 1209257"/>
                    <a:gd name="connsiteY3869" fmla="*/ 167247 h 977923"/>
                    <a:gd name="connsiteX3870" fmla="*/ 687591 w 1209257"/>
                    <a:gd name="connsiteY3870" fmla="*/ 160580 h 977923"/>
                    <a:gd name="connsiteX3871" fmla="*/ 693413 w 1209257"/>
                    <a:gd name="connsiteY3871" fmla="*/ 153356 h 977923"/>
                    <a:gd name="connsiteX3872" fmla="*/ 674489 w 1209257"/>
                    <a:gd name="connsiteY3872" fmla="*/ 153356 h 977923"/>
                    <a:gd name="connsiteX3873" fmla="*/ 680797 w 1209257"/>
                    <a:gd name="connsiteY3873" fmla="*/ 160580 h 977923"/>
                    <a:gd name="connsiteX3874" fmla="*/ 674489 w 1209257"/>
                    <a:gd name="connsiteY3874" fmla="*/ 167247 h 977923"/>
                    <a:gd name="connsiteX3875" fmla="*/ 668181 w 1209257"/>
                    <a:gd name="connsiteY3875" fmla="*/ 160580 h 977923"/>
                    <a:gd name="connsiteX3876" fmla="*/ 674489 w 1209257"/>
                    <a:gd name="connsiteY3876" fmla="*/ 153356 h 977923"/>
                    <a:gd name="connsiteX3877" fmla="*/ 655564 w 1209257"/>
                    <a:gd name="connsiteY3877" fmla="*/ 153356 h 977923"/>
                    <a:gd name="connsiteX3878" fmla="*/ 661387 w 1209257"/>
                    <a:gd name="connsiteY3878" fmla="*/ 160580 h 977923"/>
                    <a:gd name="connsiteX3879" fmla="*/ 655564 w 1209257"/>
                    <a:gd name="connsiteY3879" fmla="*/ 167247 h 977923"/>
                    <a:gd name="connsiteX3880" fmla="*/ 649256 w 1209257"/>
                    <a:gd name="connsiteY3880" fmla="*/ 160580 h 977923"/>
                    <a:gd name="connsiteX3881" fmla="*/ 655564 w 1209257"/>
                    <a:gd name="connsiteY3881" fmla="*/ 153356 h 977923"/>
                    <a:gd name="connsiteX3882" fmla="*/ 636155 w 1209257"/>
                    <a:gd name="connsiteY3882" fmla="*/ 153356 h 977923"/>
                    <a:gd name="connsiteX3883" fmla="*/ 642463 w 1209257"/>
                    <a:gd name="connsiteY3883" fmla="*/ 160580 h 977923"/>
                    <a:gd name="connsiteX3884" fmla="*/ 636155 w 1209257"/>
                    <a:gd name="connsiteY3884" fmla="*/ 167247 h 977923"/>
                    <a:gd name="connsiteX3885" fmla="*/ 629847 w 1209257"/>
                    <a:gd name="connsiteY3885" fmla="*/ 160580 h 977923"/>
                    <a:gd name="connsiteX3886" fmla="*/ 636155 w 1209257"/>
                    <a:gd name="connsiteY3886" fmla="*/ 153356 h 977923"/>
                    <a:gd name="connsiteX3887" fmla="*/ 617230 w 1209257"/>
                    <a:gd name="connsiteY3887" fmla="*/ 153356 h 977923"/>
                    <a:gd name="connsiteX3888" fmla="*/ 623538 w 1209257"/>
                    <a:gd name="connsiteY3888" fmla="*/ 160580 h 977923"/>
                    <a:gd name="connsiteX3889" fmla="*/ 617230 w 1209257"/>
                    <a:gd name="connsiteY3889" fmla="*/ 167247 h 977923"/>
                    <a:gd name="connsiteX3890" fmla="*/ 610922 w 1209257"/>
                    <a:gd name="connsiteY3890" fmla="*/ 160580 h 977923"/>
                    <a:gd name="connsiteX3891" fmla="*/ 617230 w 1209257"/>
                    <a:gd name="connsiteY3891" fmla="*/ 153356 h 977923"/>
                    <a:gd name="connsiteX3892" fmla="*/ 597820 w 1209257"/>
                    <a:gd name="connsiteY3892" fmla="*/ 153356 h 977923"/>
                    <a:gd name="connsiteX3893" fmla="*/ 604129 w 1209257"/>
                    <a:gd name="connsiteY3893" fmla="*/ 160580 h 977923"/>
                    <a:gd name="connsiteX3894" fmla="*/ 597820 w 1209257"/>
                    <a:gd name="connsiteY3894" fmla="*/ 167247 h 977923"/>
                    <a:gd name="connsiteX3895" fmla="*/ 591998 w 1209257"/>
                    <a:gd name="connsiteY3895" fmla="*/ 160580 h 977923"/>
                    <a:gd name="connsiteX3896" fmla="*/ 597820 w 1209257"/>
                    <a:gd name="connsiteY3896" fmla="*/ 153356 h 977923"/>
                    <a:gd name="connsiteX3897" fmla="*/ 578896 w 1209257"/>
                    <a:gd name="connsiteY3897" fmla="*/ 153356 h 977923"/>
                    <a:gd name="connsiteX3898" fmla="*/ 585204 w 1209257"/>
                    <a:gd name="connsiteY3898" fmla="*/ 160580 h 977923"/>
                    <a:gd name="connsiteX3899" fmla="*/ 578896 w 1209257"/>
                    <a:gd name="connsiteY3899" fmla="*/ 167247 h 977923"/>
                    <a:gd name="connsiteX3900" fmla="*/ 572588 w 1209257"/>
                    <a:gd name="connsiteY3900" fmla="*/ 160580 h 977923"/>
                    <a:gd name="connsiteX3901" fmla="*/ 578896 w 1209257"/>
                    <a:gd name="connsiteY3901" fmla="*/ 153356 h 977923"/>
                    <a:gd name="connsiteX3902" fmla="*/ 483303 w 1209257"/>
                    <a:gd name="connsiteY3902" fmla="*/ 153356 h 977923"/>
                    <a:gd name="connsiteX3903" fmla="*/ 489611 w 1209257"/>
                    <a:gd name="connsiteY3903" fmla="*/ 160580 h 977923"/>
                    <a:gd name="connsiteX3904" fmla="*/ 483303 w 1209257"/>
                    <a:gd name="connsiteY3904" fmla="*/ 167247 h 977923"/>
                    <a:gd name="connsiteX3905" fmla="*/ 476995 w 1209257"/>
                    <a:gd name="connsiteY3905" fmla="*/ 160580 h 977923"/>
                    <a:gd name="connsiteX3906" fmla="*/ 483303 w 1209257"/>
                    <a:gd name="connsiteY3906" fmla="*/ 153356 h 977923"/>
                    <a:gd name="connsiteX3907" fmla="*/ 463893 w 1209257"/>
                    <a:gd name="connsiteY3907" fmla="*/ 153356 h 977923"/>
                    <a:gd name="connsiteX3908" fmla="*/ 470201 w 1209257"/>
                    <a:gd name="connsiteY3908" fmla="*/ 160580 h 977923"/>
                    <a:gd name="connsiteX3909" fmla="*/ 463893 w 1209257"/>
                    <a:gd name="connsiteY3909" fmla="*/ 167247 h 977923"/>
                    <a:gd name="connsiteX3910" fmla="*/ 458070 w 1209257"/>
                    <a:gd name="connsiteY3910" fmla="*/ 160580 h 977923"/>
                    <a:gd name="connsiteX3911" fmla="*/ 463893 w 1209257"/>
                    <a:gd name="connsiteY3911" fmla="*/ 153356 h 977923"/>
                    <a:gd name="connsiteX3912" fmla="*/ 406634 w 1209257"/>
                    <a:gd name="connsiteY3912" fmla="*/ 153356 h 977923"/>
                    <a:gd name="connsiteX3913" fmla="*/ 412943 w 1209257"/>
                    <a:gd name="connsiteY3913" fmla="*/ 160580 h 977923"/>
                    <a:gd name="connsiteX3914" fmla="*/ 406634 w 1209257"/>
                    <a:gd name="connsiteY3914" fmla="*/ 167247 h 977923"/>
                    <a:gd name="connsiteX3915" fmla="*/ 400326 w 1209257"/>
                    <a:gd name="connsiteY3915" fmla="*/ 160580 h 977923"/>
                    <a:gd name="connsiteX3916" fmla="*/ 406634 w 1209257"/>
                    <a:gd name="connsiteY3916" fmla="*/ 153356 h 977923"/>
                    <a:gd name="connsiteX3917" fmla="*/ 387710 w 1209257"/>
                    <a:gd name="connsiteY3917" fmla="*/ 153356 h 977923"/>
                    <a:gd name="connsiteX3918" fmla="*/ 393533 w 1209257"/>
                    <a:gd name="connsiteY3918" fmla="*/ 160580 h 977923"/>
                    <a:gd name="connsiteX3919" fmla="*/ 387710 w 1209257"/>
                    <a:gd name="connsiteY3919" fmla="*/ 167247 h 977923"/>
                    <a:gd name="connsiteX3920" fmla="*/ 381402 w 1209257"/>
                    <a:gd name="connsiteY3920" fmla="*/ 160580 h 977923"/>
                    <a:gd name="connsiteX3921" fmla="*/ 387710 w 1209257"/>
                    <a:gd name="connsiteY3921" fmla="*/ 153356 h 977923"/>
                    <a:gd name="connsiteX3922" fmla="*/ 368300 w 1209257"/>
                    <a:gd name="connsiteY3922" fmla="*/ 153356 h 977923"/>
                    <a:gd name="connsiteX3923" fmla="*/ 374608 w 1209257"/>
                    <a:gd name="connsiteY3923" fmla="*/ 160580 h 977923"/>
                    <a:gd name="connsiteX3924" fmla="*/ 368300 w 1209257"/>
                    <a:gd name="connsiteY3924" fmla="*/ 167247 h 977923"/>
                    <a:gd name="connsiteX3925" fmla="*/ 362477 w 1209257"/>
                    <a:gd name="connsiteY3925" fmla="*/ 160580 h 977923"/>
                    <a:gd name="connsiteX3926" fmla="*/ 368300 w 1209257"/>
                    <a:gd name="connsiteY3926" fmla="*/ 153356 h 977923"/>
                    <a:gd name="connsiteX3927" fmla="*/ 349376 w 1209257"/>
                    <a:gd name="connsiteY3927" fmla="*/ 153356 h 977923"/>
                    <a:gd name="connsiteX3928" fmla="*/ 355684 w 1209257"/>
                    <a:gd name="connsiteY3928" fmla="*/ 160580 h 977923"/>
                    <a:gd name="connsiteX3929" fmla="*/ 349376 w 1209257"/>
                    <a:gd name="connsiteY3929" fmla="*/ 167247 h 977923"/>
                    <a:gd name="connsiteX3930" fmla="*/ 343068 w 1209257"/>
                    <a:gd name="connsiteY3930" fmla="*/ 160580 h 977923"/>
                    <a:gd name="connsiteX3931" fmla="*/ 349376 w 1209257"/>
                    <a:gd name="connsiteY3931" fmla="*/ 153356 h 977923"/>
                    <a:gd name="connsiteX3932" fmla="*/ 311041 w 1209257"/>
                    <a:gd name="connsiteY3932" fmla="*/ 153356 h 977923"/>
                    <a:gd name="connsiteX3933" fmla="*/ 317350 w 1209257"/>
                    <a:gd name="connsiteY3933" fmla="*/ 160580 h 977923"/>
                    <a:gd name="connsiteX3934" fmla="*/ 311041 w 1209257"/>
                    <a:gd name="connsiteY3934" fmla="*/ 167247 h 977923"/>
                    <a:gd name="connsiteX3935" fmla="*/ 304733 w 1209257"/>
                    <a:gd name="connsiteY3935" fmla="*/ 160580 h 977923"/>
                    <a:gd name="connsiteX3936" fmla="*/ 311041 w 1209257"/>
                    <a:gd name="connsiteY3936" fmla="*/ 153356 h 977923"/>
                    <a:gd name="connsiteX3937" fmla="*/ 272707 w 1209257"/>
                    <a:gd name="connsiteY3937" fmla="*/ 153356 h 977923"/>
                    <a:gd name="connsiteX3938" fmla="*/ 279015 w 1209257"/>
                    <a:gd name="connsiteY3938" fmla="*/ 160580 h 977923"/>
                    <a:gd name="connsiteX3939" fmla="*/ 272707 w 1209257"/>
                    <a:gd name="connsiteY3939" fmla="*/ 167247 h 977923"/>
                    <a:gd name="connsiteX3940" fmla="*/ 266399 w 1209257"/>
                    <a:gd name="connsiteY3940" fmla="*/ 160580 h 977923"/>
                    <a:gd name="connsiteX3941" fmla="*/ 272707 w 1209257"/>
                    <a:gd name="connsiteY3941" fmla="*/ 153356 h 977923"/>
                    <a:gd name="connsiteX3942" fmla="*/ 253783 w 1209257"/>
                    <a:gd name="connsiteY3942" fmla="*/ 153356 h 977923"/>
                    <a:gd name="connsiteX3943" fmla="*/ 259606 w 1209257"/>
                    <a:gd name="connsiteY3943" fmla="*/ 160580 h 977923"/>
                    <a:gd name="connsiteX3944" fmla="*/ 253783 w 1209257"/>
                    <a:gd name="connsiteY3944" fmla="*/ 167247 h 977923"/>
                    <a:gd name="connsiteX3945" fmla="*/ 247475 w 1209257"/>
                    <a:gd name="connsiteY3945" fmla="*/ 160580 h 977923"/>
                    <a:gd name="connsiteX3946" fmla="*/ 253783 w 1209257"/>
                    <a:gd name="connsiteY3946" fmla="*/ 153356 h 977923"/>
                    <a:gd name="connsiteX3947" fmla="*/ 234373 w 1209257"/>
                    <a:gd name="connsiteY3947" fmla="*/ 153356 h 977923"/>
                    <a:gd name="connsiteX3948" fmla="*/ 240681 w 1209257"/>
                    <a:gd name="connsiteY3948" fmla="*/ 160580 h 977923"/>
                    <a:gd name="connsiteX3949" fmla="*/ 234373 w 1209257"/>
                    <a:gd name="connsiteY3949" fmla="*/ 167247 h 977923"/>
                    <a:gd name="connsiteX3950" fmla="*/ 228550 w 1209257"/>
                    <a:gd name="connsiteY3950" fmla="*/ 160580 h 977923"/>
                    <a:gd name="connsiteX3951" fmla="*/ 234373 w 1209257"/>
                    <a:gd name="connsiteY3951" fmla="*/ 153356 h 977923"/>
                    <a:gd name="connsiteX3952" fmla="*/ 215448 w 1209257"/>
                    <a:gd name="connsiteY3952" fmla="*/ 153356 h 977923"/>
                    <a:gd name="connsiteX3953" fmla="*/ 221757 w 1209257"/>
                    <a:gd name="connsiteY3953" fmla="*/ 160580 h 977923"/>
                    <a:gd name="connsiteX3954" fmla="*/ 215448 w 1209257"/>
                    <a:gd name="connsiteY3954" fmla="*/ 167247 h 977923"/>
                    <a:gd name="connsiteX3955" fmla="*/ 209140 w 1209257"/>
                    <a:gd name="connsiteY3955" fmla="*/ 160580 h 977923"/>
                    <a:gd name="connsiteX3956" fmla="*/ 215448 w 1209257"/>
                    <a:gd name="connsiteY3956" fmla="*/ 153356 h 977923"/>
                    <a:gd name="connsiteX3957" fmla="*/ 196039 w 1209257"/>
                    <a:gd name="connsiteY3957" fmla="*/ 153356 h 977923"/>
                    <a:gd name="connsiteX3958" fmla="*/ 202347 w 1209257"/>
                    <a:gd name="connsiteY3958" fmla="*/ 160580 h 977923"/>
                    <a:gd name="connsiteX3959" fmla="*/ 196039 w 1209257"/>
                    <a:gd name="connsiteY3959" fmla="*/ 167247 h 977923"/>
                    <a:gd name="connsiteX3960" fmla="*/ 190216 w 1209257"/>
                    <a:gd name="connsiteY3960" fmla="*/ 160580 h 977923"/>
                    <a:gd name="connsiteX3961" fmla="*/ 196039 w 1209257"/>
                    <a:gd name="connsiteY3961" fmla="*/ 153356 h 977923"/>
                    <a:gd name="connsiteX3962" fmla="*/ 177114 w 1209257"/>
                    <a:gd name="connsiteY3962" fmla="*/ 153356 h 977923"/>
                    <a:gd name="connsiteX3963" fmla="*/ 183422 w 1209257"/>
                    <a:gd name="connsiteY3963" fmla="*/ 160580 h 977923"/>
                    <a:gd name="connsiteX3964" fmla="*/ 177114 w 1209257"/>
                    <a:gd name="connsiteY3964" fmla="*/ 167247 h 977923"/>
                    <a:gd name="connsiteX3965" fmla="*/ 170806 w 1209257"/>
                    <a:gd name="connsiteY3965" fmla="*/ 160580 h 977923"/>
                    <a:gd name="connsiteX3966" fmla="*/ 177114 w 1209257"/>
                    <a:gd name="connsiteY3966" fmla="*/ 153356 h 977923"/>
                    <a:gd name="connsiteX3967" fmla="*/ 158190 w 1209257"/>
                    <a:gd name="connsiteY3967" fmla="*/ 153356 h 977923"/>
                    <a:gd name="connsiteX3968" fmla="*/ 164013 w 1209257"/>
                    <a:gd name="connsiteY3968" fmla="*/ 160580 h 977923"/>
                    <a:gd name="connsiteX3969" fmla="*/ 158190 w 1209257"/>
                    <a:gd name="connsiteY3969" fmla="*/ 167247 h 977923"/>
                    <a:gd name="connsiteX3970" fmla="*/ 151882 w 1209257"/>
                    <a:gd name="connsiteY3970" fmla="*/ 160580 h 977923"/>
                    <a:gd name="connsiteX3971" fmla="*/ 158190 w 1209257"/>
                    <a:gd name="connsiteY3971" fmla="*/ 153356 h 977923"/>
                    <a:gd name="connsiteX3972" fmla="*/ 138780 w 1209257"/>
                    <a:gd name="connsiteY3972" fmla="*/ 153356 h 977923"/>
                    <a:gd name="connsiteX3973" fmla="*/ 145088 w 1209257"/>
                    <a:gd name="connsiteY3973" fmla="*/ 160580 h 977923"/>
                    <a:gd name="connsiteX3974" fmla="*/ 138780 w 1209257"/>
                    <a:gd name="connsiteY3974" fmla="*/ 167247 h 977923"/>
                    <a:gd name="connsiteX3975" fmla="*/ 132472 w 1209257"/>
                    <a:gd name="connsiteY3975" fmla="*/ 160580 h 977923"/>
                    <a:gd name="connsiteX3976" fmla="*/ 138780 w 1209257"/>
                    <a:gd name="connsiteY3976" fmla="*/ 153356 h 977923"/>
                    <a:gd name="connsiteX3977" fmla="*/ 119855 w 1209257"/>
                    <a:gd name="connsiteY3977" fmla="*/ 153356 h 977923"/>
                    <a:gd name="connsiteX3978" fmla="*/ 125678 w 1209257"/>
                    <a:gd name="connsiteY3978" fmla="*/ 160580 h 977923"/>
                    <a:gd name="connsiteX3979" fmla="*/ 119855 w 1209257"/>
                    <a:gd name="connsiteY3979" fmla="*/ 167247 h 977923"/>
                    <a:gd name="connsiteX3980" fmla="*/ 113547 w 1209257"/>
                    <a:gd name="connsiteY3980" fmla="*/ 160580 h 977923"/>
                    <a:gd name="connsiteX3981" fmla="*/ 119855 w 1209257"/>
                    <a:gd name="connsiteY3981" fmla="*/ 153356 h 977923"/>
                    <a:gd name="connsiteX3982" fmla="*/ 100446 w 1209257"/>
                    <a:gd name="connsiteY3982" fmla="*/ 153356 h 977923"/>
                    <a:gd name="connsiteX3983" fmla="*/ 106754 w 1209257"/>
                    <a:gd name="connsiteY3983" fmla="*/ 160580 h 977923"/>
                    <a:gd name="connsiteX3984" fmla="*/ 100446 w 1209257"/>
                    <a:gd name="connsiteY3984" fmla="*/ 167247 h 977923"/>
                    <a:gd name="connsiteX3985" fmla="*/ 94623 w 1209257"/>
                    <a:gd name="connsiteY3985" fmla="*/ 160580 h 977923"/>
                    <a:gd name="connsiteX3986" fmla="*/ 100446 w 1209257"/>
                    <a:gd name="connsiteY3986" fmla="*/ 153356 h 977923"/>
                    <a:gd name="connsiteX3987" fmla="*/ 81521 w 1209257"/>
                    <a:gd name="connsiteY3987" fmla="*/ 153356 h 977923"/>
                    <a:gd name="connsiteX3988" fmla="*/ 87829 w 1209257"/>
                    <a:gd name="connsiteY3988" fmla="*/ 160580 h 977923"/>
                    <a:gd name="connsiteX3989" fmla="*/ 81521 w 1209257"/>
                    <a:gd name="connsiteY3989" fmla="*/ 167247 h 977923"/>
                    <a:gd name="connsiteX3990" fmla="*/ 75213 w 1209257"/>
                    <a:gd name="connsiteY3990" fmla="*/ 160580 h 977923"/>
                    <a:gd name="connsiteX3991" fmla="*/ 81521 w 1209257"/>
                    <a:gd name="connsiteY3991" fmla="*/ 153356 h 977923"/>
                    <a:gd name="connsiteX3992" fmla="*/ 62111 w 1209257"/>
                    <a:gd name="connsiteY3992" fmla="*/ 153356 h 977923"/>
                    <a:gd name="connsiteX3993" fmla="*/ 68420 w 1209257"/>
                    <a:gd name="connsiteY3993" fmla="*/ 160580 h 977923"/>
                    <a:gd name="connsiteX3994" fmla="*/ 62111 w 1209257"/>
                    <a:gd name="connsiteY3994" fmla="*/ 167247 h 977923"/>
                    <a:gd name="connsiteX3995" fmla="*/ 56289 w 1209257"/>
                    <a:gd name="connsiteY3995" fmla="*/ 160580 h 977923"/>
                    <a:gd name="connsiteX3996" fmla="*/ 62111 w 1209257"/>
                    <a:gd name="connsiteY3996" fmla="*/ 153356 h 977923"/>
                    <a:gd name="connsiteX3997" fmla="*/ 43187 w 1209257"/>
                    <a:gd name="connsiteY3997" fmla="*/ 153356 h 977923"/>
                    <a:gd name="connsiteX3998" fmla="*/ 49495 w 1209257"/>
                    <a:gd name="connsiteY3998" fmla="*/ 160580 h 977923"/>
                    <a:gd name="connsiteX3999" fmla="*/ 43187 w 1209257"/>
                    <a:gd name="connsiteY3999" fmla="*/ 167247 h 977923"/>
                    <a:gd name="connsiteX4000" fmla="*/ 36879 w 1209257"/>
                    <a:gd name="connsiteY4000" fmla="*/ 160580 h 977923"/>
                    <a:gd name="connsiteX4001" fmla="*/ 43187 w 1209257"/>
                    <a:gd name="connsiteY4001" fmla="*/ 153356 h 977923"/>
                    <a:gd name="connsiteX4002" fmla="*/ 24262 w 1209257"/>
                    <a:gd name="connsiteY4002" fmla="*/ 153356 h 977923"/>
                    <a:gd name="connsiteX4003" fmla="*/ 30085 w 1209257"/>
                    <a:gd name="connsiteY4003" fmla="*/ 160580 h 977923"/>
                    <a:gd name="connsiteX4004" fmla="*/ 24262 w 1209257"/>
                    <a:gd name="connsiteY4004" fmla="*/ 167247 h 977923"/>
                    <a:gd name="connsiteX4005" fmla="*/ 17954 w 1209257"/>
                    <a:gd name="connsiteY4005" fmla="*/ 160580 h 977923"/>
                    <a:gd name="connsiteX4006" fmla="*/ 24262 w 1209257"/>
                    <a:gd name="connsiteY4006" fmla="*/ 153356 h 977923"/>
                    <a:gd name="connsiteX4007" fmla="*/ 387710 w 1209257"/>
                    <a:gd name="connsiteY4007" fmla="*/ 136131 h 977923"/>
                    <a:gd name="connsiteX4008" fmla="*/ 389651 w 1209257"/>
                    <a:gd name="connsiteY4008" fmla="*/ 138354 h 977923"/>
                    <a:gd name="connsiteX4009" fmla="*/ 387710 w 1209257"/>
                    <a:gd name="connsiteY4009" fmla="*/ 140577 h 977923"/>
                    <a:gd name="connsiteX4010" fmla="*/ 385769 w 1209257"/>
                    <a:gd name="connsiteY4010" fmla="*/ 138354 h 977923"/>
                    <a:gd name="connsiteX4011" fmla="*/ 387710 w 1209257"/>
                    <a:gd name="connsiteY4011" fmla="*/ 136131 h 977923"/>
                    <a:gd name="connsiteX4012" fmla="*/ 961268 w 1209257"/>
                    <a:gd name="connsiteY4012" fmla="*/ 131686 h 977923"/>
                    <a:gd name="connsiteX4013" fmla="*/ 967576 w 1209257"/>
                    <a:gd name="connsiteY4013" fmla="*/ 138354 h 977923"/>
                    <a:gd name="connsiteX4014" fmla="*/ 961268 w 1209257"/>
                    <a:gd name="connsiteY4014" fmla="*/ 145577 h 977923"/>
                    <a:gd name="connsiteX4015" fmla="*/ 955445 w 1209257"/>
                    <a:gd name="connsiteY4015" fmla="*/ 138354 h 977923"/>
                    <a:gd name="connsiteX4016" fmla="*/ 961268 w 1209257"/>
                    <a:gd name="connsiteY4016" fmla="*/ 131686 h 977923"/>
                    <a:gd name="connsiteX4017" fmla="*/ 463893 w 1209257"/>
                    <a:gd name="connsiteY4017" fmla="*/ 131686 h 977923"/>
                    <a:gd name="connsiteX4018" fmla="*/ 470201 w 1209257"/>
                    <a:gd name="connsiteY4018" fmla="*/ 138354 h 977923"/>
                    <a:gd name="connsiteX4019" fmla="*/ 463893 w 1209257"/>
                    <a:gd name="connsiteY4019" fmla="*/ 145577 h 977923"/>
                    <a:gd name="connsiteX4020" fmla="*/ 458070 w 1209257"/>
                    <a:gd name="connsiteY4020" fmla="*/ 138354 h 977923"/>
                    <a:gd name="connsiteX4021" fmla="*/ 463893 w 1209257"/>
                    <a:gd name="connsiteY4021" fmla="*/ 131686 h 977923"/>
                    <a:gd name="connsiteX4022" fmla="*/ 349376 w 1209257"/>
                    <a:gd name="connsiteY4022" fmla="*/ 131686 h 977923"/>
                    <a:gd name="connsiteX4023" fmla="*/ 355684 w 1209257"/>
                    <a:gd name="connsiteY4023" fmla="*/ 138354 h 977923"/>
                    <a:gd name="connsiteX4024" fmla="*/ 349376 w 1209257"/>
                    <a:gd name="connsiteY4024" fmla="*/ 145577 h 977923"/>
                    <a:gd name="connsiteX4025" fmla="*/ 343068 w 1209257"/>
                    <a:gd name="connsiteY4025" fmla="*/ 138354 h 977923"/>
                    <a:gd name="connsiteX4026" fmla="*/ 349376 w 1209257"/>
                    <a:gd name="connsiteY4026" fmla="*/ 131686 h 977923"/>
                    <a:gd name="connsiteX4027" fmla="*/ 1152939 w 1209257"/>
                    <a:gd name="connsiteY4027" fmla="*/ 131131 h 977923"/>
                    <a:gd name="connsiteX4028" fmla="*/ 1158762 w 1209257"/>
                    <a:gd name="connsiteY4028" fmla="*/ 138354 h 977923"/>
                    <a:gd name="connsiteX4029" fmla="*/ 1152939 w 1209257"/>
                    <a:gd name="connsiteY4029" fmla="*/ 145577 h 977923"/>
                    <a:gd name="connsiteX4030" fmla="*/ 1146631 w 1209257"/>
                    <a:gd name="connsiteY4030" fmla="*/ 138354 h 977923"/>
                    <a:gd name="connsiteX4031" fmla="*/ 1152939 w 1209257"/>
                    <a:gd name="connsiteY4031" fmla="*/ 131131 h 977923"/>
                    <a:gd name="connsiteX4032" fmla="*/ 1095195 w 1209257"/>
                    <a:gd name="connsiteY4032" fmla="*/ 131131 h 977923"/>
                    <a:gd name="connsiteX4033" fmla="*/ 1101503 w 1209257"/>
                    <a:gd name="connsiteY4033" fmla="*/ 138354 h 977923"/>
                    <a:gd name="connsiteX4034" fmla="*/ 1095195 w 1209257"/>
                    <a:gd name="connsiteY4034" fmla="*/ 145577 h 977923"/>
                    <a:gd name="connsiteX4035" fmla="*/ 1089372 w 1209257"/>
                    <a:gd name="connsiteY4035" fmla="*/ 138354 h 977923"/>
                    <a:gd name="connsiteX4036" fmla="*/ 1095195 w 1209257"/>
                    <a:gd name="connsiteY4036" fmla="*/ 131131 h 977923"/>
                    <a:gd name="connsiteX4037" fmla="*/ 712823 w 1209257"/>
                    <a:gd name="connsiteY4037" fmla="*/ 131131 h 977923"/>
                    <a:gd name="connsiteX4038" fmla="*/ 719131 w 1209257"/>
                    <a:gd name="connsiteY4038" fmla="*/ 138354 h 977923"/>
                    <a:gd name="connsiteX4039" fmla="*/ 712823 w 1209257"/>
                    <a:gd name="connsiteY4039" fmla="*/ 145577 h 977923"/>
                    <a:gd name="connsiteX4040" fmla="*/ 706515 w 1209257"/>
                    <a:gd name="connsiteY4040" fmla="*/ 138354 h 977923"/>
                    <a:gd name="connsiteX4041" fmla="*/ 712823 w 1209257"/>
                    <a:gd name="connsiteY4041" fmla="*/ 131131 h 977923"/>
                    <a:gd name="connsiteX4042" fmla="*/ 693413 w 1209257"/>
                    <a:gd name="connsiteY4042" fmla="*/ 131131 h 977923"/>
                    <a:gd name="connsiteX4043" fmla="*/ 699722 w 1209257"/>
                    <a:gd name="connsiteY4043" fmla="*/ 138354 h 977923"/>
                    <a:gd name="connsiteX4044" fmla="*/ 693413 w 1209257"/>
                    <a:gd name="connsiteY4044" fmla="*/ 145577 h 977923"/>
                    <a:gd name="connsiteX4045" fmla="*/ 687591 w 1209257"/>
                    <a:gd name="connsiteY4045" fmla="*/ 138354 h 977923"/>
                    <a:gd name="connsiteX4046" fmla="*/ 693413 w 1209257"/>
                    <a:gd name="connsiteY4046" fmla="*/ 131131 h 977923"/>
                    <a:gd name="connsiteX4047" fmla="*/ 674489 w 1209257"/>
                    <a:gd name="connsiteY4047" fmla="*/ 131131 h 977923"/>
                    <a:gd name="connsiteX4048" fmla="*/ 680797 w 1209257"/>
                    <a:gd name="connsiteY4048" fmla="*/ 138354 h 977923"/>
                    <a:gd name="connsiteX4049" fmla="*/ 674489 w 1209257"/>
                    <a:gd name="connsiteY4049" fmla="*/ 145577 h 977923"/>
                    <a:gd name="connsiteX4050" fmla="*/ 668181 w 1209257"/>
                    <a:gd name="connsiteY4050" fmla="*/ 138354 h 977923"/>
                    <a:gd name="connsiteX4051" fmla="*/ 674489 w 1209257"/>
                    <a:gd name="connsiteY4051" fmla="*/ 131131 h 977923"/>
                    <a:gd name="connsiteX4052" fmla="*/ 655564 w 1209257"/>
                    <a:gd name="connsiteY4052" fmla="*/ 131131 h 977923"/>
                    <a:gd name="connsiteX4053" fmla="*/ 661387 w 1209257"/>
                    <a:gd name="connsiteY4053" fmla="*/ 138354 h 977923"/>
                    <a:gd name="connsiteX4054" fmla="*/ 655564 w 1209257"/>
                    <a:gd name="connsiteY4054" fmla="*/ 145577 h 977923"/>
                    <a:gd name="connsiteX4055" fmla="*/ 649256 w 1209257"/>
                    <a:gd name="connsiteY4055" fmla="*/ 138354 h 977923"/>
                    <a:gd name="connsiteX4056" fmla="*/ 655564 w 1209257"/>
                    <a:gd name="connsiteY4056" fmla="*/ 131131 h 977923"/>
                    <a:gd name="connsiteX4057" fmla="*/ 636155 w 1209257"/>
                    <a:gd name="connsiteY4057" fmla="*/ 131131 h 977923"/>
                    <a:gd name="connsiteX4058" fmla="*/ 642463 w 1209257"/>
                    <a:gd name="connsiteY4058" fmla="*/ 138354 h 977923"/>
                    <a:gd name="connsiteX4059" fmla="*/ 636155 w 1209257"/>
                    <a:gd name="connsiteY4059" fmla="*/ 145577 h 977923"/>
                    <a:gd name="connsiteX4060" fmla="*/ 629847 w 1209257"/>
                    <a:gd name="connsiteY4060" fmla="*/ 138354 h 977923"/>
                    <a:gd name="connsiteX4061" fmla="*/ 636155 w 1209257"/>
                    <a:gd name="connsiteY4061" fmla="*/ 131131 h 977923"/>
                    <a:gd name="connsiteX4062" fmla="*/ 617230 w 1209257"/>
                    <a:gd name="connsiteY4062" fmla="*/ 131131 h 977923"/>
                    <a:gd name="connsiteX4063" fmla="*/ 623538 w 1209257"/>
                    <a:gd name="connsiteY4063" fmla="*/ 138354 h 977923"/>
                    <a:gd name="connsiteX4064" fmla="*/ 617230 w 1209257"/>
                    <a:gd name="connsiteY4064" fmla="*/ 145577 h 977923"/>
                    <a:gd name="connsiteX4065" fmla="*/ 610922 w 1209257"/>
                    <a:gd name="connsiteY4065" fmla="*/ 138354 h 977923"/>
                    <a:gd name="connsiteX4066" fmla="*/ 617230 w 1209257"/>
                    <a:gd name="connsiteY4066" fmla="*/ 131131 h 977923"/>
                    <a:gd name="connsiteX4067" fmla="*/ 597820 w 1209257"/>
                    <a:gd name="connsiteY4067" fmla="*/ 131131 h 977923"/>
                    <a:gd name="connsiteX4068" fmla="*/ 604129 w 1209257"/>
                    <a:gd name="connsiteY4068" fmla="*/ 138354 h 977923"/>
                    <a:gd name="connsiteX4069" fmla="*/ 597820 w 1209257"/>
                    <a:gd name="connsiteY4069" fmla="*/ 145577 h 977923"/>
                    <a:gd name="connsiteX4070" fmla="*/ 591998 w 1209257"/>
                    <a:gd name="connsiteY4070" fmla="*/ 138354 h 977923"/>
                    <a:gd name="connsiteX4071" fmla="*/ 597820 w 1209257"/>
                    <a:gd name="connsiteY4071" fmla="*/ 131131 h 977923"/>
                    <a:gd name="connsiteX4072" fmla="*/ 578896 w 1209257"/>
                    <a:gd name="connsiteY4072" fmla="*/ 131131 h 977923"/>
                    <a:gd name="connsiteX4073" fmla="*/ 585204 w 1209257"/>
                    <a:gd name="connsiteY4073" fmla="*/ 138354 h 977923"/>
                    <a:gd name="connsiteX4074" fmla="*/ 578896 w 1209257"/>
                    <a:gd name="connsiteY4074" fmla="*/ 145577 h 977923"/>
                    <a:gd name="connsiteX4075" fmla="*/ 572588 w 1209257"/>
                    <a:gd name="connsiteY4075" fmla="*/ 138354 h 977923"/>
                    <a:gd name="connsiteX4076" fmla="*/ 578896 w 1209257"/>
                    <a:gd name="connsiteY4076" fmla="*/ 131131 h 977923"/>
                    <a:gd name="connsiteX4077" fmla="*/ 444969 w 1209257"/>
                    <a:gd name="connsiteY4077" fmla="*/ 131131 h 977923"/>
                    <a:gd name="connsiteX4078" fmla="*/ 451277 w 1209257"/>
                    <a:gd name="connsiteY4078" fmla="*/ 138354 h 977923"/>
                    <a:gd name="connsiteX4079" fmla="*/ 444969 w 1209257"/>
                    <a:gd name="connsiteY4079" fmla="*/ 145577 h 977923"/>
                    <a:gd name="connsiteX4080" fmla="*/ 438661 w 1209257"/>
                    <a:gd name="connsiteY4080" fmla="*/ 138354 h 977923"/>
                    <a:gd name="connsiteX4081" fmla="*/ 444969 w 1209257"/>
                    <a:gd name="connsiteY4081" fmla="*/ 131131 h 977923"/>
                    <a:gd name="connsiteX4082" fmla="*/ 426044 w 1209257"/>
                    <a:gd name="connsiteY4082" fmla="*/ 131131 h 977923"/>
                    <a:gd name="connsiteX4083" fmla="*/ 431867 w 1209257"/>
                    <a:gd name="connsiteY4083" fmla="*/ 138354 h 977923"/>
                    <a:gd name="connsiteX4084" fmla="*/ 426044 w 1209257"/>
                    <a:gd name="connsiteY4084" fmla="*/ 145577 h 977923"/>
                    <a:gd name="connsiteX4085" fmla="*/ 419736 w 1209257"/>
                    <a:gd name="connsiteY4085" fmla="*/ 138354 h 977923"/>
                    <a:gd name="connsiteX4086" fmla="*/ 426044 w 1209257"/>
                    <a:gd name="connsiteY4086" fmla="*/ 131131 h 977923"/>
                    <a:gd name="connsiteX4087" fmla="*/ 406634 w 1209257"/>
                    <a:gd name="connsiteY4087" fmla="*/ 131131 h 977923"/>
                    <a:gd name="connsiteX4088" fmla="*/ 412943 w 1209257"/>
                    <a:gd name="connsiteY4088" fmla="*/ 138354 h 977923"/>
                    <a:gd name="connsiteX4089" fmla="*/ 406634 w 1209257"/>
                    <a:gd name="connsiteY4089" fmla="*/ 145577 h 977923"/>
                    <a:gd name="connsiteX4090" fmla="*/ 400326 w 1209257"/>
                    <a:gd name="connsiteY4090" fmla="*/ 138354 h 977923"/>
                    <a:gd name="connsiteX4091" fmla="*/ 406634 w 1209257"/>
                    <a:gd name="connsiteY4091" fmla="*/ 131131 h 977923"/>
                    <a:gd name="connsiteX4092" fmla="*/ 292117 w 1209257"/>
                    <a:gd name="connsiteY4092" fmla="*/ 131131 h 977923"/>
                    <a:gd name="connsiteX4093" fmla="*/ 297940 w 1209257"/>
                    <a:gd name="connsiteY4093" fmla="*/ 138354 h 977923"/>
                    <a:gd name="connsiteX4094" fmla="*/ 292117 w 1209257"/>
                    <a:gd name="connsiteY4094" fmla="*/ 145577 h 977923"/>
                    <a:gd name="connsiteX4095" fmla="*/ 285809 w 1209257"/>
                    <a:gd name="connsiteY4095" fmla="*/ 138354 h 977923"/>
                    <a:gd name="connsiteX4096" fmla="*/ 292117 w 1209257"/>
                    <a:gd name="connsiteY4096" fmla="*/ 131131 h 977923"/>
                    <a:gd name="connsiteX4097" fmla="*/ 272707 w 1209257"/>
                    <a:gd name="connsiteY4097" fmla="*/ 131131 h 977923"/>
                    <a:gd name="connsiteX4098" fmla="*/ 279015 w 1209257"/>
                    <a:gd name="connsiteY4098" fmla="*/ 138354 h 977923"/>
                    <a:gd name="connsiteX4099" fmla="*/ 272707 w 1209257"/>
                    <a:gd name="connsiteY4099" fmla="*/ 145577 h 977923"/>
                    <a:gd name="connsiteX4100" fmla="*/ 266399 w 1209257"/>
                    <a:gd name="connsiteY4100" fmla="*/ 138354 h 977923"/>
                    <a:gd name="connsiteX4101" fmla="*/ 272707 w 1209257"/>
                    <a:gd name="connsiteY4101" fmla="*/ 131131 h 977923"/>
                    <a:gd name="connsiteX4102" fmla="*/ 253783 w 1209257"/>
                    <a:gd name="connsiteY4102" fmla="*/ 131131 h 977923"/>
                    <a:gd name="connsiteX4103" fmla="*/ 259606 w 1209257"/>
                    <a:gd name="connsiteY4103" fmla="*/ 138354 h 977923"/>
                    <a:gd name="connsiteX4104" fmla="*/ 253783 w 1209257"/>
                    <a:gd name="connsiteY4104" fmla="*/ 145577 h 977923"/>
                    <a:gd name="connsiteX4105" fmla="*/ 247475 w 1209257"/>
                    <a:gd name="connsiteY4105" fmla="*/ 138354 h 977923"/>
                    <a:gd name="connsiteX4106" fmla="*/ 253783 w 1209257"/>
                    <a:gd name="connsiteY4106" fmla="*/ 131131 h 977923"/>
                    <a:gd name="connsiteX4107" fmla="*/ 1095195 w 1209257"/>
                    <a:gd name="connsiteY4107" fmla="*/ 109461 h 977923"/>
                    <a:gd name="connsiteX4108" fmla="*/ 1101503 w 1209257"/>
                    <a:gd name="connsiteY4108" fmla="*/ 116684 h 977923"/>
                    <a:gd name="connsiteX4109" fmla="*/ 1095195 w 1209257"/>
                    <a:gd name="connsiteY4109" fmla="*/ 123907 h 977923"/>
                    <a:gd name="connsiteX4110" fmla="*/ 1089372 w 1209257"/>
                    <a:gd name="connsiteY4110" fmla="*/ 116684 h 977923"/>
                    <a:gd name="connsiteX4111" fmla="*/ 1095195 w 1209257"/>
                    <a:gd name="connsiteY4111" fmla="*/ 109461 h 977923"/>
                    <a:gd name="connsiteX4112" fmla="*/ 693413 w 1209257"/>
                    <a:gd name="connsiteY4112" fmla="*/ 109461 h 977923"/>
                    <a:gd name="connsiteX4113" fmla="*/ 699722 w 1209257"/>
                    <a:gd name="connsiteY4113" fmla="*/ 116684 h 977923"/>
                    <a:gd name="connsiteX4114" fmla="*/ 693413 w 1209257"/>
                    <a:gd name="connsiteY4114" fmla="*/ 123907 h 977923"/>
                    <a:gd name="connsiteX4115" fmla="*/ 687591 w 1209257"/>
                    <a:gd name="connsiteY4115" fmla="*/ 116684 h 977923"/>
                    <a:gd name="connsiteX4116" fmla="*/ 693413 w 1209257"/>
                    <a:gd name="connsiteY4116" fmla="*/ 109461 h 977923"/>
                    <a:gd name="connsiteX4117" fmla="*/ 674489 w 1209257"/>
                    <a:gd name="connsiteY4117" fmla="*/ 109461 h 977923"/>
                    <a:gd name="connsiteX4118" fmla="*/ 680797 w 1209257"/>
                    <a:gd name="connsiteY4118" fmla="*/ 116684 h 977923"/>
                    <a:gd name="connsiteX4119" fmla="*/ 674489 w 1209257"/>
                    <a:gd name="connsiteY4119" fmla="*/ 123907 h 977923"/>
                    <a:gd name="connsiteX4120" fmla="*/ 668181 w 1209257"/>
                    <a:gd name="connsiteY4120" fmla="*/ 116684 h 977923"/>
                    <a:gd name="connsiteX4121" fmla="*/ 674489 w 1209257"/>
                    <a:gd name="connsiteY4121" fmla="*/ 109461 h 977923"/>
                    <a:gd name="connsiteX4122" fmla="*/ 655564 w 1209257"/>
                    <a:gd name="connsiteY4122" fmla="*/ 109461 h 977923"/>
                    <a:gd name="connsiteX4123" fmla="*/ 661387 w 1209257"/>
                    <a:gd name="connsiteY4123" fmla="*/ 116684 h 977923"/>
                    <a:gd name="connsiteX4124" fmla="*/ 655564 w 1209257"/>
                    <a:gd name="connsiteY4124" fmla="*/ 123907 h 977923"/>
                    <a:gd name="connsiteX4125" fmla="*/ 649256 w 1209257"/>
                    <a:gd name="connsiteY4125" fmla="*/ 116684 h 977923"/>
                    <a:gd name="connsiteX4126" fmla="*/ 655564 w 1209257"/>
                    <a:gd name="connsiteY4126" fmla="*/ 109461 h 977923"/>
                    <a:gd name="connsiteX4127" fmla="*/ 636155 w 1209257"/>
                    <a:gd name="connsiteY4127" fmla="*/ 109461 h 977923"/>
                    <a:gd name="connsiteX4128" fmla="*/ 642463 w 1209257"/>
                    <a:gd name="connsiteY4128" fmla="*/ 116684 h 977923"/>
                    <a:gd name="connsiteX4129" fmla="*/ 636155 w 1209257"/>
                    <a:gd name="connsiteY4129" fmla="*/ 123907 h 977923"/>
                    <a:gd name="connsiteX4130" fmla="*/ 629847 w 1209257"/>
                    <a:gd name="connsiteY4130" fmla="*/ 116684 h 977923"/>
                    <a:gd name="connsiteX4131" fmla="*/ 636155 w 1209257"/>
                    <a:gd name="connsiteY4131" fmla="*/ 109461 h 977923"/>
                    <a:gd name="connsiteX4132" fmla="*/ 617230 w 1209257"/>
                    <a:gd name="connsiteY4132" fmla="*/ 109461 h 977923"/>
                    <a:gd name="connsiteX4133" fmla="*/ 623538 w 1209257"/>
                    <a:gd name="connsiteY4133" fmla="*/ 116684 h 977923"/>
                    <a:gd name="connsiteX4134" fmla="*/ 617230 w 1209257"/>
                    <a:gd name="connsiteY4134" fmla="*/ 123907 h 977923"/>
                    <a:gd name="connsiteX4135" fmla="*/ 610922 w 1209257"/>
                    <a:gd name="connsiteY4135" fmla="*/ 116684 h 977923"/>
                    <a:gd name="connsiteX4136" fmla="*/ 617230 w 1209257"/>
                    <a:gd name="connsiteY4136" fmla="*/ 109461 h 977923"/>
                    <a:gd name="connsiteX4137" fmla="*/ 597820 w 1209257"/>
                    <a:gd name="connsiteY4137" fmla="*/ 109461 h 977923"/>
                    <a:gd name="connsiteX4138" fmla="*/ 604129 w 1209257"/>
                    <a:gd name="connsiteY4138" fmla="*/ 116684 h 977923"/>
                    <a:gd name="connsiteX4139" fmla="*/ 597820 w 1209257"/>
                    <a:gd name="connsiteY4139" fmla="*/ 123907 h 977923"/>
                    <a:gd name="connsiteX4140" fmla="*/ 591998 w 1209257"/>
                    <a:gd name="connsiteY4140" fmla="*/ 116684 h 977923"/>
                    <a:gd name="connsiteX4141" fmla="*/ 597820 w 1209257"/>
                    <a:gd name="connsiteY4141" fmla="*/ 109461 h 977923"/>
                    <a:gd name="connsiteX4142" fmla="*/ 578896 w 1209257"/>
                    <a:gd name="connsiteY4142" fmla="*/ 109461 h 977923"/>
                    <a:gd name="connsiteX4143" fmla="*/ 585204 w 1209257"/>
                    <a:gd name="connsiteY4143" fmla="*/ 116684 h 977923"/>
                    <a:gd name="connsiteX4144" fmla="*/ 578896 w 1209257"/>
                    <a:gd name="connsiteY4144" fmla="*/ 123907 h 977923"/>
                    <a:gd name="connsiteX4145" fmla="*/ 572588 w 1209257"/>
                    <a:gd name="connsiteY4145" fmla="*/ 116684 h 977923"/>
                    <a:gd name="connsiteX4146" fmla="*/ 578896 w 1209257"/>
                    <a:gd name="connsiteY4146" fmla="*/ 109461 h 977923"/>
                    <a:gd name="connsiteX4147" fmla="*/ 559486 w 1209257"/>
                    <a:gd name="connsiteY4147" fmla="*/ 109461 h 977923"/>
                    <a:gd name="connsiteX4148" fmla="*/ 565794 w 1209257"/>
                    <a:gd name="connsiteY4148" fmla="*/ 116684 h 977923"/>
                    <a:gd name="connsiteX4149" fmla="*/ 559486 w 1209257"/>
                    <a:gd name="connsiteY4149" fmla="*/ 123907 h 977923"/>
                    <a:gd name="connsiteX4150" fmla="*/ 553663 w 1209257"/>
                    <a:gd name="connsiteY4150" fmla="*/ 116684 h 977923"/>
                    <a:gd name="connsiteX4151" fmla="*/ 559486 w 1209257"/>
                    <a:gd name="connsiteY4151" fmla="*/ 109461 h 977923"/>
                    <a:gd name="connsiteX4152" fmla="*/ 444969 w 1209257"/>
                    <a:gd name="connsiteY4152" fmla="*/ 109461 h 977923"/>
                    <a:gd name="connsiteX4153" fmla="*/ 451277 w 1209257"/>
                    <a:gd name="connsiteY4153" fmla="*/ 116684 h 977923"/>
                    <a:gd name="connsiteX4154" fmla="*/ 444969 w 1209257"/>
                    <a:gd name="connsiteY4154" fmla="*/ 123352 h 977923"/>
                    <a:gd name="connsiteX4155" fmla="*/ 438661 w 1209257"/>
                    <a:gd name="connsiteY4155" fmla="*/ 116684 h 977923"/>
                    <a:gd name="connsiteX4156" fmla="*/ 444969 w 1209257"/>
                    <a:gd name="connsiteY4156" fmla="*/ 109461 h 977923"/>
                    <a:gd name="connsiteX4157" fmla="*/ 406634 w 1209257"/>
                    <a:gd name="connsiteY4157" fmla="*/ 109461 h 977923"/>
                    <a:gd name="connsiteX4158" fmla="*/ 412943 w 1209257"/>
                    <a:gd name="connsiteY4158" fmla="*/ 116684 h 977923"/>
                    <a:gd name="connsiteX4159" fmla="*/ 406634 w 1209257"/>
                    <a:gd name="connsiteY4159" fmla="*/ 123907 h 977923"/>
                    <a:gd name="connsiteX4160" fmla="*/ 400326 w 1209257"/>
                    <a:gd name="connsiteY4160" fmla="*/ 116684 h 977923"/>
                    <a:gd name="connsiteX4161" fmla="*/ 406634 w 1209257"/>
                    <a:gd name="connsiteY4161" fmla="*/ 109461 h 977923"/>
                    <a:gd name="connsiteX4162" fmla="*/ 387710 w 1209257"/>
                    <a:gd name="connsiteY4162" fmla="*/ 109461 h 977923"/>
                    <a:gd name="connsiteX4163" fmla="*/ 393533 w 1209257"/>
                    <a:gd name="connsiteY4163" fmla="*/ 116684 h 977923"/>
                    <a:gd name="connsiteX4164" fmla="*/ 387710 w 1209257"/>
                    <a:gd name="connsiteY4164" fmla="*/ 123907 h 977923"/>
                    <a:gd name="connsiteX4165" fmla="*/ 381402 w 1209257"/>
                    <a:gd name="connsiteY4165" fmla="*/ 116684 h 977923"/>
                    <a:gd name="connsiteX4166" fmla="*/ 387710 w 1209257"/>
                    <a:gd name="connsiteY4166" fmla="*/ 109461 h 977923"/>
                    <a:gd name="connsiteX4167" fmla="*/ 368300 w 1209257"/>
                    <a:gd name="connsiteY4167" fmla="*/ 109461 h 977923"/>
                    <a:gd name="connsiteX4168" fmla="*/ 374608 w 1209257"/>
                    <a:gd name="connsiteY4168" fmla="*/ 116684 h 977923"/>
                    <a:gd name="connsiteX4169" fmla="*/ 368300 w 1209257"/>
                    <a:gd name="connsiteY4169" fmla="*/ 123907 h 977923"/>
                    <a:gd name="connsiteX4170" fmla="*/ 362477 w 1209257"/>
                    <a:gd name="connsiteY4170" fmla="*/ 116684 h 977923"/>
                    <a:gd name="connsiteX4171" fmla="*/ 368300 w 1209257"/>
                    <a:gd name="connsiteY4171" fmla="*/ 109461 h 977923"/>
                    <a:gd name="connsiteX4172" fmla="*/ 329966 w 1209257"/>
                    <a:gd name="connsiteY4172" fmla="*/ 109461 h 977923"/>
                    <a:gd name="connsiteX4173" fmla="*/ 336274 w 1209257"/>
                    <a:gd name="connsiteY4173" fmla="*/ 116684 h 977923"/>
                    <a:gd name="connsiteX4174" fmla="*/ 329966 w 1209257"/>
                    <a:gd name="connsiteY4174" fmla="*/ 123907 h 977923"/>
                    <a:gd name="connsiteX4175" fmla="*/ 324143 w 1209257"/>
                    <a:gd name="connsiteY4175" fmla="*/ 116684 h 977923"/>
                    <a:gd name="connsiteX4176" fmla="*/ 329966 w 1209257"/>
                    <a:gd name="connsiteY4176" fmla="*/ 109461 h 977923"/>
                    <a:gd name="connsiteX4177" fmla="*/ 292117 w 1209257"/>
                    <a:gd name="connsiteY4177" fmla="*/ 109461 h 977923"/>
                    <a:gd name="connsiteX4178" fmla="*/ 297940 w 1209257"/>
                    <a:gd name="connsiteY4178" fmla="*/ 116684 h 977923"/>
                    <a:gd name="connsiteX4179" fmla="*/ 292117 w 1209257"/>
                    <a:gd name="connsiteY4179" fmla="*/ 123907 h 977923"/>
                    <a:gd name="connsiteX4180" fmla="*/ 285809 w 1209257"/>
                    <a:gd name="connsiteY4180" fmla="*/ 116684 h 977923"/>
                    <a:gd name="connsiteX4181" fmla="*/ 292117 w 1209257"/>
                    <a:gd name="connsiteY4181" fmla="*/ 109461 h 977923"/>
                    <a:gd name="connsiteX4182" fmla="*/ 253783 w 1209257"/>
                    <a:gd name="connsiteY4182" fmla="*/ 109461 h 977923"/>
                    <a:gd name="connsiteX4183" fmla="*/ 259606 w 1209257"/>
                    <a:gd name="connsiteY4183" fmla="*/ 116684 h 977923"/>
                    <a:gd name="connsiteX4184" fmla="*/ 253783 w 1209257"/>
                    <a:gd name="connsiteY4184" fmla="*/ 123907 h 977923"/>
                    <a:gd name="connsiteX4185" fmla="*/ 247475 w 1209257"/>
                    <a:gd name="connsiteY4185" fmla="*/ 116684 h 977923"/>
                    <a:gd name="connsiteX4186" fmla="*/ 253783 w 1209257"/>
                    <a:gd name="connsiteY4186" fmla="*/ 109461 h 977923"/>
                    <a:gd name="connsiteX4187" fmla="*/ 234373 w 1209257"/>
                    <a:gd name="connsiteY4187" fmla="*/ 109461 h 977923"/>
                    <a:gd name="connsiteX4188" fmla="*/ 240681 w 1209257"/>
                    <a:gd name="connsiteY4188" fmla="*/ 116684 h 977923"/>
                    <a:gd name="connsiteX4189" fmla="*/ 234373 w 1209257"/>
                    <a:gd name="connsiteY4189" fmla="*/ 123907 h 977923"/>
                    <a:gd name="connsiteX4190" fmla="*/ 228550 w 1209257"/>
                    <a:gd name="connsiteY4190" fmla="*/ 116684 h 977923"/>
                    <a:gd name="connsiteX4191" fmla="*/ 234373 w 1209257"/>
                    <a:gd name="connsiteY4191" fmla="*/ 109461 h 977923"/>
                    <a:gd name="connsiteX4192" fmla="*/ 215448 w 1209257"/>
                    <a:gd name="connsiteY4192" fmla="*/ 109461 h 977923"/>
                    <a:gd name="connsiteX4193" fmla="*/ 221757 w 1209257"/>
                    <a:gd name="connsiteY4193" fmla="*/ 116684 h 977923"/>
                    <a:gd name="connsiteX4194" fmla="*/ 215448 w 1209257"/>
                    <a:gd name="connsiteY4194" fmla="*/ 123907 h 977923"/>
                    <a:gd name="connsiteX4195" fmla="*/ 209140 w 1209257"/>
                    <a:gd name="connsiteY4195" fmla="*/ 116684 h 977923"/>
                    <a:gd name="connsiteX4196" fmla="*/ 215448 w 1209257"/>
                    <a:gd name="connsiteY4196" fmla="*/ 109461 h 977923"/>
                    <a:gd name="connsiteX4197" fmla="*/ 1114605 w 1209257"/>
                    <a:gd name="connsiteY4197" fmla="*/ 87791 h 977923"/>
                    <a:gd name="connsiteX4198" fmla="*/ 1120913 w 1209257"/>
                    <a:gd name="connsiteY4198" fmla="*/ 94459 h 977923"/>
                    <a:gd name="connsiteX4199" fmla="*/ 1114605 w 1209257"/>
                    <a:gd name="connsiteY4199" fmla="*/ 101682 h 977923"/>
                    <a:gd name="connsiteX4200" fmla="*/ 1108297 w 1209257"/>
                    <a:gd name="connsiteY4200" fmla="*/ 94459 h 977923"/>
                    <a:gd name="connsiteX4201" fmla="*/ 1114605 w 1209257"/>
                    <a:gd name="connsiteY4201" fmla="*/ 87791 h 977923"/>
                    <a:gd name="connsiteX4202" fmla="*/ 731748 w 1209257"/>
                    <a:gd name="connsiteY4202" fmla="*/ 87791 h 977923"/>
                    <a:gd name="connsiteX4203" fmla="*/ 738056 w 1209257"/>
                    <a:gd name="connsiteY4203" fmla="*/ 94459 h 977923"/>
                    <a:gd name="connsiteX4204" fmla="*/ 731748 w 1209257"/>
                    <a:gd name="connsiteY4204" fmla="*/ 101682 h 977923"/>
                    <a:gd name="connsiteX4205" fmla="*/ 725925 w 1209257"/>
                    <a:gd name="connsiteY4205" fmla="*/ 94459 h 977923"/>
                    <a:gd name="connsiteX4206" fmla="*/ 731748 w 1209257"/>
                    <a:gd name="connsiteY4206" fmla="*/ 87791 h 977923"/>
                    <a:gd name="connsiteX4207" fmla="*/ 712823 w 1209257"/>
                    <a:gd name="connsiteY4207" fmla="*/ 87791 h 977923"/>
                    <a:gd name="connsiteX4208" fmla="*/ 719131 w 1209257"/>
                    <a:gd name="connsiteY4208" fmla="*/ 94459 h 977923"/>
                    <a:gd name="connsiteX4209" fmla="*/ 712823 w 1209257"/>
                    <a:gd name="connsiteY4209" fmla="*/ 101682 h 977923"/>
                    <a:gd name="connsiteX4210" fmla="*/ 706515 w 1209257"/>
                    <a:gd name="connsiteY4210" fmla="*/ 94459 h 977923"/>
                    <a:gd name="connsiteX4211" fmla="*/ 712823 w 1209257"/>
                    <a:gd name="connsiteY4211" fmla="*/ 87791 h 977923"/>
                    <a:gd name="connsiteX4212" fmla="*/ 693413 w 1209257"/>
                    <a:gd name="connsiteY4212" fmla="*/ 87791 h 977923"/>
                    <a:gd name="connsiteX4213" fmla="*/ 699722 w 1209257"/>
                    <a:gd name="connsiteY4213" fmla="*/ 94459 h 977923"/>
                    <a:gd name="connsiteX4214" fmla="*/ 693413 w 1209257"/>
                    <a:gd name="connsiteY4214" fmla="*/ 101682 h 977923"/>
                    <a:gd name="connsiteX4215" fmla="*/ 687591 w 1209257"/>
                    <a:gd name="connsiteY4215" fmla="*/ 94459 h 977923"/>
                    <a:gd name="connsiteX4216" fmla="*/ 693413 w 1209257"/>
                    <a:gd name="connsiteY4216" fmla="*/ 87791 h 977923"/>
                    <a:gd name="connsiteX4217" fmla="*/ 674489 w 1209257"/>
                    <a:gd name="connsiteY4217" fmla="*/ 87791 h 977923"/>
                    <a:gd name="connsiteX4218" fmla="*/ 680797 w 1209257"/>
                    <a:gd name="connsiteY4218" fmla="*/ 94459 h 977923"/>
                    <a:gd name="connsiteX4219" fmla="*/ 674489 w 1209257"/>
                    <a:gd name="connsiteY4219" fmla="*/ 101682 h 977923"/>
                    <a:gd name="connsiteX4220" fmla="*/ 668181 w 1209257"/>
                    <a:gd name="connsiteY4220" fmla="*/ 94459 h 977923"/>
                    <a:gd name="connsiteX4221" fmla="*/ 674489 w 1209257"/>
                    <a:gd name="connsiteY4221" fmla="*/ 87791 h 977923"/>
                    <a:gd name="connsiteX4222" fmla="*/ 655564 w 1209257"/>
                    <a:gd name="connsiteY4222" fmla="*/ 87791 h 977923"/>
                    <a:gd name="connsiteX4223" fmla="*/ 661387 w 1209257"/>
                    <a:gd name="connsiteY4223" fmla="*/ 94459 h 977923"/>
                    <a:gd name="connsiteX4224" fmla="*/ 655564 w 1209257"/>
                    <a:gd name="connsiteY4224" fmla="*/ 101682 h 977923"/>
                    <a:gd name="connsiteX4225" fmla="*/ 649256 w 1209257"/>
                    <a:gd name="connsiteY4225" fmla="*/ 94459 h 977923"/>
                    <a:gd name="connsiteX4226" fmla="*/ 655564 w 1209257"/>
                    <a:gd name="connsiteY4226" fmla="*/ 87791 h 977923"/>
                    <a:gd name="connsiteX4227" fmla="*/ 636155 w 1209257"/>
                    <a:gd name="connsiteY4227" fmla="*/ 87791 h 977923"/>
                    <a:gd name="connsiteX4228" fmla="*/ 642463 w 1209257"/>
                    <a:gd name="connsiteY4228" fmla="*/ 94459 h 977923"/>
                    <a:gd name="connsiteX4229" fmla="*/ 636155 w 1209257"/>
                    <a:gd name="connsiteY4229" fmla="*/ 101682 h 977923"/>
                    <a:gd name="connsiteX4230" fmla="*/ 629847 w 1209257"/>
                    <a:gd name="connsiteY4230" fmla="*/ 94459 h 977923"/>
                    <a:gd name="connsiteX4231" fmla="*/ 636155 w 1209257"/>
                    <a:gd name="connsiteY4231" fmla="*/ 87791 h 977923"/>
                    <a:gd name="connsiteX4232" fmla="*/ 617230 w 1209257"/>
                    <a:gd name="connsiteY4232" fmla="*/ 87791 h 977923"/>
                    <a:gd name="connsiteX4233" fmla="*/ 623538 w 1209257"/>
                    <a:gd name="connsiteY4233" fmla="*/ 94459 h 977923"/>
                    <a:gd name="connsiteX4234" fmla="*/ 617230 w 1209257"/>
                    <a:gd name="connsiteY4234" fmla="*/ 101682 h 977923"/>
                    <a:gd name="connsiteX4235" fmla="*/ 610922 w 1209257"/>
                    <a:gd name="connsiteY4235" fmla="*/ 94459 h 977923"/>
                    <a:gd name="connsiteX4236" fmla="*/ 617230 w 1209257"/>
                    <a:gd name="connsiteY4236" fmla="*/ 87791 h 977923"/>
                    <a:gd name="connsiteX4237" fmla="*/ 597820 w 1209257"/>
                    <a:gd name="connsiteY4237" fmla="*/ 87791 h 977923"/>
                    <a:gd name="connsiteX4238" fmla="*/ 604129 w 1209257"/>
                    <a:gd name="connsiteY4238" fmla="*/ 94459 h 977923"/>
                    <a:gd name="connsiteX4239" fmla="*/ 597820 w 1209257"/>
                    <a:gd name="connsiteY4239" fmla="*/ 101682 h 977923"/>
                    <a:gd name="connsiteX4240" fmla="*/ 591998 w 1209257"/>
                    <a:gd name="connsiteY4240" fmla="*/ 94459 h 977923"/>
                    <a:gd name="connsiteX4241" fmla="*/ 597820 w 1209257"/>
                    <a:gd name="connsiteY4241" fmla="*/ 87791 h 977923"/>
                    <a:gd name="connsiteX4242" fmla="*/ 578896 w 1209257"/>
                    <a:gd name="connsiteY4242" fmla="*/ 87791 h 977923"/>
                    <a:gd name="connsiteX4243" fmla="*/ 585204 w 1209257"/>
                    <a:gd name="connsiteY4243" fmla="*/ 94459 h 977923"/>
                    <a:gd name="connsiteX4244" fmla="*/ 578896 w 1209257"/>
                    <a:gd name="connsiteY4244" fmla="*/ 101682 h 977923"/>
                    <a:gd name="connsiteX4245" fmla="*/ 572588 w 1209257"/>
                    <a:gd name="connsiteY4245" fmla="*/ 94459 h 977923"/>
                    <a:gd name="connsiteX4246" fmla="*/ 578896 w 1209257"/>
                    <a:gd name="connsiteY4246" fmla="*/ 87791 h 977923"/>
                    <a:gd name="connsiteX4247" fmla="*/ 559486 w 1209257"/>
                    <a:gd name="connsiteY4247" fmla="*/ 87791 h 977923"/>
                    <a:gd name="connsiteX4248" fmla="*/ 565794 w 1209257"/>
                    <a:gd name="connsiteY4248" fmla="*/ 94459 h 977923"/>
                    <a:gd name="connsiteX4249" fmla="*/ 559486 w 1209257"/>
                    <a:gd name="connsiteY4249" fmla="*/ 101682 h 977923"/>
                    <a:gd name="connsiteX4250" fmla="*/ 553663 w 1209257"/>
                    <a:gd name="connsiteY4250" fmla="*/ 94459 h 977923"/>
                    <a:gd name="connsiteX4251" fmla="*/ 559486 w 1209257"/>
                    <a:gd name="connsiteY4251" fmla="*/ 87791 h 977923"/>
                    <a:gd name="connsiteX4252" fmla="*/ 540562 w 1209257"/>
                    <a:gd name="connsiteY4252" fmla="*/ 87791 h 977923"/>
                    <a:gd name="connsiteX4253" fmla="*/ 546870 w 1209257"/>
                    <a:gd name="connsiteY4253" fmla="*/ 94459 h 977923"/>
                    <a:gd name="connsiteX4254" fmla="*/ 540562 w 1209257"/>
                    <a:gd name="connsiteY4254" fmla="*/ 101682 h 977923"/>
                    <a:gd name="connsiteX4255" fmla="*/ 534254 w 1209257"/>
                    <a:gd name="connsiteY4255" fmla="*/ 94459 h 977923"/>
                    <a:gd name="connsiteX4256" fmla="*/ 540562 w 1209257"/>
                    <a:gd name="connsiteY4256" fmla="*/ 87791 h 977923"/>
                    <a:gd name="connsiteX4257" fmla="*/ 426044 w 1209257"/>
                    <a:gd name="connsiteY4257" fmla="*/ 87791 h 977923"/>
                    <a:gd name="connsiteX4258" fmla="*/ 431867 w 1209257"/>
                    <a:gd name="connsiteY4258" fmla="*/ 94459 h 977923"/>
                    <a:gd name="connsiteX4259" fmla="*/ 426044 w 1209257"/>
                    <a:gd name="connsiteY4259" fmla="*/ 101682 h 977923"/>
                    <a:gd name="connsiteX4260" fmla="*/ 419736 w 1209257"/>
                    <a:gd name="connsiteY4260" fmla="*/ 94459 h 977923"/>
                    <a:gd name="connsiteX4261" fmla="*/ 426044 w 1209257"/>
                    <a:gd name="connsiteY4261" fmla="*/ 87791 h 977923"/>
                    <a:gd name="connsiteX4262" fmla="*/ 406634 w 1209257"/>
                    <a:gd name="connsiteY4262" fmla="*/ 87791 h 977923"/>
                    <a:gd name="connsiteX4263" fmla="*/ 412943 w 1209257"/>
                    <a:gd name="connsiteY4263" fmla="*/ 94459 h 977923"/>
                    <a:gd name="connsiteX4264" fmla="*/ 406634 w 1209257"/>
                    <a:gd name="connsiteY4264" fmla="*/ 101682 h 977923"/>
                    <a:gd name="connsiteX4265" fmla="*/ 400326 w 1209257"/>
                    <a:gd name="connsiteY4265" fmla="*/ 94459 h 977923"/>
                    <a:gd name="connsiteX4266" fmla="*/ 406634 w 1209257"/>
                    <a:gd name="connsiteY4266" fmla="*/ 87791 h 977923"/>
                    <a:gd name="connsiteX4267" fmla="*/ 387710 w 1209257"/>
                    <a:gd name="connsiteY4267" fmla="*/ 87791 h 977923"/>
                    <a:gd name="connsiteX4268" fmla="*/ 393533 w 1209257"/>
                    <a:gd name="connsiteY4268" fmla="*/ 94459 h 977923"/>
                    <a:gd name="connsiteX4269" fmla="*/ 387710 w 1209257"/>
                    <a:gd name="connsiteY4269" fmla="*/ 101682 h 977923"/>
                    <a:gd name="connsiteX4270" fmla="*/ 381402 w 1209257"/>
                    <a:gd name="connsiteY4270" fmla="*/ 94459 h 977923"/>
                    <a:gd name="connsiteX4271" fmla="*/ 387710 w 1209257"/>
                    <a:gd name="connsiteY4271" fmla="*/ 87791 h 977923"/>
                    <a:gd name="connsiteX4272" fmla="*/ 349376 w 1209257"/>
                    <a:gd name="connsiteY4272" fmla="*/ 87791 h 977923"/>
                    <a:gd name="connsiteX4273" fmla="*/ 355684 w 1209257"/>
                    <a:gd name="connsiteY4273" fmla="*/ 94459 h 977923"/>
                    <a:gd name="connsiteX4274" fmla="*/ 349376 w 1209257"/>
                    <a:gd name="connsiteY4274" fmla="*/ 101682 h 977923"/>
                    <a:gd name="connsiteX4275" fmla="*/ 343068 w 1209257"/>
                    <a:gd name="connsiteY4275" fmla="*/ 94459 h 977923"/>
                    <a:gd name="connsiteX4276" fmla="*/ 349376 w 1209257"/>
                    <a:gd name="connsiteY4276" fmla="*/ 87791 h 977923"/>
                    <a:gd name="connsiteX4277" fmla="*/ 329966 w 1209257"/>
                    <a:gd name="connsiteY4277" fmla="*/ 87791 h 977923"/>
                    <a:gd name="connsiteX4278" fmla="*/ 336274 w 1209257"/>
                    <a:gd name="connsiteY4278" fmla="*/ 94459 h 977923"/>
                    <a:gd name="connsiteX4279" fmla="*/ 329966 w 1209257"/>
                    <a:gd name="connsiteY4279" fmla="*/ 101682 h 977923"/>
                    <a:gd name="connsiteX4280" fmla="*/ 324143 w 1209257"/>
                    <a:gd name="connsiteY4280" fmla="*/ 94459 h 977923"/>
                    <a:gd name="connsiteX4281" fmla="*/ 329966 w 1209257"/>
                    <a:gd name="connsiteY4281" fmla="*/ 87791 h 977923"/>
                    <a:gd name="connsiteX4282" fmla="*/ 311041 w 1209257"/>
                    <a:gd name="connsiteY4282" fmla="*/ 87791 h 977923"/>
                    <a:gd name="connsiteX4283" fmla="*/ 317350 w 1209257"/>
                    <a:gd name="connsiteY4283" fmla="*/ 94459 h 977923"/>
                    <a:gd name="connsiteX4284" fmla="*/ 311041 w 1209257"/>
                    <a:gd name="connsiteY4284" fmla="*/ 101682 h 977923"/>
                    <a:gd name="connsiteX4285" fmla="*/ 304733 w 1209257"/>
                    <a:gd name="connsiteY4285" fmla="*/ 94459 h 977923"/>
                    <a:gd name="connsiteX4286" fmla="*/ 311041 w 1209257"/>
                    <a:gd name="connsiteY4286" fmla="*/ 87791 h 977923"/>
                    <a:gd name="connsiteX4287" fmla="*/ 292117 w 1209257"/>
                    <a:gd name="connsiteY4287" fmla="*/ 87791 h 977923"/>
                    <a:gd name="connsiteX4288" fmla="*/ 297940 w 1209257"/>
                    <a:gd name="connsiteY4288" fmla="*/ 94459 h 977923"/>
                    <a:gd name="connsiteX4289" fmla="*/ 292117 w 1209257"/>
                    <a:gd name="connsiteY4289" fmla="*/ 101682 h 977923"/>
                    <a:gd name="connsiteX4290" fmla="*/ 285809 w 1209257"/>
                    <a:gd name="connsiteY4290" fmla="*/ 94459 h 977923"/>
                    <a:gd name="connsiteX4291" fmla="*/ 292117 w 1209257"/>
                    <a:gd name="connsiteY4291" fmla="*/ 87791 h 977923"/>
                    <a:gd name="connsiteX4292" fmla="*/ 253783 w 1209257"/>
                    <a:gd name="connsiteY4292" fmla="*/ 87791 h 977923"/>
                    <a:gd name="connsiteX4293" fmla="*/ 259606 w 1209257"/>
                    <a:gd name="connsiteY4293" fmla="*/ 94459 h 977923"/>
                    <a:gd name="connsiteX4294" fmla="*/ 253783 w 1209257"/>
                    <a:gd name="connsiteY4294" fmla="*/ 101682 h 977923"/>
                    <a:gd name="connsiteX4295" fmla="*/ 247475 w 1209257"/>
                    <a:gd name="connsiteY4295" fmla="*/ 94459 h 977923"/>
                    <a:gd name="connsiteX4296" fmla="*/ 253783 w 1209257"/>
                    <a:gd name="connsiteY4296" fmla="*/ 87791 h 977923"/>
                    <a:gd name="connsiteX4297" fmla="*/ 904009 w 1209257"/>
                    <a:gd name="connsiteY4297" fmla="*/ 65565 h 977923"/>
                    <a:gd name="connsiteX4298" fmla="*/ 910317 w 1209257"/>
                    <a:gd name="connsiteY4298" fmla="*/ 72789 h 977923"/>
                    <a:gd name="connsiteX4299" fmla="*/ 904009 w 1209257"/>
                    <a:gd name="connsiteY4299" fmla="*/ 80012 h 977923"/>
                    <a:gd name="connsiteX4300" fmla="*/ 897701 w 1209257"/>
                    <a:gd name="connsiteY4300" fmla="*/ 72789 h 977923"/>
                    <a:gd name="connsiteX4301" fmla="*/ 904009 w 1209257"/>
                    <a:gd name="connsiteY4301" fmla="*/ 65565 h 977923"/>
                    <a:gd name="connsiteX4302" fmla="*/ 731748 w 1209257"/>
                    <a:gd name="connsiteY4302" fmla="*/ 65565 h 977923"/>
                    <a:gd name="connsiteX4303" fmla="*/ 738056 w 1209257"/>
                    <a:gd name="connsiteY4303" fmla="*/ 72789 h 977923"/>
                    <a:gd name="connsiteX4304" fmla="*/ 731748 w 1209257"/>
                    <a:gd name="connsiteY4304" fmla="*/ 80012 h 977923"/>
                    <a:gd name="connsiteX4305" fmla="*/ 725925 w 1209257"/>
                    <a:gd name="connsiteY4305" fmla="*/ 72789 h 977923"/>
                    <a:gd name="connsiteX4306" fmla="*/ 731748 w 1209257"/>
                    <a:gd name="connsiteY4306" fmla="*/ 65565 h 977923"/>
                    <a:gd name="connsiteX4307" fmla="*/ 712823 w 1209257"/>
                    <a:gd name="connsiteY4307" fmla="*/ 65565 h 977923"/>
                    <a:gd name="connsiteX4308" fmla="*/ 719131 w 1209257"/>
                    <a:gd name="connsiteY4308" fmla="*/ 72789 h 977923"/>
                    <a:gd name="connsiteX4309" fmla="*/ 712823 w 1209257"/>
                    <a:gd name="connsiteY4309" fmla="*/ 80012 h 977923"/>
                    <a:gd name="connsiteX4310" fmla="*/ 706515 w 1209257"/>
                    <a:gd name="connsiteY4310" fmla="*/ 72789 h 977923"/>
                    <a:gd name="connsiteX4311" fmla="*/ 712823 w 1209257"/>
                    <a:gd name="connsiteY4311" fmla="*/ 65565 h 977923"/>
                    <a:gd name="connsiteX4312" fmla="*/ 693413 w 1209257"/>
                    <a:gd name="connsiteY4312" fmla="*/ 65565 h 977923"/>
                    <a:gd name="connsiteX4313" fmla="*/ 699722 w 1209257"/>
                    <a:gd name="connsiteY4313" fmla="*/ 72789 h 977923"/>
                    <a:gd name="connsiteX4314" fmla="*/ 693413 w 1209257"/>
                    <a:gd name="connsiteY4314" fmla="*/ 80012 h 977923"/>
                    <a:gd name="connsiteX4315" fmla="*/ 687591 w 1209257"/>
                    <a:gd name="connsiteY4315" fmla="*/ 72789 h 977923"/>
                    <a:gd name="connsiteX4316" fmla="*/ 693413 w 1209257"/>
                    <a:gd name="connsiteY4316" fmla="*/ 65565 h 977923"/>
                    <a:gd name="connsiteX4317" fmla="*/ 674489 w 1209257"/>
                    <a:gd name="connsiteY4317" fmla="*/ 65565 h 977923"/>
                    <a:gd name="connsiteX4318" fmla="*/ 680797 w 1209257"/>
                    <a:gd name="connsiteY4318" fmla="*/ 72789 h 977923"/>
                    <a:gd name="connsiteX4319" fmla="*/ 674489 w 1209257"/>
                    <a:gd name="connsiteY4319" fmla="*/ 80012 h 977923"/>
                    <a:gd name="connsiteX4320" fmla="*/ 668181 w 1209257"/>
                    <a:gd name="connsiteY4320" fmla="*/ 72789 h 977923"/>
                    <a:gd name="connsiteX4321" fmla="*/ 674489 w 1209257"/>
                    <a:gd name="connsiteY4321" fmla="*/ 65565 h 977923"/>
                    <a:gd name="connsiteX4322" fmla="*/ 655564 w 1209257"/>
                    <a:gd name="connsiteY4322" fmla="*/ 65565 h 977923"/>
                    <a:gd name="connsiteX4323" fmla="*/ 661387 w 1209257"/>
                    <a:gd name="connsiteY4323" fmla="*/ 72789 h 977923"/>
                    <a:gd name="connsiteX4324" fmla="*/ 655564 w 1209257"/>
                    <a:gd name="connsiteY4324" fmla="*/ 80012 h 977923"/>
                    <a:gd name="connsiteX4325" fmla="*/ 649256 w 1209257"/>
                    <a:gd name="connsiteY4325" fmla="*/ 72789 h 977923"/>
                    <a:gd name="connsiteX4326" fmla="*/ 655564 w 1209257"/>
                    <a:gd name="connsiteY4326" fmla="*/ 65565 h 977923"/>
                    <a:gd name="connsiteX4327" fmla="*/ 636155 w 1209257"/>
                    <a:gd name="connsiteY4327" fmla="*/ 65565 h 977923"/>
                    <a:gd name="connsiteX4328" fmla="*/ 642463 w 1209257"/>
                    <a:gd name="connsiteY4328" fmla="*/ 72789 h 977923"/>
                    <a:gd name="connsiteX4329" fmla="*/ 636155 w 1209257"/>
                    <a:gd name="connsiteY4329" fmla="*/ 80012 h 977923"/>
                    <a:gd name="connsiteX4330" fmla="*/ 629847 w 1209257"/>
                    <a:gd name="connsiteY4330" fmla="*/ 72789 h 977923"/>
                    <a:gd name="connsiteX4331" fmla="*/ 636155 w 1209257"/>
                    <a:gd name="connsiteY4331" fmla="*/ 65565 h 977923"/>
                    <a:gd name="connsiteX4332" fmla="*/ 617230 w 1209257"/>
                    <a:gd name="connsiteY4332" fmla="*/ 65565 h 977923"/>
                    <a:gd name="connsiteX4333" fmla="*/ 623538 w 1209257"/>
                    <a:gd name="connsiteY4333" fmla="*/ 72789 h 977923"/>
                    <a:gd name="connsiteX4334" fmla="*/ 617230 w 1209257"/>
                    <a:gd name="connsiteY4334" fmla="*/ 80012 h 977923"/>
                    <a:gd name="connsiteX4335" fmla="*/ 610922 w 1209257"/>
                    <a:gd name="connsiteY4335" fmla="*/ 72789 h 977923"/>
                    <a:gd name="connsiteX4336" fmla="*/ 617230 w 1209257"/>
                    <a:gd name="connsiteY4336" fmla="*/ 65565 h 977923"/>
                    <a:gd name="connsiteX4337" fmla="*/ 597820 w 1209257"/>
                    <a:gd name="connsiteY4337" fmla="*/ 65565 h 977923"/>
                    <a:gd name="connsiteX4338" fmla="*/ 604129 w 1209257"/>
                    <a:gd name="connsiteY4338" fmla="*/ 72789 h 977923"/>
                    <a:gd name="connsiteX4339" fmla="*/ 597820 w 1209257"/>
                    <a:gd name="connsiteY4339" fmla="*/ 80012 h 977923"/>
                    <a:gd name="connsiteX4340" fmla="*/ 591998 w 1209257"/>
                    <a:gd name="connsiteY4340" fmla="*/ 72789 h 977923"/>
                    <a:gd name="connsiteX4341" fmla="*/ 597820 w 1209257"/>
                    <a:gd name="connsiteY4341" fmla="*/ 65565 h 977923"/>
                    <a:gd name="connsiteX4342" fmla="*/ 578896 w 1209257"/>
                    <a:gd name="connsiteY4342" fmla="*/ 65565 h 977923"/>
                    <a:gd name="connsiteX4343" fmla="*/ 585204 w 1209257"/>
                    <a:gd name="connsiteY4343" fmla="*/ 72789 h 977923"/>
                    <a:gd name="connsiteX4344" fmla="*/ 578896 w 1209257"/>
                    <a:gd name="connsiteY4344" fmla="*/ 80012 h 977923"/>
                    <a:gd name="connsiteX4345" fmla="*/ 572588 w 1209257"/>
                    <a:gd name="connsiteY4345" fmla="*/ 72789 h 977923"/>
                    <a:gd name="connsiteX4346" fmla="*/ 578896 w 1209257"/>
                    <a:gd name="connsiteY4346" fmla="*/ 65565 h 977923"/>
                    <a:gd name="connsiteX4347" fmla="*/ 559486 w 1209257"/>
                    <a:gd name="connsiteY4347" fmla="*/ 65565 h 977923"/>
                    <a:gd name="connsiteX4348" fmla="*/ 565794 w 1209257"/>
                    <a:gd name="connsiteY4348" fmla="*/ 72789 h 977923"/>
                    <a:gd name="connsiteX4349" fmla="*/ 559486 w 1209257"/>
                    <a:gd name="connsiteY4349" fmla="*/ 80012 h 977923"/>
                    <a:gd name="connsiteX4350" fmla="*/ 553663 w 1209257"/>
                    <a:gd name="connsiteY4350" fmla="*/ 72789 h 977923"/>
                    <a:gd name="connsiteX4351" fmla="*/ 559486 w 1209257"/>
                    <a:gd name="connsiteY4351" fmla="*/ 65565 h 977923"/>
                    <a:gd name="connsiteX4352" fmla="*/ 540562 w 1209257"/>
                    <a:gd name="connsiteY4352" fmla="*/ 65565 h 977923"/>
                    <a:gd name="connsiteX4353" fmla="*/ 546870 w 1209257"/>
                    <a:gd name="connsiteY4353" fmla="*/ 72789 h 977923"/>
                    <a:gd name="connsiteX4354" fmla="*/ 540562 w 1209257"/>
                    <a:gd name="connsiteY4354" fmla="*/ 80012 h 977923"/>
                    <a:gd name="connsiteX4355" fmla="*/ 534254 w 1209257"/>
                    <a:gd name="connsiteY4355" fmla="*/ 72789 h 977923"/>
                    <a:gd name="connsiteX4356" fmla="*/ 540562 w 1209257"/>
                    <a:gd name="connsiteY4356" fmla="*/ 65565 h 977923"/>
                    <a:gd name="connsiteX4357" fmla="*/ 521637 w 1209257"/>
                    <a:gd name="connsiteY4357" fmla="*/ 65565 h 977923"/>
                    <a:gd name="connsiteX4358" fmla="*/ 527460 w 1209257"/>
                    <a:gd name="connsiteY4358" fmla="*/ 72789 h 977923"/>
                    <a:gd name="connsiteX4359" fmla="*/ 521637 w 1209257"/>
                    <a:gd name="connsiteY4359" fmla="*/ 80012 h 977923"/>
                    <a:gd name="connsiteX4360" fmla="*/ 515329 w 1209257"/>
                    <a:gd name="connsiteY4360" fmla="*/ 72789 h 977923"/>
                    <a:gd name="connsiteX4361" fmla="*/ 521637 w 1209257"/>
                    <a:gd name="connsiteY4361" fmla="*/ 65565 h 977923"/>
                    <a:gd name="connsiteX4362" fmla="*/ 502227 w 1209257"/>
                    <a:gd name="connsiteY4362" fmla="*/ 65565 h 977923"/>
                    <a:gd name="connsiteX4363" fmla="*/ 508536 w 1209257"/>
                    <a:gd name="connsiteY4363" fmla="*/ 72789 h 977923"/>
                    <a:gd name="connsiteX4364" fmla="*/ 502227 w 1209257"/>
                    <a:gd name="connsiteY4364" fmla="*/ 80012 h 977923"/>
                    <a:gd name="connsiteX4365" fmla="*/ 495919 w 1209257"/>
                    <a:gd name="connsiteY4365" fmla="*/ 72789 h 977923"/>
                    <a:gd name="connsiteX4366" fmla="*/ 502227 w 1209257"/>
                    <a:gd name="connsiteY4366" fmla="*/ 65565 h 977923"/>
                    <a:gd name="connsiteX4367" fmla="*/ 483303 w 1209257"/>
                    <a:gd name="connsiteY4367" fmla="*/ 65565 h 977923"/>
                    <a:gd name="connsiteX4368" fmla="*/ 489611 w 1209257"/>
                    <a:gd name="connsiteY4368" fmla="*/ 72789 h 977923"/>
                    <a:gd name="connsiteX4369" fmla="*/ 483303 w 1209257"/>
                    <a:gd name="connsiteY4369" fmla="*/ 80012 h 977923"/>
                    <a:gd name="connsiteX4370" fmla="*/ 476995 w 1209257"/>
                    <a:gd name="connsiteY4370" fmla="*/ 72789 h 977923"/>
                    <a:gd name="connsiteX4371" fmla="*/ 483303 w 1209257"/>
                    <a:gd name="connsiteY4371" fmla="*/ 65565 h 977923"/>
                    <a:gd name="connsiteX4372" fmla="*/ 426044 w 1209257"/>
                    <a:gd name="connsiteY4372" fmla="*/ 65565 h 977923"/>
                    <a:gd name="connsiteX4373" fmla="*/ 431867 w 1209257"/>
                    <a:gd name="connsiteY4373" fmla="*/ 72789 h 977923"/>
                    <a:gd name="connsiteX4374" fmla="*/ 426044 w 1209257"/>
                    <a:gd name="connsiteY4374" fmla="*/ 80012 h 977923"/>
                    <a:gd name="connsiteX4375" fmla="*/ 419736 w 1209257"/>
                    <a:gd name="connsiteY4375" fmla="*/ 72789 h 977923"/>
                    <a:gd name="connsiteX4376" fmla="*/ 426044 w 1209257"/>
                    <a:gd name="connsiteY4376" fmla="*/ 65565 h 977923"/>
                    <a:gd name="connsiteX4377" fmla="*/ 406634 w 1209257"/>
                    <a:gd name="connsiteY4377" fmla="*/ 65565 h 977923"/>
                    <a:gd name="connsiteX4378" fmla="*/ 412943 w 1209257"/>
                    <a:gd name="connsiteY4378" fmla="*/ 72789 h 977923"/>
                    <a:gd name="connsiteX4379" fmla="*/ 406634 w 1209257"/>
                    <a:gd name="connsiteY4379" fmla="*/ 80012 h 977923"/>
                    <a:gd name="connsiteX4380" fmla="*/ 400326 w 1209257"/>
                    <a:gd name="connsiteY4380" fmla="*/ 72789 h 977923"/>
                    <a:gd name="connsiteX4381" fmla="*/ 406634 w 1209257"/>
                    <a:gd name="connsiteY4381" fmla="*/ 65565 h 977923"/>
                    <a:gd name="connsiteX4382" fmla="*/ 387710 w 1209257"/>
                    <a:gd name="connsiteY4382" fmla="*/ 65565 h 977923"/>
                    <a:gd name="connsiteX4383" fmla="*/ 393533 w 1209257"/>
                    <a:gd name="connsiteY4383" fmla="*/ 72789 h 977923"/>
                    <a:gd name="connsiteX4384" fmla="*/ 387710 w 1209257"/>
                    <a:gd name="connsiteY4384" fmla="*/ 80012 h 977923"/>
                    <a:gd name="connsiteX4385" fmla="*/ 381402 w 1209257"/>
                    <a:gd name="connsiteY4385" fmla="*/ 72789 h 977923"/>
                    <a:gd name="connsiteX4386" fmla="*/ 387710 w 1209257"/>
                    <a:gd name="connsiteY4386" fmla="*/ 65565 h 977923"/>
                    <a:gd name="connsiteX4387" fmla="*/ 349376 w 1209257"/>
                    <a:gd name="connsiteY4387" fmla="*/ 65565 h 977923"/>
                    <a:gd name="connsiteX4388" fmla="*/ 355684 w 1209257"/>
                    <a:gd name="connsiteY4388" fmla="*/ 72789 h 977923"/>
                    <a:gd name="connsiteX4389" fmla="*/ 349376 w 1209257"/>
                    <a:gd name="connsiteY4389" fmla="*/ 80012 h 977923"/>
                    <a:gd name="connsiteX4390" fmla="*/ 343068 w 1209257"/>
                    <a:gd name="connsiteY4390" fmla="*/ 72789 h 977923"/>
                    <a:gd name="connsiteX4391" fmla="*/ 349376 w 1209257"/>
                    <a:gd name="connsiteY4391" fmla="*/ 65565 h 977923"/>
                    <a:gd name="connsiteX4392" fmla="*/ 234373 w 1209257"/>
                    <a:gd name="connsiteY4392" fmla="*/ 65565 h 977923"/>
                    <a:gd name="connsiteX4393" fmla="*/ 240681 w 1209257"/>
                    <a:gd name="connsiteY4393" fmla="*/ 72789 h 977923"/>
                    <a:gd name="connsiteX4394" fmla="*/ 234373 w 1209257"/>
                    <a:gd name="connsiteY4394" fmla="*/ 80012 h 977923"/>
                    <a:gd name="connsiteX4395" fmla="*/ 228550 w 1209257"/>
                    <a:gd name="connsiteY4395" fmla="*/ 72789 h 977923"/>
                    <a:gd name="connsiteX4396" fmla="*/ 234373 w 1209257"/>
                    <a:gd name="connsiteY4396" fmla="*/ 65565 h 977923"/>
                    <a:gd name="connsiteX4397" fmla="*/ 311041 w 1209257"/>
                    <a:gd name="connsiteY4397" fmla="*/ 45007 h 977923"/>
                    <a:gd name="connsiteX4398" fmla="*/ 316379 w 1209257"/>
                    <a:gd name="connsiteY4398" fmla="*/ 51119 h 977923"/>
                    <a:gd name="connsiteX4399" fmla="*/ 311041 w 1209257"/>
                    <a:gd name="connsiteY4399" fmla="*/ 56675 h 977923"/>
                    <a:gd name="connsiteX4400" fmla="*/ 305704 w 1209257"/>
                    <a:gd name="connsiteY4400" fmla="*/ 51119 h 977923"/>
                    <a:gd name="connsiteX4401" fmla="*/ 311041 w 1209257"/>
                    <a:gd name="connsiteY4401" fmla="*/ 45007 h 977923"/>
                    <a:gd name="connsiteX4402" fmla="*/ 923419 w 1209257"/>
                    <a:gd name="connsiteY4402" fmla="*/ 43896 h 977923"/>
                    <a:gd name="connsiteX4403" fmla="*/ 929242 w 1209257"/>
                    <a:gd name="connsiteY4403" fmla="*/ 51119 h 977923"/>
                    <a:gd name="connsiteX4404" fmla="*/ 923419 w 1209257"/>
                    <a:gd name="connsiteY4404" fmla="*/ 57786 h 977923"/>
                    <a:gd name="connsiteX4405" fmla="*/ 917111 w 1209257"/>
                    <a:gd name="connsiteY4405" fmla="*/ 51119 h 977923"/>
                    <a:gd name="connsiteX4406" fmla="*/ 923419 w 1209257"/>
                    <a:gd name="connsiteY4406" fmla="*/ 43896 h 977923"/>
                    <a:gd name="connsiteX4407" fmla="*/ 904009 w 1209257"/>
                    <a:gd name="connsiteY4407" fmla="*/ 43896 h 977923"/>
                    <a:gd name="connsiteX4408" fmla="*/ 910317 w 1209257"/>
                    <a:gd name="connsiteY4408" fmla="*/ 51119 h 977923"/>
                    <a:gd name="connsiteX4409" fmla="*/ 904009 w 1209257"/>
                    <a:gd name="connsiteY4409" fmla="*/ 57786 h 977923"/>
                    <a:gd name="connsiteX4410" fmla="*/ 897701 w 1209257"/>
                    <a:gd name="connsiteY4410" fmla="*/ 51119 h 977923"/>
                    <a:gd name="connsiteX4411" fmla="*/ 904009 w 1209257"/>
                    <a:gd name="connsiteY4411" fmla="*/ 43896 h 977923"/>
                    <a:gd name="connsiteX4412" fmla="*/ 885085 w 1209257"/>
                    <a:gd name="connsiteY4412" fmla="*/ 43896 h 977923"/>
                    <a:gd name="connsiteX4413" fmla="*/ 890908 w 1209257"/>
                    <a:gd name="connsiteY4413" fmla="*/ 51119 h 977923"/>
                    <a:gd name="connsiteX4414" fmla="*/ 885085 w 1209257"/>
                    <a:gd name="connsiteY4414" fmla="*/ 57786 h 977923"/>
                    <a:gd name="connsiteX4415" fmla="*/ 878777 w 1209257"/>
                    <a:gd name="connsiteY4415" fmla="*/ 51119 h 977923"/>
                    <a:gd name="connsiteX4416" fmla="*/ 885085 w 1209257"/>
                    <a:gd name="connsiteY4416" fmla="*/ 43896 h 977923"/>
                    <a:gd name="connsiteX4417" fmla="*/ 712823 w 1209257"/>
                    <a:gd name="connsiteY4417" fmla="*/ 43896 h 977923"/>
                    <a:gd name="connsiteX4418" fmla="*/ 719131 w 1209257"/>
                    <a:gd name="connsiteY4418" fmla="*/ 51119 h 977923"/>
                    <a:gd name="connsiteX4419" fmla="*/ 712823 w 1209257"/>
                    <a:gd name="connsiteY4419" fmla="*/ 57786 h 977923"/>
                    <a:gd name="connsiteX4420" fmla="*/ 706515 w 1209257"/>
                    <a:gd name="connsiteY4420" fmla="*/ 51119 h 977923"/>
                    <a:gd name="connsiteX4421" fmla="*/ 712823 w 1209257"/>
                    <a:gd name="connsiteY4421" fmla="*/ 43896 h 977923"/>
                    <a:gd name="connsiteX4422" fmla="*/ 693413 w 1209257"/>
                    <a:gd name="connsiteY4422" fmla="*/ 43896 h 977923"/>
                    <a:gd name="connsiteX4423" fmla="*/ 699722 w 1209257"/>
                    <a:gd name="connsiteY4423" fmla="*/ 51119 h 977923"/>
                    <a:gd name="connsiteX4424" fmla="*/ 693413 w 1209257"/>
                    <a:gd name="connsiteY4424" fmla="*/ 57786 h 977923"/>
                    <a:gd name="connsiteX4425" fmla="*/ 687591 w 1209257"/>
                    <a:gd name="connsiteY4425" fmla="*/ 51119 h 977923"/>
                    <a:gd name="connsiteX4426" fmla="*/ 693413 w 1209257"/>
                    <a:gd name="connsiteY4426" fmla="*/ 43896 h 977923"/>
                    <a:gd name="connsiteX4427" fmla="*/ 674489 w 1209257"/>
                    <a:gd name="connsiteY4427" fmla="*/ 43896 h 977923"/>
                    <a:gd name="connsiteX4428" fmla="*/ 680797 w 1209257"/>
                    <a:gd name="connsiteY4428" fmla="*/ 51119 h 977923"/>
                    <a:gd name="connsiteX4429" fmla="*/ 674489 w 1209257"/>
                    <a:gd name="connsiteY4429" fmla="*/ 57786 h 977923"/>
                    <a:gd name="connsiteX4430" fmla="*/ 668181 w 1209257"/>
                    <a:gd name="connsiteY4430" fmla="*/ 51119 h 977923"/>
                    <a:gd name="connsiteX4431" fmla="*/ 674489 w 1209257"/>
                    <a:gd name="connsiteY4431" fmla="*/ 43896 h 977923"/>
                    <a:gd name="connsiteX4432" fmla="*/ 655564 w 1209257"/>
                    <a:gd name="connsiteY4432" fmla="*/ 43896 h 977923"/>
                    <a:gd name="connsiteX4433" fmla="*/ 661387 w 1209257"/>
                    <a:gd name="connsiteY4433" fmla="*/ 51119 h 977923"/>
                    <a:gd name="connsiteX4434" fmla="*/ 655564 w 1209257"/>
                    <a:gd name="connsiteY4434" fmla="*/ 57786 h 977923"/>
                    <a:gd name="connsiteX4435" fmla="*/ 649256 w 1209257"/>
                    <a:gd name="connsiteY4435" fmla="*/ 51119 h 977923"/>
                    <a:gd name="connsiteX4436" fmla="*/ 655564 w 1209257"/>
                    <a:gd name="connsiteY4436" fmla="*/ 43896 h 977923"/>
                    <a:gd name="connsiteX4437" fmla="*/ 636155 w 1209257"/>
                    <a:gd name="connsiteY4437" fmla="*/ 43896 h 977923"/>
                    <a:gd name="connsiteX4438" fmla="*/ 642463 w 1209257"/>
                    <a:gd name="connsiteY4438" fmla="*/ 51119 h 977923"/>
                    <a:gd name="connsiteX4439" fmla="*/ 636155 w 1209257"/>
                    <a:gd name="connsiteY4439" fmla="*/ 57786 h 977923"/>
                    <a:gd name="connsiteX4440" fmla="*/ 629847 w 1209257"/>
                    <a:gd name="connsiteY4440" fmla="*/ 51119 h 977923"/>
                    <a:gd name="connsiteX4441" fmla="*/ 636155 w 1209257"/>
                    <a:gd name="connsiteY4441" fmla="*/ 43896 h 977923"/>
                    <a:gd name="connsiteX4442" fmla="*/ 617230 w 1209257"/>
                    <a:gd name="connsiteY4442" fmla="*/ 43896 h 977923"/>
                    <a:gd name="connsiteX4443" fmla="*/ 623538 w 1209257"/>
                    <a:gd name="connsiteY4443" fmla="*/ 51119 h 977923"/>
                    <a:gd name="connsiteX4444" fmla="*/ 617230 w 1209257"/>
                    <a:gd name="connsiteY4444" fmla="*/ 57786 h 977923"/>
                    <a:gd name="connsiteX4445" fmla="*/ 610922 w 1209257"/>
                    <a:gd name="connsiteY4445" fmla="*/ 51119 h 977923"/>
                    <a:gd name="connsiteX4446" fmla="*/ 617230 w 1209257"/>
                    <a:gd name="connsiteY4446" fmla="*/ 43896 h 977923"/>
                    <a:gd name="connsiteX4447" fmla="*/ 597820 w 1209257"/>
                    <a:gd name="connsiteY4447" fmla="*/ 43896 h 977923"/>
                    <a:gd name="connsiteX4448" fmla="*/ 604129 w 1209257"/>
                    <a:gd name="connsiteY4448" fmla="*/ 51119 h 977923"/>
                    <a:gd name="connsiteX4449" fmla="*/ 597820 w 1209257"/>
                    <a:gd name="connsiteY4449" fmla="*/ 57786 h 977923"/>
                    <a:gd name="connsiteX4450" fmla="*/ 591998 w 1209257"/>
                    <a:gd name="connsiteY4450" fmla="*/ 51119 h 977923"/>
                    <a:gd name="connsiteX4451" fmla="*/ 597820 w 1209257"/>
                    <a:gd name="connsiteY4451" fmla="*/ 43896 h 977923"/>
                    <a:gd name="connsiteX4452" fmla="*/ 578896 w 1209257"/>
                    <a:gd name="connsiteY4452" fmla="*/ 43896 h 977923"/>
                    <a:gd name="connsiteX4453" fmla="*/ 585204 w 1209257"/>
                    <a:gd name="connsiteY4453" fmla="*/ 51119 h 977923"/>
                    <a:gd name="connsiteX4454" fmla="*/ 578896 w 1209257"/>
                    <a:gd name="connsiteY4454" fmla="*/ 57786 h 977923"/>
                    <a:gd name="connsiteX4455" fmla="*/ 572588 w 1209257"/>
                    <a:gd name="connsiteY4455" fmla="*/ 51119 h 977923"/>
                    <a:gd name="connsiteX4456" fmla="*/ 578896 w 1209257"/>
                    <a:gd name="connsiteY4456" fmla="*/ 43896 h 977923"/>
                    <a:gd name="connsiteX4457" fmla="*/ 559486 w 1209257"/>
                    <a:gd name="connsiteY4457" fmla="*/ 43896 h 977923"/>
                    <a:gd name="connsiteX4458" fmla="*/ 565794 w 1209257"/>
                    <a:gd name="connsiteY4458" fmla="*/ 51119 h 977923"/>
                    <a:gd name="connsiteX4459" fmla="*/ 559486 w 1209257"/>
                    <a:gd name="connsiteY4459" fmla="*/ 57786 h 977923"/>
                    <a:gd name="connsiteX4460" fmla="*/ 553663 w 1209257"/>
                    <a:gd name="connsiteY4460" fmla="*/ 51119 h 977923"/>
                    <a:gd name="connsiteX4461" fmla="*/ 559486 w 1209257"/>
                    <a:gd name="connsiteY4461" fmla="*/ 43896 h 977923"/>
                    <a:gd name="connsiteX4462" fmla="*/ 540562 w 1209257"/>
                    <a:gd name="connsiteY4462" fmla="*/ 43896 h 977923"/>
                    <a:gd name="connsiteX4463" fmla="*/ 546870 w 1209257"/>
                    <a:gd name="connsiteY4463" fmla="*/ 51119 h 977923"/>
                    <a:gd name="connsiteX4464" fmla="*/ 540562 w 1209257"/>
                    <a:gd name="connsiteY4464" fmla="*/ 57786 h 977923"/>
                    <a:gd name="connsiteX4465" fmla="*/ 534254 w 1209257"/>
                    <a:gd name="connsiteY4465" fmla="*/ 51119 h 977923"/>
                    <a:gd name="connsiteX4466" fmla="*/ 540562 w 1209257"/>
                    <a:gd name="connsiteY4466" fmla="*/ 43896 h 977923"/>
                    <a:gd name="connsiteX4467" fmla="*/ 521637 w 1209257"/>
                    <a:gd name="connsiteY4467" fmla="*/ 43896 h 977923"/>
                    <a:gd name="connsiteX4468" fmla="*/ 527460 w 1209257"/>
                    <a:gd name="connsiteY4468" fmla="*/ 51119 h 977923"/>
                    <a:gd name="connsiteX4469" fmla="*/ 521637 w 1209257"/>
                    <a:gd name="connsiteY4469" fmla="*/ 57786 h 977923"/>
                    <a:gd name="connsiteX4470" fmla="*/ 515329 w 1209257"/>
                    <a:gd name="connsiteY4470" fmla="*/ 51119 h 977923"/>
                    <a:gd name="connsiteX4471" fmla="*/ 521637 w 1209257"/>
                    <a:gd name="connsiteY4471" fmla="*/ 43896 h 977923"/>
                    <a:gd name="connsiteX4472" fmla="*/ 502227 w 1209257"/>
                    <a:gd name="connsiteY4472" fmla="*/ 43896 h 977923"/>
                    <a:gd name="connsiteX4473" fmla="*/ 508536 w 1209257"/>
                    <a:gd name="connsiteY4473" fmla="*/ 51119 h 977923"/>
                    <a:gd name="connsiteX4474" fmla="*/ 502227 w 1209257"/>
                    <a:gd name="connsiteY4474" fmla="*/ 57786 h 977923"/>
                    <a:gd name="connsiteX4475" fmla="*/ 495919 w 1209257"/>
                    <a:gd name="connsiteY4475" fmla="*/ 51119 h 977923"/>
                    <a:gd name="connsiteX4476" fmla="*/ 502227 w 1209257"/>
                    <a:gd name="connsiteY4476" fmla="*/ 43896 h 977923"/>
                    <a:gd name="connsiteX4477" fmla="*/ 483303 w 1209257"/>
                    <a:gd name="connsiteY4477" fmla="*/ 43896 h 977923"/>
                    <a:gd name="connsiteX4478" fmla="*/ 489611 w 1209257"/>
                    <a:gd name="connsiteY4478" fmla="*/ 51119 h 977923"/>
                    <a:gd name="connsiteX4479" fmla="*/ 483303 w 1209257"/>
                    <a:gd name="connsiteY4479" fmla="*/ 57786 h 977923"/>
                    <a:gd name="connsiteX4480" fmla="*/ 476995 w 1209257"/>
                    <a:gd name="connsiteY4480" fmla="*/ 51119 h 977923"/>
                    <a:gd name="connsiteX4481" fmla="*/ 483303 w 1209257"/>
                    <a:gd name="connsiteY4481" fmla="*/ 43896 h 977923"/>
                    <a:gd name="connsiteX4482" fmla="*/ 444969 w 1209257"/>
                    <a:gd name="connsiteY4482" fmla="*/ 43896 h 977923"/>
                    <a:gd name="connsiteX4483" fmla="*/ 451277 w 1209257"/>
                    <a:gd name="connsiteY4483" fmla="*/ 51119 h 977923"/>
                    <a:gd name="connsiteX4484" fmla="*/ 444969 w 1209257"/>
                    <a:gd name="connsiteY4484" fmla="*/ 57786 h 977923"/>
                    <a:gd name="connsiteX4485" fmla="*/ 438661 w 1209257"/>
                    <a:gd name="connsiteY4485" fmla="*/ 51119 h 977923"/>
                    <a:gd name="connsiteX4486" fmla="*/ 444969 w 1209257"/>
                    <a:gd name="connsiteY4486" fmla="*/ 43896 h 977923"/>
                    <a:gd name="connsiteX4487" fmla="*/ 426044 w 1209257"/>
                    <a:gd name="connsiteY4487" fmla="*/ 43896 h 977923"/>
                    <a:gd name="connsiteX4488" fmla="*/ 431867 w 1209257"/>
                    <a:gd name="connsiteY4488" fmla="*/ 51119 h 977923"/>
                    <a:gd name="connsiteX4489" fmla="*/ 426044 w 1209257"/>
                    <a:gd name="connsiteY4489" fmla="*/ 57786 h 977923"/>
                    <a:gd name="connsiteX4490" fmla="*/ 419736 w 1209257"/>
                    <a:gd name="connsiteY4490" fmla="*/ 51119 h 977923"/>
                    <a:gd name="connsiteX4491" fmla="*/ 426044 w 1209257"/>
                    <a:gd name="connsiteY4491" fmla="*/ 43896 h 977923"/>
                    <a:gd name="connsiteX4492" fmla="*/ 406634 w 1209257"/>
                    <a:gd name="connsiteY4492" fmla="*/ 43896 h 977923"/>
                    <a:gd name="connsiteX4493" fmla="*/ 412943 w 1209257"/>
                    <a:gd name="connsiteY4493" fmla="*/ 51119 h 977923"/>
                    <a:gd name="connsiteX4494" fmla="*/ 406634 w 1209257"/>
                    <a:gd name="connsiteY4494" fmla="*/ 57786 h 977923"/>
                    <a:gd name="connsiteX4495" fmla="*/ 400326 w 1209257"/>
                    <a:gd name="connsiteY4495" fmla="*/ 51119 h 977923"/>
                    <a:gd name="connsiteX4496" fmla="*/ 406634 w 1209257"/>
                    <a:gd name="connsiteY4496" fmla="*/ 43896 h 977923"/>
                    <a:gd name="connsiteX4497" fmla="*/ 387710 w 1209257"/>
                    <a:gd name="connsiteY4497" fmla="*/ 43896 h 977923"/>
                    <a:gd name="connsiteX4498" fmla="*/ 393533 w 1209257"/>
                    <a:gd name="connsiteY4498" fmla="*/ 51119 h 977923"/>
                    <a:gd name="connsiteX4499" fmla="*/ 387710 w 1209257"/>
                    <a:gd name="connsiteY4499" fmla="*/ 57786 h 977923"/>
                    <a:gd name="connsiteX4500" fmla="*/ 381402 w 1209257"/>
                    <a:gd name="connsiteY4500" fmla="*/ 51119 h 977923"/>
                    <a:gd name="connsiteX4501" fmla="*/ 387710 w 1209257"/>
                    <a:gd name="connsiteY4501" fmla="*/ 43896 h 977923"/>
                    <a:gd name="connsiteX4502" fmla="*/ 368300 w 1209257"/>
                    <a:gd name="connsiteY4502" fmla="*/ 43896 h 977923"/>
                    <a:gd name="connsiteX4503" fmla="*/ 374608 w 1209257"/>
                    <a:gd name="connsiteY4503" fmla="*/ 51119 h 977923"/>
                    <a:gd name="connsiteX4504" fmla="*/ 368300 w 1209257"/>
                    <a:gd name="connsiteY4504" fmla="*/ 57786 h 977923"/>
                    <a:gd name="connsiteX4505" fmla="*/ 361992 w 1209257"/>
                    <a:gd name="connsiteY4505" fmla="*/ 51119 h 977923"/>
                    <a:gd name="connsiteX4506" fmla="*/ 368300 w 1209257"/>
                    <a:gd name="connsiteY4506" fmla="*/ 43896 h 977923"/>
                    <a:gd name="connsiteX4507" fmla="*/ 406634 w 1209257"/>
                    <a:gd name="connsiteY4507" fmla="*/ 23893 h 977923"/>
                    <a:gd name="connsiteX4508" fmla="*/ 411002 w 1209257"/>
                    <a:gd name="connsiteY4508" fmla="*/ 28893 h 977923"/>
                    <a:gd name="connsiteX4509" fmla="*/ 406634 w 1209257"/>
                    <a:gd name="connsiteY4509" fmla="*/ 33894 h 977923"/>
                    <a:gd name="connsiteX4510" fmla="*/ 402267 w 1209257"/>
                    <a:gd name="connsiteY4510" fmla="*/ 28893 h 977923"/>
                    <a:gd name="connsiteX4511" fmla="*/ 406634 w 1209257"/>
                    <a:gd name="connsiteY4511" fmla="*/ 23893 h 977923"/>
                    <a:gd name="connsiteX4512" fmla="*/ 731748 w 1209257"/>
                    <a:gd name="connsiteY4512" fmla="*/ 21670 h 977923"/>
                    <a:gd name="connsiteX4513" fmla="*/ 738056 w 1209257"/>
                    <a:gd name="connsiteY4513" fmla="*/ 28893 h 977923"/>
                    <a:gd name="connsiteX4514" fmla="*/ 731748 w 1209257"/>
                    <a:gd name="connsiteY4514" fmla="*/ 36117 h 977923"/>
                    <a:gd name="connsiteX4515" fmla="*/ 725925 w 1209257"/>
                    <a:gd name="connsiteY4515" fmla="*/ 28893 h 977923"/>
                    <a:gd name="connsiteX4516" fmla="*/ 731748 w 1209257"/>
                    <a:gd name="connsiteY4516" fmla="*/ 21670 h 977923"/>
                    <a:gd name="connsiteX4517" fmla="*/ 712823 w 1209257"/>
                    <a:gd name="connsiteY4517" fmla="*/ 21670 h 977923"/>
                    <a:gd name="connsiteX4518" fmla="*/ 719131 w 1209257"/>
                    <a:gd name="connsiteY4518" fmla="*/ 28893 h 977923"/>
                    <a:gd name="connsiteX4519" fmla="*/ 712823 w 1209257"/>
                    <a:gd name="connsiteY4519" fmla="*/ 36117 h 977923"/>
                    <a:gd name="connsiteX4520" fmla="*/ 706515 w 1209257"/>
                    <a:gd name="connsiteY4520" fmla="*/ 28893 h 977923"/>
                    <a:gd name="connsiteX4521" fmla="*/ 712823 w 1209257"/>
                    <a:gd name="connsiteY4521" fmla="*/ 21670 h 977923"/>
                    <a:gd name="connsiteX4522" fmla="*/ 693413 w 1209257"/>
                    <a:gd name="connsiteY4522" fmla="*/ 21670 h 977923"/>
                    <a:gd name="connsiteX4523" fmla="*/ 699722 w 1209257"/>
                    <a:gd name="connsiteY4523" fmla="*/ 28893 h 977923"/>
                    <a:gd name="connsiteX4524" fmla="*/ 693413 w 1209257"/>
                    <a:gd name="connsiteY4524" fmla="*/ 36117 h 977923"/>
                    <a:gd name="connsiteX4525" fmla="*/ 687591 w 1209257"/>
                    <a:gd name="connsiteY4525" fmla="*/ 28893 h 977923"/>
                    <a:gd name="connsiteX4526" fmla="*/ 693413 w 1209257"/>
                    <a:gd name="connsiteY4526" fmla="*/ 21670 h 977923"/>
                    <a:gd name="connsiteX4527" fmla="*/ 674489 w 1209257"/>
                    <a:gd name="connsiteY4527" fmla="*/ 21670 h 977923"/>
                    <a:gd name="connsiteX4528" fmla="*/ 680797 w 1209257"/>
                    <a:gd name="connsiteY4528" fmla="*/ 28893 h 977923"/>
                    <a:gd name="connsiteX4529" fmla="*/ 674489 w 1209257"/>
                    <a:gd name="connsiteY4529" fmla="*/ 36117 h 977923"/>
                    <a:gd name="connsiteX4530" fmla="*/ 668181 w 1209257"/>
                    <a:gd name="connsiteY4530" fmla="*/ 28893 h 977923"/>
                    <a:gd name="connsiteX4531" fmla="*/ 674489 w 1209257"/>
                    <a:gd name="connsiteY4531" fmla="*/ 21670 h 977923"/>
                    <a:gd name="connsiteX4532" fmla="*/ 655564 w 1209257"/>
                    <a:gd name="connsiteY4532" fmla="*/ 21670 h 977923"/>
                    <a:gd name="connsiteX4533" fmla="*/ 661387 w 1209257"/>
                    <a:gd name="connsiteY4533" fmla="*/ 28893 h 977923"/>
                    <a:gd name="connsiteX4534" fmla="*/ 655564 w 1209257"/>
                    <a:gd name="connsiteY4534" fmla="*/ 36117 h 977923"/>
                    <a:gd name="connsiteX4535" fmla="*/ 649256 w 1209257"/>
                    <a:gd name="connsiteY4535" fmla="*/ 28893 h 977923"/>
                    <a:gd name="connsiteX4536" fmla="*/ 655564 w 1209257"/>
                    <a:gd name="connsiteY4536" fmla="*/ 21670 h 977923"/>
                    <a:gd name="connsiteX4537" fmla="*/ 636155 w 1209257"/>
                    <a:gd name="connsiteY4537" fmla="*/ 21670 h 977923"/>
                    <a:gd name="connsiteX4538" fmla="*/ 642463 w 1209257"/>
                    <a:gd name="connsiteY4538" fmla="*/ 28893 h 977923"/>
                    <a:gd name="connsiteX4539" fmla="*/ 636155 w 1209257"/>
                    <a:gd name="connsiteY4539" fmla="*/ 36117 h 977923"/>
                    <a:gd name="connsiteX4540" fmla="*/ 629847 w 1209257"/>
                    <a:gd name="connsiteY4540" fmla="*/ 28893 h 977923"/>
                    <a:gd name="connsiteX4541" fmla="*/ 636155 w 1209257"/>
                    <a:gd name="connsiteY4541" fmla="*/ 21670 h 977923"/>
                    <a:gd name="connsiteX4542" fmla="*/ 617230 w 1209257"/>
                    <a:gd name="connsiteY4542" fmla="*/ 21670 h 977923"/>
                    <a:gd name="connsiteX4543" fmla="*/ 623538 w 1209257"/>
                    <a:gd name="connsiteY4543" fmla="*/ 28893 h 977923"/>
                    <a:gd name="connsiteX4544" fmla="*/ 617230 w 1209257"/>
                    <a:gd name="connsiteY4544" fmla="*/ 36117 h 977923"/>
                    <a:gd name="connsiteX4545" fmla="*/ 610922 w 1209257"/>
                    <a:gd name="connsiteY4545" fmla="*/ 28893 h 977923"/>
                    <a:gd name="connsiteX4546" fmla="*/ 617230 w 1209257"/>
                    <a:gd name="connsiteY4546" fmla="*/ 21670 h 977923"/>
                    <a:gd name="connsiteX4547" fmla="*/ 597820 w 1209257"/>
                    <a:gd name="connsiteY4547" fmla="*/ 21670 h 977923"/>
                    <a:gd name="connsiteX4548" fmla="*/ 604129 w 1209257"/>
                    <a:gd name="connsiteY4548" fmla="*/ 28893 h 977923"/>
                    <a:gd name="connsiteX4549" fmla="*/ 597820 w 1209257"/>
                    <a:gd name="connsiteY4549" fmla="*/ 36117 h 977923"/>
                    <a:gd name="connsiteX4550" fmla="*/ 591998 w 1209257"/>
                    <a:gd name="connsiteY4550" fmla="*/ 28893 h 977923"/>
                    <a:gd name="connsiteX4551" fmla="*/ 597820 w 1209257"/>
                    <a:gd name="connsiteY4551" fmla="*/ 21670 h 977923"/>
                    <a:gd name="connsiteX4552" fmla="*/ 578896 w 1209257"/>
                    <a:gd name="connsiteY4552" fmla="*/ 21670 h 977923"/>
                    <a:gd name="connsiteX4553" fmla="*/ 585204 w 1209257"/>
                    <a:gd name="connsiteY4553" fmla="*/ 28893 h 977923"/>
                    <a:gd name="connsiteX4554" fmla="*/ 578896 w 1209257"/>
                    <a:gd name="connsiteY4554" fmla="*/ 36117 h 977923"/>
                    <a:gd name="connsiteX4555" fmla="*/ 572588 w 1209257"/>
                    <a:gd name="connsiteY4555" fmla="*/ 28893 h 977923"/>
                    <a:gd name="connsiteX4556" fmla="*/ 578896 w 1209257"/>
                    <a:gd name="connsiteY4556" fmla="*/ 21670 h 977923"/>
                    <a:gd name="connsiteX4557" fmla="*/ 559486 w 1209257"/>
                    <a:gd name="connsiteY4557" fmla="*/ 21670 h 977923"/>
                    <a:gd name="connsiteX4558" fmla="*/ 565794 w 1209257"/>
                    <a:gd name="connsiteY4558" fmla="*/ 28893 h 977923"/>
                    <a:gd name="connsiteX4559" fmla="*/ 559486 w 1209257"/>
                    <a:gd name="connsiteY4559" fmla="*/ 36117 h 977923"/>
                    <a:gd name="connsiteX4560" fmla="*/ 553663 w 1209257"/>
                    <a:gd name="connsiteY4560" fmla="*/ 28893 h 977923"/>
                    <a:gd name="connsiteX4561" fmla="*/ 559486 w 1209257"/>
                    <a:gd name="connsiteY4561" fmla="*/ 21670 h 977923"/>
                    <a:gd name="connsiteX4562" fmla="*/ 540562 w 1209257"/>
                    <a:gd name="connsiteY4562" fmla="*/ 21670 h 977923"/>
                    <a:gd name="connsiteX4563" fmla="*/ 546870 w 1209257"/>
                    <a:gd name="connsiteY4563" fmla="*/ 28893 h 977923"/>
                    <a:gd name="connsiteX4564" fmla="*/ 540562 w 1209257"/>
                    <a:gd name="connsiteY4564" fmla="*/ 36117 h 977923"/>
                    <a:gd name="connsiteX4565" fmla="*/ 534254 w 1209257"/>
                    <a:gd name="connsiteY4565" fmla="*/ 28893 h 977923"/>
                    <a:gd name="connsiteX4566" fmla="*/ 540562 w 1209257"/>
                    <a:gd name="connsiteY4566" fmla="*/ 21670 h 977923"/>
                    <a:gd name="connsiteX4567" fmla="*/ 521637 w 1209257"/>
                    <a:gd name="connsiteY4567" fmla="*/ 21670 h 977923"/>
                    <a:gd name="connsiteX4568" fmla="*/ 527460 w 1209257"/>
                    <a:gd name="connsiteY4568" fmla="*/ 28893 h 977923"/>
                    <a:gd name="connsiteX4569" fmla="*/ 521637 w 1209257"/>
                    <a:gd name="connsiteY4569" fmla="*/ 36117 h 977923"/>
                    <a:gd name="connsiteX4570" fmla="*/ 515329 w 1209257"/>
                    <a:gd name="connsiteY4570" fmla="*/ 28893 h 977923"/>
                    <a:gd name="connsiteX4571" fmla="*/ 521637 w 1209257"/>
                    <a:gd name="connsiteY4571" fmla="*/ 21670 h 977923"/>
                    <a:gd name="connsiteX4572" fmla="*/ 502227 w 1209257"/>
                    <a:gd name="connsiteY4572" fmla="*/ 21670 h 977923"/>
                    <a:gd name="connsiteX4573" fmla="*/ 508536 w 1209257"/>
                    <a:gd name="connsiteY4573" fmla="*/ 28893 h 977923"/>
                    <a:gd name="connsiteX4574" fmla="*/ 502227 w 1209257"/>
                    <a:gd name="connsiteY4574" fmla="*/ 36117 h 977923"/>
                    <a:gd name="connsiteX4575" fmla="*/ 495919 w 1209257"/>
                    <a:gd name="connsiteY4575" fmla="*/ 28893 h 977923"/>
                    <a:gd name="connsiteX4576" fmla="*/ 502227 w 1209257"/>
                    <a:gd name="connsiteY4576" fmla="*/ 21670 h 977923"/>
                    <a:gd name="connsiteX4577" fmla="*/ 463893 w 1209257"/>
                    <a:gd name="connsiteY4577" fmla="*/ 21670 h 977923"/>
                    <a:gd name="connsiteX4578" fmla="*/ 470201 w 1209257"/>
                    <a:gd name="connsiteY4578" fmla="*/ 28893 h 977923"/>
                    <a:gd name="connsiteX4579" fmla="*/ 463893 w 1209257"/>
                    <a:gd name="connsiteY4579" fmla="*/ 36117 h 977923"/>
                    <a:gd name="connsiteX4580" fmla="*/ 458070 w 1209257"/>
                    <a:gd name="connsiteY4580" fmla="*/ 28893 h 977923"/>
                    <a:gd name="connsiteX4581" fmla="*/ 463893 w 1209257"/>
                    <a:gd name="connsiteY4581" fmla="*/ 21670 h 977923"/>
                    <a:gd name="connsiteX4582" fmla="*/ 444969 w 1209257"/>
                    <a:gd name="connsiteY4582" fmla="*/ 21670 h 977923"/>
                    <a:gd name="connsiteX4583" fmla="*/ 451277 w 1209257"/>
                    <a:gd name="connsiteY4583" fmla="*/ 28893 h 977923"/>
                    <a:gd name="connsiteX4584" fmla="*/ 444969 w 1209257"/>
                    <a:gd name="connsiteY4584" fmla="*/ 36117 h 977923"/>
                    <a:gd name="connsiteX4585" fmla="*/ 438661 w 1209257"/>
                    <a:gd name="connsiteY4585" fmla="*/ 28893 h 977923"/>
                    <a:gd name="connsiteX4586" fmla="*/ 444969 w 1209257"/>
                    <a:gd name="connsiteY4586" fmla="*/ 21670 h 977923"/>
                    <a:gd name="connsiteX4587" fmla="*/ 368300 w 1209257"/>
                    <a:gd name="connsiteY4587" fmla="*/ 21670 h 977923"/>
                    <a:gd name="connsiteX4588" fmla="*/ 374608 w 1209257"/>
                    <a:gd name="connsiteY4588" fmla="*/ 28893 h 977923"/>
                    <a:gd name="connsiteX4589" fmla="*/ 368300 w 1209257"/>
                    <a:gd name="connsiteY4589" fmla="*/ 36117 h 977923"/>
                    <a:gd name="connsiteX4590" fmla="*/ 361992 w 1209257"/>
                    <a:gd name="connsiteY4590" fmla="*/ 28893 h 977923"/>
                    <a:gd name="connsiteX4591" fmla="*/ 368300 w 1209257"/>
                    <a:gd name="connsiteY4591" fmla="*/ 21670 h 977923"/>
                    <a:gd name="connsiteX4592" fmla="*/ 693413 w 1209257"/>
                    <a:gd name="connsiteY4592" fmla="*/ 2778 h 977923"/>
                    <a:gd name="connsiteX4593" fmla="*/ 697295 w 1209257"/>
                    <a:gd name="connsiteY4593" fmla="*/ 7223 h 977923"/>
                    <a:gd name="connsiteX4594" fmla="*/ 693413 w 1209257"/>
                    <a:gd name="connsiteY4594" fmla="*/ 11113 h 977923"/>
                    <a:gd name="connsiteX4595" fmla="*/ 690017 w 1209257"/>
                    <a:gd name="connsiteY4595" fmla="*/ 7223 h 977923"/>
                    <a:gd name="connsiteX4596" fmla="*/ 693413 w 1209257"/>
                    <a:gd name="connsiteY4596" fmla="*/ 2778 h 977923"/>
                    <a:gd name="connsiteX4597" fmla="*/ 674489 w 1209257"/>
                    <a:gd name="connsiteY4597" fmla="*/ 0 h 977923"/>
                    <a:gd name="connsiteX4598" fmla="*/ 680797 w 1209257"/>
                    <a:gd name="connsiteY4598" fmla="*/ 7223 h 977923"/>
                    <a:gd name="connsiteX4599" fmla="*/ 674489 w 1209257"/>
                    <a:gd name="connsiteY4599" fmla="*/ 13891 h 977923"/>
                    <a:gd name="connsiteX4600" fmla="*/ 668181 w 1209257"/>
                    <a:gd name="connsiteY4600" fmla="*/ 7223 h 977923"/>
                    <a:gd name="connsiteX4601" fmla="*/ 674489 w 1209257"/>
                    <a:gd name="connsiteY4601" fmla="*/ 0 h 977923"/>
                    <a:gd name="connsiteX4602" fmla="*/ 655564 w 1209257"/>
                    <a:gd name="connsiteY4602" fmla="*/ 0 h 977923"/>
                    <a:gd name="connsiteX4603" fmla="*/ 661387 w 1209257"/>
                    <a:gd name="connsiteY4603" fmla="*/ 7223 h 977923"/>
                    <a:gd name="connsiteX4604" fmla="*/ 655564 w 1209257"/>
                    <a:gd name="connsiteY4604" fmla="*/ 13891 h 977923"/>
                    <a:gd name="connsiteX4605" fmla="*/ 649256 w 1209257"/>
                    <a:gd name="connsiteY4605" fmla="*/ 7223 h 977923"/>
                    <a:gd name="connsiteX4606" fmla="*/ 655564 w 1209257"/>
                    <a:gd name="connsiteY4606" fmla="*/ 0 h 977923"/>
                    <a:gd name="connsiteX4607" fmla="*/ 636155 w 1209257"/>
                    <a:gd name="connsiteY4607" fmla="*/ 0 h 977923"/>
                    <a:gd name="connsiteX4608" fmla="*/ 642463 w 1209257"/>
                    <a:gd name="connsiteY4608" fmla="*/ 7223 h 977923"/>
                    <a:gd name="connsiteX4609" fmla="*/ 636155 w 1209257"/>
                    <a:gd name="connsiteY4609" fmla="*/ 13891 h 977923"/>
                    <a:gd name="connsiteX4610" fmla="*/ 629847 w 1209257"/>
                    <a:gd name="connsiteY4610" fmla="*/ 7223 h 977923"/>
                    <a:gd name="connsiteX4611" fmla="*/ 636155 w 1209257"/>
                    <a:gd name="connsiteY4611" fmla="*/ 0 h 977923"/>
                    <a:gd name="connsiteX4612" fmla="*/ 617230 w 1209257"/>
                    <a:gd name="connsiteY4612" fmla="*/ 0 h 977923"/>
                    <a:gd name="connsiteX4613" fmla="*/ 623538 w 1209257"/>
                    <a:gd name="connsiteY4613" fmla="*/ 7223 h 977923"/>
                    <a:gd name="connsiteX4614" fmla="*/ 617230 w 1209257"/>
                    <a:gd name="connsiteY4614" fmla="*/ 13891 h 977923"/>
                    <a:gd name="connsiteX4615" fmla="*/ 610922 w 1209257"/>
                    <a:gd name="connsiteY4615" fmla="*/ 7223 h 977923"/>
                    <a:gd name="connsiteX4616" fmla="*/ 617230 w 1209257"/>
                    <a:gd name="connsiteY4616" fmla="*/ 0 h 977923"/>
                    <a:gd name="connsiteX4617" fmla="*/ 578896 w 1209257"/>
                    <a:gd name="connsiteY4617" fmla="*/ 0 h 977923"/>
                    <a:gd name="connsiteX4618" fmla="*/ 585204 w 1209257"/>
                    <a:gd name="connsiteY4618" fmla="*/ 7223 h 977923"/>
                    <a:gd name="connsiteX4619" fmla="*/ 578896 w 1209257"/>
                    <a:gd name="connsiteY4619" fmla="*/ 13891 h 977923"/>
                    <a:gd name="connsiteX4620" fmla="*/ 572588 w 1209257"/>
                    <a:gd name="connsiteY4620" fmla="*/ 7223 h 977923"/>
                    <a:gd name="connsiteX4621" fmla="*/ 578896 w 1209257"/>
                    <a:gd name="connsiteY4621" fmla="*/ 0 h 977923"/>
                    <a:gd name="connsiteX4622" fmla="*/ 540562 w 1209257"/>
                    <a:gd name="connsiteY4622" fmla="*/ 0 h 977923"/>
                    <a:gd name="connsiteX4623" fmla="*/ 546870 w 1209257"/>
                    <a:gd name="connsiteY4623" fmla="*/ 7223 h 977923"/>
                    <a:gd name="connsiteX4624" fmla="*/ 540562 w 1209257"/>
                    <a:gd name="connsiteY4624" fmla="*/ 13891 h 977923"/>
                    <a:gd name="connsiteX4625" fmla="*/ 534254 w 1209257"/>
                    <a:gd name="connsiteY4625" fmla="*/ 7223 h 977923"/>
                    <a:gd name="connsiteX4626" fmla="*/ 540562 w 1209257"/>
                    <a:gd name="connsiteY4626" fmla="*/ 0 h 977923"/>
                    <a:gd name="connsiteX4627" fmla="*/ 502227 w 1209257"/>
                    <a:gd name="connsiteY4627" fmla="*/ 0 h 977923"/>
                    <a:gd name="connsiteX4628" fmla="*/ 508536 w 1209257"/>
                    <a:gd name="connsiteY4628" fmla="*/ 7223 h 977923"/>
                    <a:gd name="connsiteX4629" fmla="*/ 502227 w 1209257"/>
                    <a:gd name="connsiteY4629" fmla="*/ 13891 h 977923"/>
                    <a:gd name="connsiteX4630" fmla="*/ 495919 w 1209257"/>
                    <a:gd name="connsiteY4630" fmla="*/ 7223 h 977923"/>
                    <a:gd name="connsiteX4631" fmla="*/ 502227 w 1209257"/>
                    <a:gd name="connsiteY4631" fmla="*/ 0 h 977923"/>
                    <a:gd name="connsiteX4632" fmla="*/ 483303 w 1209257"/>
                    <a:gd name="connsiteY4632" fmla="*/ 0 h 977923"/>
                    <a:gd name="connsiteX4633" fmla="*/ 489611 w 1209257"/>
                    <a:gd name="connsiteY4633" fmla="*/ 7223 h 977923"/>
                    <a:gd name="connsiteX4634" fmla="*/ 483303 w 1209257"/>
                    <a:gd name="connsiteY4634" fmla="*/ 13891 h 977923"/>
                    <a:gd name="connsiteX4635" fmla="*/ 476995 w 1209257"/>
                    <a:gd name="connsiteY4635" fmla="*/ 7223 h 977923"/>
                    <a:gd name="connsiteX4636" fmla="*/ 483303 w 1209257"/>
                    <a:gd name="connsiteY4636" fmla="*/ 0 h 977923"/>
                    <a:gd name="connsiteX4637" fmla="*/ 463893 w 1209257"/>
                    <a:gd name="connsiteY4637" fmla="*/ 0 h 977923"/>
                    <a:gd name="connsiteX4638" fmla="*/ 470201 w 1209257"/>
                    <a:gd name="connsiteY4638" fmla="*/ 7223 h 977923"/>
                    <a:gd name="connsiteX4639" fmla="*/ 463893 w 1209257"/>
                    <a:gd name="connsiteY4639" fmla="*/ 13891 h 977923"/>
                    <a:gd name="connsiteX4640" fmla="*/ 458070 w 1209257"/>
                    <a:gd name="connsiteY4640" fmla="*/ 7223 h 977923"/>
                    <a:gd name="connsiteX4641" fmla="*/ 463893 w 1209257"/>
                    <a:gd name="connsiteY4641" fmla="*/ 0 h 977923"/>
                    <a:gd name="connsiteX4642" fmla="*/ 444969 w 1209257"/>
                    <a:gd name="connsiteY4642" fmla="*/ 0 h 977923"/>
                    <a:gd name="connsiteX4643" fmla="*/ 451277 w 1209257"/>
                    <a:gd name="connsiteY4643" fmla="*/ 7223 h 977923"/>
                    <a:gd name="connsiteX4644" fmla="*/ 444969 w 1209257"/>
                    <a:gd name="connsiteY4644" fmla="*/ 13891 h 977923"/>
                    <a:gd name="connsiteX4645" fmla="*/ 438661 w 1209257"/>
                    <a:gd name="connsiteY4645" fmla="*/ 7223 h 977923"/>
                    <a:gd name="connsiteX4646" fmla="*/ 444969 w 1209257"/>
                    <a:gd name="connsiteY4646" fmla="*/ 0 h 977923"/>
                    <a:gd name="connsiteX4647" fmla="*/ 426044 w 1209257"/>
                    <a:gd name="connsiteY4647" fmla="*/ 0 h 977923"/>
                    <a:gd name="connsiteX4648" fmla="*/ 431867 w 1209257"/>
                    <a:gd name="connsiteY4648" fmla="*/ 7223 h 977923"/>
                    <a:gd name="connsiteX4649" fmla="*/ 426044 w 1209257"/>
                    <a:gd name="connsiteY4649" fmla="*/ 13891 h 977923"/>
                    <a:gd name="connsiteX4650" fmla="*/ 419736 w 1209257"/>
                    <a:gd name="connsiteY4650" fmla="*/ 7223 h 977923"/>
                    <a:gd name="connsiteX4651" fmla="*/ 426044 w 1209257"/>
                    <a:gd name="connsiteY4651" fmla="*/ 0 h 977923"/>
                    <a:gd name="connsiteX4652" fmla="*/ 406634 w 1209257"/>
                    <a:gd name="connsiteY4652" fmla="*/ 0 h 977923"/>
                    <a:gd name="connsiteX4653" fmla="*/ 412943 w 1209257"/>
                    <a:gd name="connsiteY4653" fmla="*/ 7223 h 977923"/>
                    <a:gd name="connsiteX4654" fmla="*/ 406634 w 1209257"/>
                    <a:gd name="connsiteY4654" fmla="*/ 13891 h 977923"/>
                    <a:gd name="connsiteX4655" fmla="*/ 400326 w 1209257"/>
                    <a:gd name="connsiteY4655" fmla="*/ 7223 h 977923"/>
                    <a:gd name="connsiteX4656" fmla="*/ 406634 w 1209257"/>
                    <a:gd name="connsiteY4656" fmla="*/ 0 h 97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Lst>
                  <a:rect l="l" t="t" r="r" b="b"/>
                  <a:pathLst>
                    <a:path w="1209257" h="977923">
                      <a:moveTo>
                        <a:pt x="483303" y="964032"/>
                      </a:moveTo>
                      <a:cubicBezTo>
                        <a:pt x="486700" y="964032"/>
                        <a:pt x="489611" y="966810"/>
                        <a:pt x="489611" y="970700"/>
                      </a:cubicBezTo>
                      <a:cubicBezTo>
                        <a:pt x="489611" y="974589"/>
                        <a:pt x="486700" y="977923"/>
                        <a:pt x="483303" y="977923"/>
                      </a:cubicBezTo>
                      <a:cubicBezTo>
                        <a:pt x="479906" y="977923"/>
                        <a:pt x="476995" y="974589"/>
                        <a:pt x="476995" y="970700"/>
                      </a:cubicBezTo>
                      <a:cubicBezTo>
                        <a:pt x="476995" y="966810"/>
                        <a:pt x="479906" y="964032"/>
                        <a:pt x="483303" y="964032"/>
                      </a:cubicBezTo>
                      <a:close/>
                      <a:moveTo>
                        <a:pt x="483303" y="942918"/>
                      </a:moveTo>
                      <a:cubicBezTo>
                        <a:pt x="486214" y="942918"/>
                        <a:pt x="488641" y="945696"/>
                        <a:pt x="488641" y="949030"/>
                      </a:cubicBezTo>
                      <a:cubicBezTo>
                        <a:pt x="488641" y="952364"/>
                        <a:pt x="486214" y="955142"/>
                        <a:pt x="483303" y="955142"/>
                      </a:cubicBezTo>
                      <a:cubicBezTo>
                        <a:pt x="480391" y="955142"/>
                        <a:pt x="477965" y="952364"/>
                        <a:pt x="477965" y="949030"/>
                      </a:cubicBezTo>
                      <a:cubicBezTo>
                        <a:pt x="477965" y="945696"/>
                        <a:pt x="480391" y="942918"/>
                        <a:pt x="483303" y="942918"/>
                      </a:cubicBezTo>
                      <a:close/>
                      <a:moveTo>
                        <a:pt x="463893" y="942362"/>
                      </a:moveTo>
                      <a:cubicBezTo>
                        <a:pt x="467290" y="942362"/>
                        <a:pt x="469716" y="945696"/>
                        <a:pt x="469716" y="949030"/>
                      </a:cubicBezTo>
                      <a:cubicBezTo>
                        <a:pt x="469716" y="952364"/>
                        <a:pt x="467290" y="955142"/>
                        <a:pt x="463893" y="955142"/>
                      </a:cubicBezTo>
                      <a:cubicBezTo>
                        <a:pt x="460982" y="955142"/>
                        <a:pt x="458556" y="952364"/>
                        <a:pt x="458556" y="949030"/>
                      </a:cubicBezTo>
                      <a:cubicBezTo>
                        <a:pt x="458556" y="945696"/>
                        <a:pt x="460982" y="942362"/>
                        <a:pt x="463893" y="942362"/>
                      </a:cubicBezTo>
                      <a:close/>
                      <a:moveTo>
                        <a:pt x="483303" y="920137"/>
                      </a:moveTo>
                      <a:cubicBezTo>
                        <a:pt x="486700" y="920137"/>
                        <a:pt x="489611" y="922915"/>
                        <a:pt x="489611" y="926804"/>
                      </a:cubicBezTo>
                      <a:cubicBezTo>
                        <a:pt x="489611" y="931250"/>
                        <a:pt x="486700" y="934028"/>
                        <a:pt x="483303" y="934028"/>
                      </a:cubicBezTo>
                      <a:cubicBezTo>
                        <a:pt x="479906" y="934028"/>
                        <a:pt x="476995" y="931250"/>
                        <a:pt x="476995" y="926804"/>
                      </a:cubicBezTo>
                      <a:cubicBezTo>
                        <a:pt x="476995" y="922915"/>
                        <a:pt x="479906" y="920137"/>
                        <a:pt x="483303" y="920137"/>
                      </a:cubicBezTo>
                      <a:close/>
                      <a:moveTo>
                        <a:pt x="463893" y="920137"/>
                      </a:moveTo>
                      <a:cubicBezTo>
                        <a:pt x="467290" y="920137"/>
                        <a:pt x="470201" y="922915"/>
                        <a:pt x="470201" y="926804"/>
                      </a:cubicBezTo>
                      <a:cubicBezTo>
                        <a:pt x="470201" y="931250"/>
                        <a:pt x="467290" y="934028"/>
                        <a:pt x="463893" y="934028"/>
                      </a:cubicBezTo>
                      <a:cubicBezTo>
                        <a:pt x="460497" y="934028"/>
                        <a:pt x="458070" y="931250"/>
                        <a:pt x="458070" y="926804"/>
                      </a:cubicBezTo>
                      <a:cubicBezTo>
                        <a:pt x="458070" y="922915"/>
                        <a:pt x="460497" y="920137"/>
                        <a:pt x="463893" y="920137"/>
                      </a:cubicBezTo>
                      <a:close/>
                      <a:moveTo>
                        <a:pt x="483303" y="897911"/>
                      </a:moveTo>
                      <a:cubicBezTo>
                        <a:pt x="486700" y="897911"/>
                        <a:pt x="489611" y="901245"/>
                        <a:pt x="489611" y="905135"/>
                      </a:cubicBezTo>
                      <a:cubicBezTo>
                        <a:pt x="489611" y="909024"/>
                        <a:pt x="486700" y="912358"/>
                        <a:pt x="483303" y="912358"/>
                      </a:cubicBezTo>
                      <a:cubicBezTo>
                        <a:pt x="479906" y="912358"/>
                        <a:pt x="476995" y="909024"/>
                        <a:pt x="476995" y="905135"/>
                      </a:cubicBezTo>
                      <a:cubicBezTo>
                        <a:pt x="476995" y="901245"/>
                        <a:pt x="479906" y="897911"/>
                        <a:pt x="483303" y="897911"/>
                      </a:cubicBezTo>
                      <a:close/>
                      <a:moveTo>
                        <a:pt x="463893" y="897911"/>
                      </a:moveTo>
                      <a:cubicBezTo>
                        <a:pt x="467290" y="897911"/>
                        <a:pt x="470201" y="901245"/>
                        <a:pt x="470201" y="905135"/>
                      </a:cubicBezTo>
                      <a:cubicBezTo>
                        <a:pt x="470201" y="909024"/>
                        <a:pt x="467290" y="912358"/>
                        <a:pt x="463893" y="912358"/>
                      </a:cubicBezTo>
                      <a:cubicBezTo>
                        <a:pt x="460497" y="912358"/>
                        <a:pt x="458070" y="909024"/>
                        <a:pt x="458070" y="905135"/>
                      </a:cubicBezTo>
                      <a:cubicBezTo>
                        <a:pt x="458070" y="901245"/>
                        <a:pt x="460497" y="897911"/>
                        <a:pt x="463893" y="897911"/>
                      </a:cubicBezTo>
                      <a:close/>
                      <a:moveTo>
                        <a:pt x="463893" y="878464"/>
                      </a:moveTo>
                      <a:cubicBezTo>
                        <a:pt x="466319" y="878464"/>
                        <a:pt x="468260" y="880686"/>
                        <a:pt x="468260" y="883465"/>
                      </a:cubicBezTo>
                      <a:cubicBezTo>
                        <a:pt x="468260" y="885687"/>
                        <a:pt x="466319" y="887910"/>
                        <a:pt x="463893" y="887910"/>
                      </a:cubicBezTo>
                      <a:cubicBezTo>
                        <a:pt x="461952" y="887910"/>
                        <a:pt x="460011" y="885687"/>
                        <a:pt x="460011" y="883465"/>
                      </a:cubicBezTo>
                      <a:cubicBezTo>
                        <a:pt x="460011" y="880686"/>
                        <a:pt x="461952" y="878464"/>
                        <a:pt x="463893" y="878464"/>
                      </a:cubicBezTo>
                      <a:close/>
                      <a:moveTo>
                        <a:pt x="502227" y="876241"/>
                      </a:moveTo>
                      <a:cubicBezTo>
                        <a:pt x="505624" y="876241"/>
                        <a:pt x="508536" y="879575"/>
                        <a:pt x="508536" y="883465"/>
                      </a:cubicBezTo>
                      <a:cubicBezTo>
                        <a:pt x="508536" y="887354"/>
                        <a:pt x="505624" y="890132"/>
                        <a:pt x="502227" y="890132"/>
                      </a:cubicBezTo>
                      <a:cubicBezTo>
                        <a:pt x="498831" y="890132"/>
                        <a:pt x="496405" y="887354"/>
                        <a:pt x="496405" y="883465"/>
                      </a:cubicBezTo>
                      <a:cubicBezTo>
                        <a:pt x="496405" y="879575"/>
                        <a:pt x="498831" y="876241"/>
                        <a:pt x="502227" y="876241"/>
                      </a:cubicBezTo>
                      <a:close/>
                      <a:moveTo>
                        <a:pt x="483303" y="876241"/>
                      </a:moveTo>
                      <a:cubicBezTo>
                        <a:pt x="486700" y="876241"/>
                        <a:pt x="489611" y="879575"/>
                        <a:pt x="489611" y="883465"/>
                      </a:cubicBezTo>
                      <a:cubicBezTo>
                        <a:pt x="489611" y="887354"/>
                        <a:pt x="486700" y="890132"/>
                        <a:pt x="483303" y="890132"/>
                      </a:cubicBezTo>
                      <a:cubicBezTo>
                        <a:pt x="479906" y="890132"/>
                        <a:pt x="476995" y="887354"/>
                        <a:pt x="476995" y="883465"/>
                      </a:cubicBezTo>
                      <a:cubicBezTo>
                        <a:pt x="476995" y="879575"/>
                        <a:pt x="479906" y="876241"/>
                        <a:pt x="483303" y="876241"/>
                      </a:cubicBezTo>
                      <a:close/>
                      <a:moveTo>
                        <a:pt x="502227" y="854016"/>
                      </a:moveTo>
                      <a:cubicBezTo>
                        <a:pt x="505624" y="854016"/>
                        <a:pt x="508536" y="857350"/>
                        <a:pt x="508536" y="861239"/>
                      </a:cubicBezTo>
                      <a:cubicBezTo>
                        <a:pt x="508536" y="865129"/>
                        <a:pt x="505624" y="868462"/>
                        <a:pt x="502227" y="868462"/>
                      </a:cubicBezTo>
                      <a:cubicBezTo>
                        <a:pt x="498831" y="868462"/>
                        <a:pt x="496405" y="865129"/>
                        <a:pt x="496405" y="861239"/>
                      </a:cubicBezTo>
                      <a:cubicBezTo>
                        <a:pt x="496405" y="857350"/>
                        <a:pt x="498831" y="854016"/>
                        <a:pt x="502227" y="854016"/>
                      </a:cubicBezTo>
                      <a:close/>
                      <a:moveTo>
                        <a:pt x="483303" y="854016"/>
                      </a:moveTo>
                      <a:cubicBezTo>
                        <a:pt x="486700" y="854016"/>
                        <a:pt x="489611" y="857350"/>
                        <a:pt x="489611" y="861239"/>
                      </a:cubicBezTo>
                      <a:cubicBezTo>
                        <a:pt x="489611" y="865129"/>
                        <a:pt x="486700" y="868462"/>
                        <a:pt x="483303" y="868462"/>
                      </a:cubicBezTo>
                      <a:cubicBezTo>
                        <a:pt x="479906" y="868462"/>
                        <a:pt x="476995" y="865129"/>
                        <a:pt x="476995" y="861239"/>
                      </a:cubicBezTo>
                      <a:cubicBezTo>
                        <a:pt x="476995" y="857350"/>
                        <a:pt x="479906" y="854016"/>
                        <a:pt x="483303" y="854016"/>
                      </a:cubicBezTo>
                      <a:close/>
                      <a:moveTo>
                        <a:pt x="463893" y="854016"/>
                      </a:moveTo>
                      <a:cubicBezTo>
                        <a:pt x="467290" y="854016"/>
                        <a:pt x="470201" y="857350"/>
                        <a:pt x="470201" y="861239"/>
                      </a:cubicBezTo>
                      <a:cubicBezTo>
                        <a:pt x="470201" y="865129"/>
                        <a:pt x="467290" y="868462"/>
                        <a:pt x="463893" y="868462"/>
                      </a:cubicBezTo>
                      <a:cubicBezTo>
                        <a:pt x="460497" y="868462"/>
                        <a:pt x="458070" y="865129"/>
                        <a:pt x="458070" y="861239"/>
                      </a:cubicBezTo>
                      <a:cubicBezTo>
                        <a:pt x="458070" y="857350"/>
                        <a:pt x="460497" y="854016"/>
                        <a:pt x="463893" y="854016"/>
                      </a:cubicBezTo>
                      <a:close/>
                      <a:moveTo>
                        <a:pt x="521637" y="832346"/>
                      </a:moveTo>
                      <a:cubicBezTo>
                        <a:pt x="525034" y="832346"/>
                        <a:pt x="527460" y="835680"/>
                        <a:pt x="527460" y="839569"/>
                      </a:cubicBezTo>
                      <a:cubicBezTo>
                        <a:pt x="527460" y="843459"/>
                        <a:pt x="525034" y="846793"/>
                        <a:pt x="521637" y="846793"/>
                      </a:cubicBezTo>
                      <a:cubicBezTo>
                        <a:pt x="518241" y="846793"/>
                        <a:pt x="515329" y="843459"/>
                        <a:pt x="515329" y="839569"/>
                      </a:cubicBezTo>
                      <a:cubicBezTo>
                        <a:pt x="515329" y="835680"/>
                        <a:pt x="518241" y="832346"/>
                        <a:pt x="521637" y="832346"/>
                      </a:cubicBezTo>
                      <a:close/>
                      <a:moveTo>
                        <a:pt x="502227" y="832346"/>
                      </a:moveTo>
                      <a:cubicBezTo>
                        <a:pt x="505624" y="832346"/>
                        <a:pt x="508536" y="835680"/>
                        <a:pt x="508536" y="839569"/>
                      </a:cubicBezTo>
                      <a:cubicBezTo>
                        <a:pt x="508536" y="843459"/>
                        <a:pt x="505624" y="846793"/>
                        <a:pt x="502227" y="846793"/>
                      </a:cubicBezTo>
                      <a:cubicBezTo>
                        <a:pt x="498831" y="846793"/>
                        <a:pt x="496405" y="843459"/>
                        <a:pt x="496405" y="839569"/>
                      </a:cubicBezTo>
                      <a:cubicBezTo>
                        <a:pt x="496405" y="835680"/>
                        <a:pt x="498831" y="832346"/>
                        <a:pt x="502227" y="832346"/>
                      </a:cubicBezTo>
                      <a:close/>
                      <a:moveTo>
                        <a:pt x="483303" y="832346"/>
                      </a:moveTo>
                      <a:cubicBezTo>
                        <a:pt x="486700" y="832346"/>
                        <a:pt x="489611" y="835680"/>
                        <a:pt x="489611" y="839569"/>
                      </a:cubicBezTo>
                      <a:cubicBezTo>
                        <a:pt x="489611" y="843459"/>
                        <a:pt x="486700" y="846793"/>
                        <a:pt x="483303" y="846793"/>
                      </a:cubicBezTo>
                      <a:cubicBezTo>
                        <a:pt x="479906" y="846793"/>
                        <a:pt x="476995" y="843459"/>
                        <a:pt x="476995" y="839569"/>
                      </a:cubicBezTo>
                      <a:cubicBezTo>
                        <a:pt x="476995" y="835680"/>
                        <a:pt x="479906" y="832346"/>
                        <a:pt x="483303" y="832346"/>
                      </a:cubicBezTo>
                      <a:close/>
                      <a:moveTo>
                        <a:pt x="961268" y="810676"/>
                      </a:moveTo>
                      <a:cubicBezTo>
                        <a:pt x="964665" y="810676"/>
                        <a:pt x="967576" y="813454"/>
                        <a:pt x="967576" y="817344"/>
                      </a:cubicBezTo>
                      <a:cubicBezTo>
                        <a:pt x="967576" y="821233"/>
                        <a:pt x="964665" y="824567"/>
                        <a:pt x="961268" y="824567"/>
                      </a:cubicBezTo>
                      <a:cubicBezTo>
                        <a:pt x="957871" y="824567"/>
                        <a:pt x="955445" y="821233"/>
                        <a:pt x="955445" y="817344"/>
                      </a:cubicBezTo>
                      <a:cubicBezTo>
                        <a:pt x="955445" y="813454"/>
                        <a:pt x="957871" y="810676"/>
                        <a:pt x="961268" y="810676"/>
                      </a:cubicBezTo>
                      <a:close/>
                      <a:moveTo>
                        <a:pt x="942343" y="810676"/>
                      </a:moveTo>
                      <a:cubicBezTo>
                        <a:pt x="945740" y="810676"/>
                        <a:pt x="948652" y="813454"/>
                        <a:pt x="948652" y="817344"/>
                      </a:cubicBezTo>
                      <a:cubicBezTo>
                        <a:pt x="948652" y="821233"/>
                        <a:pt x="945740" y="824567"/>
                        <a:pt x="942343" y="824567"/>
                      </a:cubicBezTo>
                      <a:cubicBezTo>
                        <a:pt x="938947" y="824567"/>
                        <a:pt x="936035" y="821233"/>
                        <a:pt x="936035" y="817344"/>
                      </a:cubicBezTo>
                      <a:cubicBezTo>
                        <a:pt x="936035" y="813454"/>
                        <a:pt x="938947" y="810676"/>
                        <a:pt x="942343" y="810676"/>
                      </a:cubicBezTo>
                      <a:close/>
                      <a:moveTo>
                        <a:pt x="923419" y="810676"/>
                      </a:moveTo>
                      <a:cubicBezTo>
                        <a:pt x="926816" y="810676"/>
                        <a:pt x="929242" y="813454"/>
                        <a:pt x="929242" y="817344"/>
                      </a:cubicBezTo>
                      <a:cubicBezTo>
                        <a:pt x="929242" y="821233"/>
                        <a:pt x="926816" y="824567"/>
                        <a:pt x="923419" y="824567"/>
                      </a:cubicBezTo>
                      <a:cubicBezTo>
                        <a:pt x="920022" y="824567"/>
                        <a:pt x="917111" y="821233"/>
                        <a:pt x="917111" y="817344"/>
                      </a:cubicBezTo>
                      <a:cubicBezTo>
                        <a:pt x="917111" y="813454"/>
                        <a:pt x="920022" y="810676"/>
                        <a:pt x="923419" y="810676"/>
                      </a:cubicBezTo>
                      <a:close/>
                      <a:moveTo>
                        <a:pt x="559971" y="810676"/>
                      </a:moveTo>
                      <a:cubicBezTo>
                        <a:pt x="563368" y="810676"/>
                        <a:pt x="565794" y="813454"/>
                        <a:pt x="565794" y="817344"/>
                      </a:cubicBezTo>
                      <a:cubicBezTo>
                        <a:pt x="565794" y="821233"/>
                        <a:pt x="563368" y="824567"/>
                        <a:pt x="559971" y="824567"/>
                      </a:cubicBezTo>
                      <a:cubicBezTo>
                        <a:pt x="556089" y="824567"/>
                        <a:pt x="553663" y="821233"/>
                        <a:pt x="553663" y="817344"/>
                      </a:cubicBezTo>
                      <a:cubicBezTo>
                        <a:pt x="553663" y="813454"/>
                        <a:pt x="556089" y="810676"/>
                        <a:pt x="559971" y="810676"/>
                      </a:cubicBezTo>
                      <a:close/>
                      <a:moveTo>
                        <a:pt x="540562" y="810676"/>
                      </a:moveTo>
                      <a:cubicBezTo>
                        <a:pt x="543958" y="810676"/>
                        <a:pt x="546870" y="813454"/>
                        <a:pt x="546870" y="817344"/>
                      </a:cubicBezTo>
                      <a:cubicBezTo>
                        <a:pt x="546870" y="821233"/>
                        <a:pt x="543958" y="824567"/>
                        <a:pt x="540562" y="824567"/>
                      </a:cubicBezTo>
                      <a:cubicBezTo>
                        <a:pt x="537165" y="824567"/>
                        <a:pt x="534254" y="821233"/>
                        <a:pt x="534254" y="817344"/>
                      </a:cubicBezTo>
                      <a:cubicBezTo>
                        <a:pt x="534254" y="813454"/>
                        <a:pt x="537165" y="810676"/>
                        <a:pt x="540562" y="810676"/>
                      </a:cubicBezTo>
                      <a:close/>
                      <a:moveTo>
                        <a:pt x="521637" y="810676"/>
                      </a:moveTo>
                      <a:cubicBezTo>
                        <a:pt x="525034" y="810676"/>
                        <a:pt x="527460" y="813454"/>
                        <a:pt x="527460" y="817344"/>
                      </a:cubicBezTo>
                      <a:cubicBezTo>
                        <a:pt x="527460" y="821233"/>
                        <a:pt x="525034" y="824567"/>
                        <a:pt x="521637" y="824567"/>
                      </a:cubicBezTo>
                      <a:cubicBezTo>
                        <a:pt x="518241" y="824567"/>
                        <a:pt x="515329" y="821233"/>
                        <a:pt x="515329" y="817344"/>
                      </a:cubicBezTo>
                      <a:cubicBezTo>
                        <a:pt x="515329" y="813454"/>
                        <a:pt x="518241" y="810676"/>
                        <a:pt x="521637" y="810676"/>
                      </a:cubicBezTo>
                      <a:close/>
                      <a:moveTo>
                        <a:pt x="502227" y="810676"/>
                      </a:moveTo>
                      <a:cubicBezTo>
                        <a:pt x="505624" y="810676"/>
                        <a:pt x="508536" y="813454"/>
                        <a:pt x="508536" y="817344"/>
                      </a:cubicBezTo>
                      <a:cubicBezTo>
                        <a:pt x="508536" y="821233"/>
                        <a:pt x="505624" y="824567"/>
                        <a:pt x="502227" y="824567"/>
                      </a:cubicBezTo>
                      <a:cubicBezTo>
                        <a:pt x="498831" y="824567"/>
                        <a:pt x="496405" y="821233"/>
                        <a:pt x="496405" y="817344"/>
                      </a:cubicBezTo>
                      <a:cubicBezTo>
                        <a:pt x="496405" y="813454"/>
                        <a:pt x="498831" y="810676"/>
                        <a:pt x="502227" y="810676"/>
                      </a:cubicBezTo>
                      <a:close/>
                      <a:moveTo>
                        <a:pt x="483303" y="810676"/>
                      </a:moveTo>
                      <a:cubicBezTo>
                        <a:pt x="486700" y="810676"/>
                        <a:pt x="489611" y="813454"/>
                        <a:pt x="489611" y="817344"/>
                      </a:cubicBezTo>
                      <a:cubicBezTo>
                        <a:pt x="489611" y="821233"/>
                        <a:pt x="486700" y="824567"/>
                        <a:pt x="483303" y="824567"/>
                      </a:cubicBezTo>
                      <a:cubicBezTo>
                        <a:pt x="479906" y="824567"/>
                        <a:pt x="476995" y="821233"/>
                        <a:pt x="476995" y="817344"/>
                      </a:cubicBezTo>
                      <a:cubicBezTo>
                        <a:pt x="476995" y="813454"/>
                        <a:pt x="479906" y="810676"/>
                        <a:pt x="483303" y="810676"/>
                      </a:cubicBezTo>
                      <a:close/>
                      <a:moveTo>
                        <a:pt x="961268" y="788451"/>
                      </a:moveTo>
                      <a:cubicBezTo>
                        <a:pt x="964665" y="788451"/>
                        <a:pt x="967576" y="791784"/>
                        <a:pt x="967576" y="795674"/>
                      </a:cubicBezTo>
                      <a:cubicBezTo>
                        <a:pt x="967576" y="799563"/>
                        <a:pt x="964665" y="802897"/>
                        <a:pt x="961268" y="802897"/>
                      </a:cubicBezTo>
                      <a:cubicBezTo>
                        <a:pt x="957871" y="802897"/>
                        <a:pt x="955445" y="799563"/>
                        <a:pt x="955445" y="795674"/>
                      </a:cubicBezTo>
                      <a:cubicBezTo>
                        <a:pt x="955445" y="791784"/>
                        <a:pt x="957871" y="788451"/>
                        <a:pt x="961268" y="788451"/>
                      </a:cubicBezTo>
                      <a:close/>
                      <a:moveTo>
                        <a:pt x="942343" y="788451"/>
                      </a:moveTo>
                      <a:cubicBezTo>
                        <a:pt x="945740" y="788451"/>
                        <a:pt x="948652" y="791784"/>
                        <a:pt x="948652" y="795674"/>
                      </a:cubicBezTo>
                      <a:cubicBezTo>
                        <a:pt x="948652" y="799563"/>
                        <a:pt x="945740" y="802897"/>
                        <a:pt x="942343" y="802897"/>
                      </a:cubicBezTo>
                      <a:cubicBezTo>
                        <a:pt x="938947" y="802897"/>
                        <a:pt x="936035" y="799563"/>
                        <a:pt x="936035" y="795674"/>
                      </a:cubicBezTo>
                      <a:cubicBezTo>
                        <a:pt x="936035" y="791784"/>
                        <a:pt x="938947" y="788451"/>
                        <a:pt x="942343" y="788451"/>
                      </a:cubicBezTo>
                      <a:close/>
                      <a:moveTo>
                        <a:pt x="923419" y="788451"/>
                      </a:moveTo>
                      <a:cubicBezTo>
                        <a:pt x="926816" y="788451"/>
                        <a:pt x="929242" y="791784"/>
                        <a:pt x="929242" y="795674"/>
                      </a:cubicBezTo>
                      <a:cubicBezTo>
                        <a:pt x="929242" y="799563"/>
                        <a:pt x="926816" y="802897"/>
                        <a:pt x="923419" y="802897"/>
                      </a:cubicBezTo>
                      <a:cubicBezTo>
                        <a:pt x="920022" y="802897"/>
                        <a:pt x="917111" y="799563"/>
                        <a:pt x="917111" y="795674"/>
                      </a:cubicBezTo>
                      <a:cubicBezTo>
                        <a:pt x="917111" y="791784"/>
                        <a:pt x="920022" y="788451"/>
                        <a:pt x="923419" y="788451"/>
                      </a:cubicBezTo>
                      <a:close/>
                      <a:moveTo>
                        <a:pt x="578896" y="788451"/>
                      </a:moveTo>
                      <a:cubicBezTo>
                        <a:pt x="582293" y="788451"/>
                        <a:pt x="585204" y="791784"/>
                        <a:pt x="585204" y="795674"/>
                      </a:cubicBezTo>
                      <a:cubicBezTo>
                        <a:pt x="585204" y="799563"/>
                        <a:pt x="582293" y="802897"/>
                        <a:pt x="578896" y="802897"/>
                      </a:cubicBezTo>
                      <a:cubicBezTo>
                        <a:pt x="575499" y="802897"/>
                        <a:pt x="572588" y="799563"/>
                        <a:pt x="572588" y="795674"/>
                      </a:cubicBezTo>
                      <a:cubicBezTo>
                        <a:pt x="572588" y="791784"/>
                        <a:pt x="575499" y="788451"/>
                        <a:pt x="578896" y="788451"/>
                      </a:cubicBezTo>
                      <a:close/>
                      <a:moveTo>
                        <a:pt x="559971" y="788451"/>
                      </a:moveTo>
                      <a:cubicBezTo>
                        <a:pt x="563368" y="788451"/>
                        <a:pt x="565794" y="791784"/>
                        <a:pt x="565794" y="795674"/>
                      </a:cubicBezTo>
                      <a:cubicBezTo>
                        <a:pt x="565794" y="799563"/>
                        <a:pt x="563368" y="802897"/>
                        <a:pt x="559971" y="802897"/>
                      </a:cubicBezTo>
                      <a:cubicBezTo>
                        <a:pt x="556089" y="802897"/>
                        <a:pt x="553663" y="799563"/>
                        <a:pt x="553663" y="795674"/>
                      </a:cubicBezTo>
                      <a:cubicBezTo>
                        <a:pt x="553663" y="791784"/>
                        <a:pt x="556089" y="788451"/>
                        <a:pt x="559971" y="788451"/>
                      </a:cubicBezTo>
                      <a:close/>
                      <a:moveTo>
                        <a:pt x="540562" y="788451"/>
                      </a:moveTo>
                      <a:cubicBezTo>
                        <a:pt x="543958" y="788451"/>
                        <a:pt x="546870" y="791784"/>
                        <a:pt x="546870" y="795674"/>
                      </a:cubicBezTo>
                      <a:cubicBezTo>
                        <a:pt x="546870" y="799563"/>
                        <a:pt x="543958" y="802897"/>
                        <a:pt x="540562" y="802897"/>
                      </a:cubicBezTo>
                      <a:cubicBezTo>
                        <a:pt x="537165" y="802897"/>
                        <a:pt x="534254" y="799563"/>
                        <a:pt x="534254" y="795674"/>
                      </a:cubicBezTo>
                      <a:cubicBezTo>
                        <a:pt x="534254" y="791784"/>
                        <a:pt x="537165" y="788451"/>
                        <a:pt x="540562" y="788451"/>
                      </a:cubicBezTo>
                      <a:close/>
                      <a:moveTo>
                        <a:pt x="521637" y="788451"/>
                      </a:moveTo>
                      <a:cubicBezTo>
                        <a:pt x="525034" y="788451"/>
                        <a:pt x="527460" y="791784"/>
                        <a:pt x="527460" y="795674"/>
                      </a:cubicBezTo>
                      <a:cubicBezTo>
                        <a:pt x="527460" y="799563"/>
                        <a:pt x="525034" y="802897"/>
                        <a:pt x="521637" y="802897"/>
                      </a:cubicBezTo>
                      <a:cubicBezTo>
                        <a:pt x="518241" y="802897"/>
                        <a:pt x="515329" y="799563"/>
                        <a:pt x="515329" y="795674"/>
                      </a:cubicBezTo>
                      <a:cubicBezTo>
                        <a:pt x="515329" y="791784"/>
                        <a:pt x="518241" y="788451"/>
                        <a:pt x="521637" y="788451"/>
                      </a:cubicBezTo>
                      <a:close/>
                      <a:moveTo>
                        <a:pt x="502227" y="788451"/>
                      </a:moveTo>
                      <a:cubicBezTo>
                        <a:pt x="505624" y="788451"/>
                        <a:pt x="508536" y="791784"/>
                        <a:pt x="508536" y="795674"/>
                      </a:cubicBezTo>
                      <a:cubicBezTo>
                        <a:pt x="508536" y="799563"/>
                        <a:pt x="505624" y="802897"/>
                        <a:pt x="502227" y="802897"/>
                      </a:cubicBezTo>
                      <a:cubicBezTo>
                        <a:pt x="498831" y="802897"/>
                        <a:pt x="496405" y="799563"/>
                        <a:pt x="496405" y="795674"/>
                      </a:cubicBezTo>
                      <a:cubicBezTo>
                        <a:pt x="496405" y="791784"/>
                        <a:pt x="498831" y="788451"/>
                        <a:pt x="502227" y="788451"/>
                      </a:cubicBezTo>
                      <a:close/>
                      <a:moveTo>
                        <a:pt x="483303" y="788451"/>
                      </a:moveTo>
                      <a:cubicBezTo>
                        <a:pt x="486700" y="788451"/>
                        <a:pt x="489611" y="791784"/>
                        <a:pt x="489611" y="795674"/>
                      </a:cubicBezTo>
                      <a:cubicBezTo>
                        <a:pt x="489611" y="799563"/>
                        <a:pt x="486700" y="802897"/>
                        <a:pt x="483303" y="802897"/>
                      </a:cubicBezTo>
                      <a:cubicBezTo>
                        <a:pt x="479906" y="802897"/>
                        <a:pt x="476995" y="799563"/>
                        <a:pt x="476995" y="795674"/>
                      </a:cubicBezTo>
                      <a:cubicBezTo>
                        <a:pt x="476995" y="791784"/>
                        <a:pt x="479906" y="788451"/>
                        <a:pt x="483303" y="788451"/>
                      </a:cubicBezTo>
                      <a:close/>
                      <a:moveTo>
                        <a:pt x="980678" y="766781"/>
                      </a:moveTo>
                      <a:cubicBezTo>
                        <a:pt x="984074" y="766781"/>
                        <a:pt x="986986" y="769559"/>
                        <a:pt x="986986" y="774004"/>
                      </a:cubicBezTo>
                      <a:cubicBezTo>
                        <a:pt x="986986" y="777893"/>
                        <a:pt x="984074" y="780672"/>
                        <a:pt x="980678" y="780672"/>
                      </a:cubicBezTo>
                      <a:cubicBezTo>
                        <a:pt x="977281" y="780672"/>
                        <a:pt x="974370" y="777893"/>
                        <a:pt x="974370" y="774004"/>
                      </a:cubicBezTo>
                      <a:cubicBezTo>
                        <a:pt x="974370" y="769559"/>
                        <a:pt x="977281" y="766781"/>
                        <a:pt x="980678" y="766781"/>
                      </a:cubicBezTo>
                      <a:close/>
                      <a:moveTo>
                        <a:pt x="961268" y="766781"/>
                      </a:moveTo>
                      <a:cubicBezTo>
                        <a:pt x="964665" y="766781"/>
                        <a:pt x="967576" y="769559"/>
                        <a:pt x="967576" y="774004"/>
                      </a:cubicBezTo>
                      <a:cubicBezTo>
                        <a:pt x="967576" y="777893"/>
                        <a:pt x="964665" y="780672"/>
                        <a:pt x="961268" y="780672"/>
                      </a:cubicBezTo>
                      <a:cubicBezTo>
                        <a:pt x="957871" y="780672"/>
                        <a:pt x="955445" y="777893"/>
                        <a:pt x="955445" y="774004"/>
                      </a:cubicBezTo>
                      <a:cubicBezTo>
                        <a:pt x="955445" y="769559"/>
                        <a:pt x="957871" y="766781"/>
                        <a:pt x="961268" y="766781"/>
                      </a:cubicBezTo>
                      <a:close/>
                      <a:moveTo>
                        <a:pt x="942343" y="766781"/>
                      </a:moveTo>
                      <a:cubicBezTo>
                        <a:pt x="945740" y="766781"/>
                        <a:pt x="948652" y="769559"/>
                        <a:pt x="948652" y="774004"/>
                      </a:cubicBezTo>
                      <a:cubicBezTo>
                        <a:pt x="948652" y="777893"/>
                        <a:pt x="945740" y="780672"/>
                        <a:pt x="942343" y="780672"/>
                      </a:cubicBezTo>
                      <a:cubicBezTo>
                        <a:pt x="938947" y="780672"/>
                        <a:pt x="936035" y="777893"/>
                        <a:pt x="936035" y="774004"/>
                      </a:cubicBezTo>
                      <a:cubicBezTo>
                        <a:pt x="936035" y="769559"/>
                        <a:pt x="938947" y="766781"/>
                        <a:pt x="942343" y="766781"/>
                      </a:cubicBezTo>
                      <a:close/>
                      <a:moveTo>
                        <a:pt x="923419" y="766781"/>
                      </a:moveTo>
                      <a:cubicBezTo>
                        <a:pt x="926816" y="766781"/>
                        <a:pt x="929242" y="769559"/>
                        <a:pt x="929242" y="774004"/>
                      </a:cubicBezTo>
                      <a:cubicBezTo>
                        <a:pt x="929242" y="777893"/>
                        <a:pt x="926816" y="780672"/>
                        <a:pt x="923419" y="780672"/>
                      </a:cubicBezTo>
                      <a:cubicBezTo>
                        <a:pt x="920022" y="780672"/>
                        <a:pt x="917111" y="777893"/>
                        <a:pt x="917111" y="774004"/>
                      </a:cubicBezTo>
                      <a:cubicBezTo>
                        <a:pt x="917111" y="769559"/>
                        <a:pt x="920022" y="766781"/>
                        <a:pt x="923419" y="766781"/>
                      </a:cubicBezTo>
                      <a:close/>
                      <a:moveTo>
                        <a:pt x="904009" y="766781"/>
                      </a:moveTo>
                      <a:cubicBezTo>
                        <a:pt x="907406" y="766781"/>
                        <a:pt x="910317" y="769559"/>
                        <a:pt x="910317" y="774004"/>
                      </a:cubicBezTo>
                      <a:cubicBezTo>
                        <a:pt x="910317" y="777893"/>
                        <a:pt x="907406" y="780672"/>
                        <a:pt x="904009" y="780672"/>
                      </a:cubicBezTo>
                      <a:cubicBezTo>
                        <a:pt x="900613" y="780672"/>
                        <a:pt x="897701" y="777893"/>
                        <a:pt x="897701" y="774004"/>
                      </a:cubicBezTo>
                      <a:cubicBezTo>
                        <a:pt x="897701" y="769559"/>
                        <a:pt x="900613" y="766781"/>
                        <a:pt x="904009" y="766781"/>
                      </a:cubicBezTo>
                      <a:close/>
                      <a:moveTo>
                        <a:pt x="578896" y="766781"/>
                      </a:moveTo>
                      <a:cubicBezTo>
                        <a:pt x="582293" y="766781"/>
                        <a:pt x="585204" y="769559"/>
                        <a:pt x="585204" y="774004"/>
                      </a:cubicBezTo>
                      <a:cubicBezTo>
                        <a:pt x="585204" y="777893"/>
                        <a:pt x="582293" y="780672"/>
                        <a:pt x="578896" y="780672"/>
                      </a:cubicBezTo>
                      <a:cubicBezTo>
                        <a:pt x="575499" y="780672"/>
                        <a:pt x="572588" y="777893"/>
                        <a:pt x="572588" y="774004"/>
                      </a:cubicBezTo>
                      <a:cubicBezTo>
                        <a:pt x="572588" y="769559"/>
                        <a:pt x="575499" y="766781"/>
                        <a:pt x="578896" y="766781"/>
                      </a:cubicBezTo>
                      <a:close/>
                      <a:moveTo>
                        <a:pt x="559971" y="766781"/>
                      </a:moveTo>
                      <a:cubicBezTo>
                        <a:pt x="563368" y="766781"/>
                        <a:pt x="565794" y="769559"/>
                        <a:pt x="565794" y="774004"/>
                      </a:cubicBezTo>
                      <a:cubicBezTo>
                        <a:pt x="565794" y="777893"/>
                        <a:pt x="563368" y="780672"/>
                        <a:pt x="559971" y="780672"/>
                      </a:cubicBezTo>
                      <a:cubicBezTo>
                        <a:pt x="556089" y="780672"/>
                        <a:pt x="553663" y="777893"/>
                        <a:pt x="553663" y="774004"/>
                      </a:cubicBezTo>
                      <a:cubicBezTo>
                        <a:pt x="553663" y="769559"/>
                        <a:pt x="556089" y="766781"/>
                        <a:pt x="559971" y="766781"/>
                      </a:cubicBezTo>
                      <a:close/>
                      <a:moveTo>
                        <a:pt x="540562" y="766781"/>
                      </a:moveTo>
                      <a:cubicBezTo>
                        <a:pt x="543958" y="766781"/>
                        <a:pt x="546870" y="769559"/>
                        <a:pt x="546870" y="774004"/>
                      </a:cubicBezTo>
                      <a:cubicBezTo>
                        <a:pt x="546870" y="777893"/>
                        <a:pt x="543958" y="780672"/>
                        <a:pt x="540562" y="780672"/>
                      </a:cubicBezTo>
                      <a:cubicBezTo>
                        <a:pt x="537165" y="780672"/>
                        <a:pt x="534254" y="777893"/>
                        <a:pt x="534254" y="774004"/>
                      </a:cubicBezTo>
                      <a:cubicBezTo>
                        <a:pt x="534254" y="769559"/>
                        <a:pt x="537165" y="766781"/>
                        <a:pt x="540562" y="766781"/>
                      </a:cubicBezTo>
                      <a:close/>
                      <a:moveTo>
                        <a:pt x="521637" y="766781"/>
                      </a:moveTo>
                      <a:cubicBezTo>
                        <a:pt x="525034" y="766781"/>
                        <a:pt x="527460" y="769559"/>
                        <a:pt x="527460" y="774004"/>
                      </a:cubicBezTo>
                      <a:cubicBezTo>
                        <a:pt x="527460" y="777893"/>
                        <a:pt x="525034" y="780672"/>
                        <a:pt x="521637" y="780672"/>
                      </a:cubicBezTo>
                      <a:cubicBezTo>
                        <a:pt x="518241" y="780672"/>
                        <a:pt x="515329" y="777893"/>
                        <a:pt x="515329" y="774004"/>
                      </a:cubicBezTo>
                      <a:cubicBezTo>
                        <a:pt x="515329" y="769559"/>
                        <a:pt x="518241" y="766781"/>
                        <a:pt x="521637" y="766781"/>
                      </a:cubicBezTo>
                      <a:close/>
                      <a:moveTo>
                        <a:pt x="502227" y="766781"/>
                      </a:moveTo>
                      <a:cubicBezTo>
                        <a:pt x="505624" y="766781"/>
                        <a:pt x="508536" y="769559"/>
                        <a:pt x="508536" y="774004"/>
                      </a:cubicBezTo>
                      <a:cubicBezTo>
                        <a:pt x="508536" y="777893"/>
                        <a:pt x="505624" y="780672"/>
                        <a:pt x="502227" y="780672"/>
                      </a:cubicBezTo>
                      <a:cubicBezTo>
                        <a:pt x="498831" y="780672"/>
                        <a:pt x="496405" y="777893"/>
                        <a:pt x="496405" y="774004"/>
                      </a:cubicBezTo>
                      <a:cubicBezTo>
                        <a:pt x="496405" y="769559"/>
                        <a:pt x="498831" y="766781"/>
                        <a:pt x="502227" y="766781"/>
                      </a:cubicBezTo>
                      <a:close/>
                      <a:moveTo>
                        <a:pt x="483303" y="766781"/>
                      </a:moveTo>
                      <a:cubicBezTo>
                        <a:pt x="486700" y="766781"/>
                        <a:pt x="489611" y="769559"/>
                        <a:pt x="489611" y="774004"/>
                      </a:cubicBezTo>
                      <a:cubicBezTo>
                        <a:pt x="489611" y="777893"/>
                        <a:pt x="486700" y="780672"/>
                        <a:pt x="483303" y="780672"/>
                      </a:cubicBezTo>
                      <a:cubicBezTo>
                        <a:pt x="479906" y="780672"/>
                        <a:pt x="476995" y="777893"/>
                        <a:pt x="476995" y="774004"/>
                      </a:cubicBezTo>
                      <a:cubicBezTo>
                        <a:pt x="476995" y="769559"/>
                        <a:pt x="479906" y="766781"/>
                        <a:pt x="483303" y="766781"/>
                      </a:cubicBezTo>
                      <a:close/>
                      <a:moveTo>
                        <a:pt x="1057346" y="744555"/>
                      </a:moveTo>
                      <a:cubicBezTo>
                        <a:pt x="1060743" y="744555"/>
                        <a:pt x="1063169" y="747889"/>
                        <a:pt x="1063169" y="751778"/>
                      </a:cubicBezTo>
                      <a:cubicBezTo>
                        <a:pt x="1063169" y="755668"/>
                        <a:pt x="1060743" y="759002"/>
                        <a:pt x="1057346" y="759002"/>
                      </a:cubicBezTo>
                      <a:cubicBezTo>
                        <a:pt x="1053950" y="759002"/>
                        <a:pt x="1051038" y="755668"/>
                        <a:pt x="1051038" y="751778"/>
                      </a:cubicBezTo>
                      <a:cubicBezTo>
                        <a:pt x="1051038" y="747889"/>
                        <a:pt x="1053950" y="744555"/>
                        <a:pt x="1057346" y="744555"/>
                      </a:cubicBezTo>
                      <a:close/>
                      <a:moveTo>
                        <a:pt x="1037936" y="744555"/>
                      </a:moveTo>
                      <a:cubicBezTo>
                        <a:pt x="1041333" y="744555"/>
                        <a:pt x="1044245" y="747889"/>
                        <a:pt x="1044245" y="751778"/>
                      </a:cubicBezTo>
                      <a:cubicBezTo>
                        <a:pt x="1044245" y="755668"/>
                        <a:pt x="1041333" y="759002"/>
                        <a:pt x="1037936" y="759002"/>
                      </a:cubicBezTo>
                      <a:cubicBezTo>
                        <a:pt x="1034540" y="759002"/>
                        <a:pt x="1031628" y="755668"/>
                        <a:pt x="1031628" y="751778"/>
                      </a:cubicBezTo>
                      <a:cubicBezTo>
                        <a:pt x="1031628" y="747889"/>
                        <a:pt x="1034540" y="744555"/>
                        <a:pt x="1037936" y="744555"/>
                      </a:cubicBezTo>
                      <a:close/>
                      <a:moveTo>
                        <a:pt x="980678" y="744555"/>
                      </a:moveTo>
                      <a:cubicBezTo>
                        <a:pt x="984074" y="744555"/>
                        <a:pt x="986986" y="747889"/>
                        <a:pt x="986986" y="751778"/>
                      </a:cubicBezTo>
                      <a:cubicBezTo>
                        <a:pt x="986986" y="755668"/>
                        <a:pt x="984074" y="759002"/>
                        <a:pt x="980678" y="759002"/>
                      </a:cubicBezTo>
                      <a:cubicBezTo>
                        <a:pt x="977281" y="759002"/>
                        <a:pt x="974370" y="755668"/>
                        <a:pt x="974370" y="751778"/>
                      </a:cubicBezTo>
                      <a:cubicBezTo>
                        <a:pt x="974370" y="747889"/>
                        <a:pt x="977281" y="744555"/>
                        <a:pt x="980678" y="744555"/>
                      </a:cubicBezTo>
                      <a:close/>
                      <a:moveTo>
                        <a:pt x="961268" y="744555"/>
                      </a:moveTo>
                      <a:cubicBezTo>
                        <a:pt x="964665" y="744555"/>
                        <a:pt x="967576" y="747889"/>
                        <a:pt x="967576" y="751778"/>
                      </a:cubicBezTo>
                      <a:cubicBezTo>
                        <a:pt x="967576" y="755668"/>
                        <a:pt x="964665" y="759002"/>
                        <a:pt x="961268" y="759002"/>
                      </a:cubicBezTo>
                      <a:cubicBezTo>
                        <a:pt x="957871" y="759002"/>
                        <a:pt x="955445" y="755668"/>
                        <a:pt x="955445" y="751778"/>
                      </a:cubicBezTo>
                      <a:cubicBezTo>
                        <a:pt x="955445" y="747889"/>
                        <a:pt x="957871" y="744555"/>
                        <a:pt x="961268" y="744555"/>
                      </a:cubicBezTo>
                      <a:close/>
                      <a:moveTo>
                        <a:pt x="942343" y="744555"/>
                      </a:moveTo>
                      <a:cubicBezTo>
                        <a:pt x="945740" y="744555"/>
                        <a:pt x="948652" y="747889"/>
                        <a:pt x="948652" y="751778"/>
                      </a:cubicBezTo>
                      <a:cubicBezTo>
                        <a:pt x="948652" y="755668"/>
                        <a:pt x="945740" y="759002"/>
                        <a:pt x="942343" y="759002"/>
                      </a:cubicBezTo>
                      <a:cubicBezTo>
                        <a:pt x="938947" y="759002"/>
                        <a:pt x="936035" y="755668"/>
                        <a:pt x="936035" y="751778"/>
                      </a:cubicBezTo>
                      <a:cubicBezTo>
                        <a:pt x="936035" y="747889"/>
                        <a:pt x="938947" y="744555"/>
                        <a:pt x="942343" y="744555"/>
                      </a:cubicBezTo>
                      <a:close/>
                      <a:moveTo>
                        <a:pt x="923419" y="744555"/>
                      </a:moveTo>
                      <a:cubicBezTo>
                        <a:pt x="926816" y="744555"/>
                        <a:pt x="929242" y="747889"/>
                        <a:pt x="929242" y="751778"/>
                      </a:cubicBezTo>
                      <a:cubicBezTo>
                        <a:pt x="929242" y="755668"/>
                        <a:pt x="926816" y="759002"/>
                        <a:pt x="923419" y="759002"/>
                      </a:cubicBezTo>
                      <a:cubicBezTo>
                        <a:pt x="920022" y="759002"/>
                        <a:pt x="917111" y="755668"/>
                        <a:pt x="917111" y="751778"/>
                      </a:cubicBezTo>
                      <a:cubicBezTo>
                        <a:pt x="917111" y="747889"/>
                        <a:pt x="920022" y="744555"/>
                        <a:pt x="923419" y="744555"/>
                      </a:cubicBezTo>
                      <a:close/>
                      <a:moveTo>
                        <a:pt x="904009" y="744555"/>
                      </a:moveTo>
                      <a:cubicBezTo>
                        <a:pt x="907406" y="744555"/>
                        <a:pt x="910317" y="747889"/>
                        <a:pt x="910317" y="751778"/>
                      </a:cubicBezTo>
                      <a:cubicBezTo>
                        <a:pt x="910317" y="755668"/>
                        <a:pt x="907406" y="759002"/>
                        <a:pt x="904009" y="759002"/>
                      </a:cubicBezTo>
                      <a:cubicBezTo>
                        <a:pt x="900613" y="759002"/>
                        <a:pt x="897701" y="755668"/>
                        <a:pt x="897701" y="751778"/>
                      </a:cubicBezTo>
                      <a:cubicBezTo>
                        <a:pt x="897701" y="747889"/>
                        <a:pt x="900613" y="744555"/>
                        <a:pt x="904009" y="744555"/>
                      </a:cubicBezTo>
                      <a:close/>
                      <a:moveTo>
                        <a:pt x="617230" y="744555"/>
                      </a:moveTo>
                      <a:cubicBezTo>
                        <a:pt x="620627" y="744555"/>
                        <a:pt x="623538" y="747889"/>
                        <a:pt x="623538" y="751778"/>
                      </a:cubicBezTo>
                      <a:cubicBezTo>
                        <a:pt x="623538" y="755668"/>
                        <a:pt x="620627" y="759002"/>
                        <a:pt x="617230" y="759002"/>
                      </a:cubicBezTo>
                      <a:cubicBezTo>
                        <a:pt x="613833" y="759002"/>
                        <a:pt x="610922" y="755668"/>
                        <a:pt x="610922" y="751778"/>
                      </a:cubicBezTo>
                      <a:cubicBezTo>
                        <a:pt x="610922" y="747889"/>
                        <a:pt x="613833" y="744555"/>
                        <a:pt x="617230" y="744555"/>
                      </a:cubicBezTo>
                      <a:close/>
                      <a:moveTo>
                        <a:pt x="597820" y="744555"/>
                      </a:moveTo>
                      <a:cubicBezTo>
                        <a:pt x="601217" y="744555"/>
                        <a:pt x="604129" y="747889"/>
                        <a:pt x="604129" y="751778"/>
                      </a:cubicBezTo>
                      <a:cubicBezTo>
                        <a:pt x="604129" y="755668"/>
                        <a:pt x="601217" y="759002"/>
                        <a:pt x="597820" y="759002"/>
                      </a:cubicBezTo>
                      <a:cubicBezTo>
                        <a:pt x="594424" y="759002"/>
                        <a:pt x="591998" y="755668"/>
                        <a:pt x="591998" y="751778"/>
                      </a:cubicBezTo>
                      <a:cubicBezTo>
                        <a:pt x="591998" y="747889"/>
                        <a:pt x="594424" y="744555"/>
                        <a:pt x="597820" y="744555"/>
                      </a:cubicBezTo>
                      <a:close/>
                      <a:moveTo>
                        <a:pt x="578896" y="744555"/>
                      </a:moveTo>
                      <a:cubicBezTo>
                        <a:pt x="582293" y="744555"/>
                        <a:pt x="585204" y="747889"/>
                        <a:pt x="585204" y="751778"/>
                      </a:cubicBezTo>
                      <a:cubicBezTo>
                        <a:pt x="585204" y="755668"/>
                        <a:pt x="582293" y="759002"/>
                        <a:pt x="578896" y="759002"/>
                      </a:cubicBezTo>
                      <a:cubicBezTo>
                        <a:pt x="575499" y="759002"/>
                        <a:pt x="572588" y="755668"/>
                        <a:pt x="572588" y="751778"/>
                      </a:cubicBezTo>
                      <a:cubicBezTo>
                        <a:pt x="572588" y="747889"/>
                        <a:pt x="575499" y="744555"/>
                        <a:pt x="578896" y="744555"/>
                      </a:cubicBezTo>
                      <a:close/>
                      <a:moveTo>
                        <a:pt x="559971" y="744555"/>
                      </a:moveTo>
                      <a:cubicBezTo>
                        <a:pt x="563368" y="744555"/>
                        <a:pt x="565794" y="747889"/>
                        <a:pt x="565794" y="751778"/>
                      </a:cubicBezTo>
                      <a:cubicBezTo>
                        <a:pt x="565794" y="755668"/>
                        <a:pt x="563368" y="759002"/>
                        <a:pt x="559971" y="759002"/>
                      </a:cubicBezTo>
                      <a:cubicBezTo>
                        <a:pt x="556089" y="759002"/>
                        <a:pt x="553663" y="755668"/>
                        <a:pt x="553663" y="751778"/>
                      </a:cubicBezTo>
                      <a:cubicBezTo>
                        <a:pt x="553663" y="747889"/>
                        <a:pt x="556089" y="744555"/>
                        <a:pt x="559971" y="744555"/>
                      </a:cubicBezTo>
                      <a:close/>
                      <a:moveTo>
                        <a:pt x="540562" y="744555"/>
                      </a:moveTo>
                      <a:cubicBezTo>
                        <a:pt x="543958" y="744555"/>
                        <a:pt x="546870" y="747889"/>
                        <a:pt x="546870" y="751778"/>
                      </a:cubicBezTo>
                      <a:cubicBezTo>
                        <a:pt x="546870" y="755668"/>
                        <a:pt x="543958" y="759002"/>
                        <a:pt x="540562" y="759002"/>
                      </a:cubicBezTo>
                      <a:cubicBezTo>
                        <a:pt x="537165" y="759002"/>
                        <a:pt x="534254" y="755668"/>
                        <a:pt x="534254" y="751778"/>
                      </a:cubicBezTo>
                      <a:cubicBezTo>
                        <a:pt x="534254" y="747889"/>
                        <a:pt x="537165" y="744555"/>
                        <a:pt x="540562" y="744555"/>
                      </a:cubicBezTo>
                      <a:close/>
                      <a:moveTo>
                        <a:pt x="521637" y="744555"/>
                      </a:moveTo>
                      <a:cubicBezTo>
                        <a:pt x="525034" y="744555"/>
                        <a:pt x="527460" y="747889"/>
                        <a:pt x="527460" y="751778"/>
                      </a:cubicBezTo>
                      <a:cubicBezTo>
                        <a:pt x="527460" y="755668"/>
                        <a:pt x="525034" y="759002"/>
                        <a:pt x="521637" y="759002"/>
                      </a:cubicBezTo>
                      <a:cubicBezTo>
                        <a:pt x="518241" y="759002"/>
                        <a:pt x="515329" y="755668"/>
                        <a:pt x="515329" y="751778"/>
                      </a:cubicBezTo>
                      <a:cubicBezTo>
                        <a:pt x="515329" y="747889"/>
                        <a:pt x="518241" y="744555"/>
                        <a:pt x="521637" y="744555"/>
                      </a:cubicBezTo>
                      <a:close/>
                      <a:moveTo>
                        <a:pt x="502227" y="744555"/>
                      </a:moveTo>
                      <a:cubicBezTo>
                        <a:pt x="505624" y="744555"/>
                        <a:pt x="508536" y="747889"/>
                        <a:pt x="508536" y="751778"/>
                      </a:cubicBezTo>
                      <a:cubicBezTo>
                        <a:pt x="508536" y="755668"/>
                        <a:pt x="505624" y="759002"/>
                        <a:pt x="502227" y="759002"/>
                      </a:cubicBezTo>
                      <a:cubicBezTo>
                        <a:pt x="498831" y="759002"/>
                        <a:pt x="496405" y="755668"/>
                        <a:pt x="496405" y="751778"/>
                      </a:cubicBezTo>
                      <a:cubicBezTo>
                        <a:pt x="496405" y="747889"/>
                        <a:pt x="498831" y="744555"/>
                        <a:pt x="502227" y="744555"/>
                      </a:cubicBezTo>
                      <a:close/>
                      <a:moveTo>
                        <a:pt x="483303" y="744555"/>
                      </a:moveTo>
                      <a:cubicBezTo>
                        <a:pt x="486700" y="744555"/>
                        <a:pt x="489611" y="747889"/>
                        <a:pt x="489611" y="751778"/>
                      </a:cubicBezTo>
                      <a:cubicBezTo>
                        <a:pt x="489611" y="755668"/>
                        <a:pt x="486700" y="759002"/>
                        <a:pt x="483303" y="759002"/>
                      </a:cubicBezTo>
                      <a:cubicBezTo>
                        <a:pt x="479906" y="759002"/>
                        <a:pt x="476995" y="755668"/>
                        <a:pt x="476995" y="751778"/>
                      </a:cubicBezTo>
                      <a:cubicBezTo>
                        <a:pt x="476995" y="747889"/>
                        <a:pt x="479906" y="744555"/>
                        <a:pt x="483303" y="744555"/>
                      </a:cubicBezTo>
                      <a:close/>
                      <a:moveTo>
                        <a:pt x="1057346" y="722885"/>
                      </a:moveTo>
                      <a:cubicBezTo>
                        <a:pt x="1060743" y="722885"/>
                        <a:pt x="1063169" y="726219"/>
                        <a:pt x="1063169" y="730109"/>
                      </a:cubicBezTo>
                      <a:cubicBezTo>
                        <a:pt x="1063169" y="733998"/>
                        <a:pt x="1060743" y="736776"/>
                        <a:pt x="1057346" y="736776"/>
                      </a:cubicBezTo>
                      <a:cubicBezTo>
                        <a:pt x="1053950" y="736776"/>
                        <a:pt x="1051038" y="733998"/>
                        <a:pt x="1051038" y="730109"/>
                      </a:cubicBezTo>
                      <a:cubicBezTo>
                        <a:pt x="1051038" y="726219"/>
                        <a:pt x="1053950" y="722885"/>
                        <a:pt x="1057346" y="722885"/>
                      </a:cubicBezTo>
                      <a:close/>
                      <a:moveTo>
                        <a:pt x="999602" y="722885"/>
                      </a:moveTo>
                      <a:cubicBezTo>
                        <a:pt x="1002999" y="722885"/>
                        <a:pt x="1005910" y="726219"/>
                        <a:pt x="1005910" y="730109"/>
                      </a:cubicBezTo>
                      <a:cubicBezTo>
                        <a:pt x="1005910" y="733998"/>
                        <a:pt x="1002999" y="736776"/>
                        <a:pt x="999602" y="736776"/>
                      </a:cubicBezTo>
                      <a:cubicBezTo>
                        <a:pt x="996206" y="736776"/>
                        <a:pt x="993779" y="733998"/>
                        <a:pt x="993779" y="730109"/>
                      </a:cubicBezTo>
                      <a:cubicBezTo>
                        <a:pt x="993779" y="726219"/>
                        <a:pt x="996206" y="722885"/>
                        <a:pt x="999602" y="722885"/>
                      </a:cubicBezTo>
                      <a:close/>
                      <a:moveTo>
                        <a:pt x="980678" y="722885"/>
                      </a:moveTo>
                      <a:cubicBezTo>
                        <a:pt x="984074" y="722885"/>
                        <a:pt x="986986" y="726219"/>
                        <a:pt x="986986" y="730109"/>
                      </a:cubicBezTo>
                      <a:cubicBezTo>
                        <a:pt x="986986" y="733998"/>
                        <a:pt x="984074" y="736776"/>
                        <a:pt x="980678" y="736776"/>
                      </a:cubicBezTo>
                      <a:cubicBezTo>
                        <a:pt x="977281" y="736776"/>
                        <a:pt x="974370" y="733998"/>
                        <a:pt x="974370" y="730109"/>
                      </a:cubicBezTo>
                      <a:cubicBezTo>
                        <a:pt x="974370" y="726219"/>
                        <a:pt x="977281" y="722885"/>
                        <a:pt x="980678" y="722885"/>
                      </a:cubicBezTo>
                      <a:close/>
                      <a:moveTo>
                        <a:pt x="961268" y="722885"/>
                      </a:moveTo>
                      <a:cubicBezTo>
                        <a:pt x="964665" y="722885"/>
                        <a:pt x="967576" y="726219"/>
                        <a:pt x="967576" y="730109"/>
                      </a:cubicBezTo>
                      <a:cubicBezTo>
                        <a:pt x="967576" y="733998"/>
                        <a:pt x="964665" y="736776"/>
                        <a:pt x="961268" y="736776"/>
                      </a:cubicBezTo>
                      <a:cubicBezTo>
                        <a:pt x="957871" y="736776"/>
                        <a:pt x="955445" y="733998"/>
                        <a:pt x="955445" y="730109"/>
                      </a:cubicBezTo>
                      <a:cubicBezTo>
                        <a:pt x="955445" y="726219"/>
                        <a:pt x="957871" y="722885"/>
                        <a:pt x="961268" y="722885"/>
                      </a:cubicBezTo>
                      <a:close/>
                      <a:moveTo>
                        <a:pt x="942343" y="722885"/>
                      </a:moveTo>
                      <a:cubicBezTo>
                        <a:pt x="945740" y="722885"/>
                        <a:pt x="948652" y="726219"/>
                        <a:pt x="948652" y="730109"/>
                      </a:cubicBezTo>
                      <a:cubicBezTo>
                        <a:pt x="948652" y="733998"/>
                        <a:pt x="945740" y="736776"/>
                        <a:pt x="942343" y="736776"/>
                      </a:cubicBezTo>
                      <a:cubicBezTo>
                        <a:pt x="938947" y="736776"/>
                        <a:pt x="936035" y="733998"/>
                        <a:pt x="936035" y="730109"/>
                      </a:cubicBezTo>
                      <a:cubicBezTo>
                        <a:pt x="936035" y="726219"/>
                        <a:pt x="938947" y="722885"/>
                        <a:pt x="942343" y="722885"/>
                      </a:cubicBezTo>
                      <a:close/>
                      <a:moveTo>
                        <a:pt x="923419" y="722885"/>
                      </a:moveTo>
                      <a:cubicBezTo>
                        <a:pt x="926816" y="722885"/>
                        <a:pt x="929242" y="726219"/>
                        <a:pt x="929242" y="730109"/>
                      </a:cubicBezTo>
                      <a:cubicBezTo>
                        <a:pt x="929242" y="733998"/>
                        <a:pt x="926816" y="736776"/>
                        <a:pt x="923419" y="736776"/>
                      </a:cubicBezTo>
                      <a:cubicBezTo>
                        <a:pt x="920022" y="736776"/>
                        <a:pt x="917111" y="733998"/>
                        <a:pt x="917111" y="730109"/>
                      </a:cubicBezTo>
                      <a:cubicBezTo>
                        <a:pt x="917111" y="726219"/>
                        <a:pt x="920022" y="722885"/>
                        <a:pt x="923419" y="722885"/>
                      </a:cubicBezTo>
                      <a:close/>
                      <a:moveTo>
                        <a:pt x="904009" y="722885"/>
                      </a:moveTo>
                      <a:cubicBezTo>
                        <a:pt x="907406" y="722885"/>
                        <a:pt x="910317" y="726219"/>
                        <a:pt x="910317" y="730109"/>
                      </a:cubicBezTo>
                      <a:cubicBezTo>
                        <a:pt x="910317" y="733998"/>
                        <a:pt x="907406" y="736776"/>
                        <a:pt x="904009" y="736776"/>
                      </a:cubicBezTo>
                      <a:cubicBezTo>
                        <a:pt x="900613" y="736776"/>
                        <a:pt x="897701" y="733998"/>
                        <a:pt x="897701" y="730109"/>
                      </a:cubicBezTo>
                      <a:cubicBezTo>
                        <a:pt x="897701" y="726219"/>
                        <a:pt x="900613" y="722885"/>
                        <a:pt x="904009" y="722885"/>
                      </a:cubicBezTo>
                      <a:close/>
                      <a:moveTo>
                        <a:pt x="885085" y="722885"/>
                      </a:moveTo>
                      <a:cubicBezTo>
                        <a:pt x="888481" y="722885"/>
                        <a:pt x="891393" y="726219"/>
                        <a:pt x="891393" y="730109"/>
                      </a:cubicBezTo>
                      <a:cubicBezTo>
                        <a:pt x="891393" y="733998"/>
                        <a:pt x="888481" y="736776"/>
                        <a:pt x="885085" y="736776"/>
                      </a:cubicBezTo>
                      <a:cubicBezTo>
                        <a:pt x="881688" y="736776"/>
                        <a:pt x="878777" y="733998"/>
                        <a:pt x="878777" y="730109"/>
                      </a:cubicBezTo>
                      <a:cubicBezTo>
                        <a:pt x="878777" y="726219"/>
                        <a:pt x="881688" y="722885"/>
                        <a:pt x="885085" y="722885"/>
                      </a:cubicBezTo>
                      <a:close/>
                      <a:moveTo>
                        <a:pt x="617230" y="722885"/>
                      </a:moveTo>
                      <a:cubicBezTo>
                        <a:pt x="620627" y="722885"/>
                        <a:pt x="623538" y="726219"/>
                        <a:pt x="623538" y="730109"/>
                      </a:cubicBezTo>
                      <a:cubicBezTo>
                        <a:pt x="623538" y="733998"/>
                        <a:pt x="620627" y="736776"/>
                        <a:pt x="617230" y="736776"/>
                      </a:cubicBezTo>
                      <a:cubicBezTo>
                        <a:pt x="613833" y="736776"/>
                        <a:pt x="610922" y="733998"/>
                        <a:pt x="610922" y="730109"/>
                      </a:cubicBezTo>
                      <a:cubicBezTo>
                        <a:pt x="610922" y="726219"/>
                        <a:pt x="613833" y="722885"/>
                        <a:pt x="617230" y="722885"/>
                      </a:cubicBezTo>
                      <a:close/>
                      <a:moveTo>
                        <a:pt x="597820" y="722885"/>
                      </a:moveTo>
                      <a:cubicBezTo>
                        <a:pt x="601217" y="722885"/>
                        <a:pt x="604129" y="726219"/>
                        <a:pt x="604129" y="730109"/>
                      </a:cubicBezTo>
                      <a:cubicBezTo>
                        <a:pt x="604129" y="733998"/>
                        <a:pt x="601217" y="736776"/>
                        <a:pt x="597820" y="736776"/>
                      </a:cubicBezTo>
                      <a:cubicBezTo>
                        <a:pt x="594424" y="736776"/>
                        <a:pt x="591998" y="733998"/>
                        <a:pt x="591998" y="730109"/>
                      </a:cubicBezTo>
                      <a:cubicBezTo>
                        <a:pt x="591998" y="726219"/>
                        <a:pt x="594424" y="722885"/>
                        <a:pt x="597820" y="722885"/>
                      </a:cubicBezTo>
                      <a:close/>
                      <a:moveTo>
                        <a:pt x="578896" y="722885"/>
                      </a:moveTo>
                      <a:cubicBezTo>
                        <a:pt x="582293" y="722885"/>
                        <a:pt x="585204" y="726219"/>
                        <a:pt x="585204" y="730109"/>
                      </a:cubicBezTo>
                      <a:cubicBezTo>
                        <a:pt x="585204" y="733998"/>
                        <a:pt x="582293" y="736776"/>
                        <a:pt x="578896" y="736776"/>
                      </a:cubicBezTo>
                      <a:cubicBezTo>
                        <a:pt x="575499" y="736776"/>
                        <a:pt x="572588" y="733998"/>
                        <a:pt x="572588" y="730109"/>
                      </a:cubicBezTo>
                      <a:cubicBezTo>
                        <a:pt x="572588" y="726219"/>
                        <a:pt x="575499" y="722885"/>
                        <a:pt x="578896" y="722885"/>
                      </a:cubicBezTo>
                      <a:close/>
                      <a:moveTo>
                        <a:pt x="559971" y="722885"/>
                      </a:moveTo>
                      <a:cubicBezTo>
                        <a:pt x="563368" y="722885"/>
                        <a:pt x="565794" y="726219"/>
                        <a:pt x="565794" y="730109"/>
                      </a:cubicBezTo>
                      <a:cubicBezTo>
                        <a:pt x="565794" y="733998"/>
                        <a:pt x="563368" y="736776"/>
                        <a:pt x="559971" y="736776"/>
                      </a:cubicBezTo>
                      <a:cubicBezTo>
                        <a:pt x="556089" y="736776"/>
                        <a:pt x="553663" y="733998"/>
                        <a:pt x="553663" y="730109"/>
                      </a:cubicBezTo>
                      <a:cubicBezTo>
                        <a:pt x="553663" y="726219"/>
                        <a:pt x="556089" y="722885"/>
                        <a:pt x="559971" y="722885"/>
                      </a:cubicBezTo>
                      <a:close/>
                      <a:moveTo>
                        <a:pt x="540562" y="722885"/>
                      </a:moveTo>
                      <a:cubicBezTo>
                        <a:pt x="543958" y="722885"/>
                        <a:pt x="546870" y="726219"/>
                        <a:pt x="546870" y="730109"/>
                      </a:cubicBezTo>
                      <a:cubicBezTo>
                        <a:pt x="546870" y="733998"/>
                        <a:pt x="543958" y="736776"/>
                        <a:pt x="540562" y="736776"/>
                      </a:cubicBezTo>
                      <a:cubicBezTo>
                        <a:pt x="537165" y="736776"/>
                        <a:pt x="534254" y="733998"/>
                        <a:pt x="534254" y="730109"/>
                      </a:cubicBezTo>
                      <a:cubicBezTo>
                        <a:pt x="534254" y="726219"/>
                        <a:pt x="537165" y="722885"/>
                        <a:pt x="540562" y="722885"/>
                      </a:cubicBezTo>
                      <a:close/>
                      <a:moveTo>
                        <a:pt x="521637" y="722885"/>
                      </a:moveTo>
                      <a:cubicBezTo>
                        <a:pt x="525034" y="722885"/>
                        <a:pt x="527460" y="726219"/>
                        <a:pt x="527460" y="730109"/>
                      </a:cubicBezTo>
                      <a:cubicBezTo>
                        <a:pt x="527460" y="733998"/>
                        <a:pt x="525034" y="736776"/>
                        <a:pt x="521637" y="736776"/>
                      </a:cubicBezTo>
                      <a:cubicBezTo>
                        <a:pt x="518241" y="736776"/>
                        <a:pt x="515329" y="733998"/>
                        <a:pt x="515329" y="730109"/>
                      </a:cubicBezTo>
                      <a:cubicBezTo>
                        <a:pt x="515329" y="726219"/>
                        <a:pt x="518241" y="722885"/>
                        <a:pt x="521637" y="722885"/>
                      </a:cubicBezTo>
                      <a:close/>
                      <a:moveTo>
                        <a:pt x="502227" y="722885"/>
                      </a:moveTo>
                      <a:cubicBezTo>
                        <a:pt x="505624" y="722885"/>
                        <a:pt x="508536" y="726219"/>
                        <a:pt x="508536" y="730109"/>
                      </a:cubicBezTo>
                      <a:cubicBezTo>
                        <a:pt x="508536" y="733998"/>
                        <a:pt x="505624" y="736776"/>
                        <a:pt x="502227" y="736776"/>
                      </a:cubicBezTo>
                      <a:cubicBezTo>
                        <a:pt x="498831" y="736776"/>
                        <a:pt x="496405" y="733998"/>
                        <a:pt x="496405" y="730109"/>
                      </a:cubicBezTo>
                      <a:cubicBezTo>
                        <a:pt x="496405" y="726219"/>
                        <a:pt x="498831" y="722885"/>
                        <a:pt x="502227" y="722885"/>
                      </a:cubicBezTo>
                      <a:close/>
                      <a:moveTo>
                        <a:pt x="483303" y="722885"/>
                      </a:moveTo>
                      <a:cubicBezTo>
                        <a:pt x="486700" y="722885"/>
                        <a:pt x="489611" y="726219"/>
                        <a:pt x="489611" y="730109"/>
                      </a:cubicBezTo>
                      <a:cubicBezTo>
                        <a:pt x="489611" y="733998"/>
                        <a:pt x="486700" y="736776"/>
                        <a:pt x="483303" y="736776"/>
                      </a:cubicBezTo>
                      <a:cubicBezTo>
                        <a:pt x="479906" y="736776"/>
                        <a:pt x="476995" y="733998"/>
                        <a:pt x="476995" y="730109"/>
                      </a:cubicBezTo>
                      <a:cubicBezTo>
                        <a:pt x="476995" y="726219"/>
                        <a:pt x="479906" y="722885"/>
                        <a:pt x="483303" y="722885"/>
                      </a:cubicBezTo>
                      <a:close/>
                      <a:moveTo>
                        <a:pt x="999602" y="701215"/>
                      </a:moveTo>
                      <a:cubicBezTo>
                        <a:pt x="1002999" y="701215"/>
                        <a:pt x="1005910" y="703994"/>
                        <a:pt x="1005910" y="707883"/>
                      </a:cubicBezTo>
                      <a:cubicBezTo>
                        <a:pt x="1005910" y="711773"/>
                        <a:pt x="1002999" y="715106"/>
                        <a:pt x="999602" y="715106"/>
                      </a:cubicBezTo>
                      <a:cubicBezTo>
                        <a:pt x="996206" y="715106"/>
                        <a:pt x="993779" y="711773"/>
                        <a:pt x="993779" y="707883"/>
                      </a:cubicBezTo>
                      <a:cubicBezTo>
                        <a:pt x="993779" y="703994"/>
                        <a:pt x="996206" y="701215"/>
                        <a:pt x="999602" y="701215"/>
                      </a:cubicBezTo>
                      <a:close/>
                      <a:moveTo>
                        <a:pt x="1019012" y="700660"/>
                      </a:moveTo>
                      <a:cubicBezTo>
                        <a:pt x="1022409" y="700660"/>
                        <a:pt x="1024835" y="703994"/>
                        <a:pt x="1024835" y="707883"/>
                      </a:cubicBezTo>
                      <a:cubicBezTo>
                        <a:pt x="1024835" y="711773"/>
                        <a:pt x="1022409" y="715106"/>
                        <a:pt x="1019012" y="715106"/>
                      </a:cubicBezTo>
                      <a:cubicBezTo>
                        <a:pt x="1015615" y="715106"/>
                        <a:pt x="1012704" y="711773"/>
                        <a:pt x="1012704" y="707883"/>
                      </a:cubicBezTo>
                      <a:cubicBezTo>
                        <a:pt x="1012704" y="703994"/>
                        <a:pt x="1015615" y="700660"/>
                        <a:pt x="1019012" y="700660"/>
                      </a:cubicBezTo>
                      <a:close/>
                      <a:moveTo>
                        <a:pt x="980678" y="700660"/>
                      </a:moveTo>
                      <a:cubicBezTo>
                        <a:pt x="984074" y="700660"/>
                        <a:pt x="986986" y="703994"/>
                        <a:pt x="986986" y="707883"/>
                      </a:cubicBezTo>
                      <a:cubicBezTo>
                        <a:pt x="986986" y="711773"/>
                        <a:pt x="984074" y="715106"/>
                        <a:pt x="980678" y="715106"/>
                      </a:cubicBezTo>
                      <a:cubicBezTo>
                        <a:pt x="977281" y="715106"/>
                        <a:pt x="974370" y="711773"/>
                        <a:pt x="974370" y="707883"/>
                      </a:cubicBezTo>
                      <a:cubicBezTo>
                        <a:pt x="974370" y="703994"/>
                        <a:pt x="977281" y="700660"/>
                        <a:pt x="980678" y="700660"/>
                      </a:cubicBezTo>
                      <a:close/>
                      <a:moveTo>
                        <a:pt x="961268" y="700660"/>
                      </a:moveTo>
                      <a:cubicBezTo>
                        <a:pt x="964665" y="700660"/>
                        <a:pt x="967576" y="703994"/>
                        <a:pt x="967576" y="707883"/>
                      </a:cubicBezTo>
                      <a:cubicBezTo>
                        <a:pt x="967576" y="711773"/>
                        <a:pt x="964665" y="715106"/>
                        <a:pt x="961268" y="715106"/>
                      </a:cubicBezTo>
                      <a:cubicBezTo>
                        <a:pt x="957871" y="715106"/>
                        <a:pt x="955445" y="711773"/>
                        <a:pt x="955445" y="707883"/>
                      </a:cubicBezTo>
                      <a:cubicBezTo>
                        <a:pt x="955445" y="703994"/>
                        <a:pt x="957871" y="700660"/>
                        <a:pt x="961268" y="700660"/>
                      </a:cubicBezTo>
                      <a:close/>
                      <a:moveTo>
                        <a:pt x="942343" y="700660"/>
                      </a:moveTo>
                      <a:cubicBezTo>
                        <a:pt x="945740" y="700660"/>
                        <a:pt x="948652" y="703994"/>
                        <a:pt x="948652" y="707883"/>
                      </a:cubicBezTo>
                      <a:cubicBezTo>
                        <a:pt x="948652" y="711773"/>
                        <a:pt x="945740" y="715106"/>
                        <a:pt x="942343" y="715106"/>
                      </a:cubicBezTo>
                      <a:cubicBezTo>
                        <a:pt x="938947" y="715106"/>
                        <a:pt x="936035" y="711773"/>
                        <a:pt x="936035" y="707883"/>
                      </a:cubicBezTo>
                      <a:cubicBezTo>
                        <a:pt x="936035" y="703994"/>
                        <a:pt x="938947" y="700660"/>
                        <a:pt x="942343" y="700660"/>
                      </a:cubicBezTo>
                      <a:close/>
                      <a:moveTo>
                        <a:pt x="923419" y="700660"/>
                      </a:moveTo>
                      <a:cubicBezTo>
                        <a:pt x="926816" y="700660"/>
                        <a:pt x="929242" y="703994"/>
                        <a:pt x="929242" y="707883"/>
                      </a:cubicBezTo>
                      <a:cubicBezTo>
                        <a:pt x="929242" y="711773"/>
                        <a:pt x="926816" y="715106"/>
                        <a:pt x="923419" y="715106"/>
                      </a:cubicBezTo>
                      <a:cubicBezTo>
                        <a:pt x="920022" y="715106"/>
                        <a:pt x="917111" y="711773"/>
                        <a:pt x="917111" y="707883"/>
                      </a:cubicBezTo>
                      <a:cubicBezTo>
                        <a:pt x="917111" y="703994"/>
                        <a:pt x="920022" y="700660"/>
                        <a:pt x="923419" y="700660"/>
                      </a:cubicBezTo>
                      <a:close/>
                      <a:moveTo>
                        <a:pt x="904009" y="700660"/>
                      </a:moveTo>
                      <a:cubicBezTo>
                        <a:pt x="907406" y="700660"/>
                        <a:pt x="910317" y="703994"/>
                        <a:pt x="910317" y="707883"/>
                      </a:cubicBezTo>
                      <a:cubicBezTo>
                        <a:pt x="910317" y="711773"/>
                        <a:pt x="907406" y="715106"/>
                        <a:pt x="904009" y="715106"/>
                      </a:cubicBezTo>
                      <a:cubicBezTo>
                        <a:pt x="900613" y="715106"/>
                        <a:pt x="897701" y="711773"/>
                        <a:pt x="897701" y="707883"/>
                      </a:cubicBezTo>
                      <a:cubicBezTo>
                        <a:pt x="897701" y="703994"/>
                        <a:pt x="900613" y="700660"/>
                        <a:pt x="904009" y="700660"/>
                      </a:cubicBezTo>
                      <a:close/>
                      <a:moveTo>
                        <a:pt x="885085" y="700660"/>
                      </a:moveTo>
                      <a:cubicBezTo>
                        <a:pt x="888481" y="700660"/>
                        <a:pt x="891393" y="703994"/>
                        <a:pt x="891393" y="707883"/>
                      </a:cubicBezTo>
                      <a:cubicBezTo>
                        <a:pt x="891393" y="711773"/>
                        <a:pt x="888481" y="715106"/>
                        <a:pt x="885085" y="715106"/>
                      </a:cubicBezTo>
                      <a:cubicBezTo>
                        <a:pt x="881688" y="715106"/>
                        <a:pt x="878777" y="711773"/>
                        <a:pt x="878777" y="707883"/>
                      </a:cubicBezTo>
                      <a:cubicBezTo>
                        <a:pt x="878777" y="703994"/>
                        <a:pt x="881688" y="700660"/>
                        <a:pt x="885085" y="700660"/>
                      </a:cubicBezTo>
                      <a:close/>
                      <a:moveTo>
                        <a:pt x="617230" y="700660"/>
                      </a:moveTo>
                      <a:cubicBezTo>
                        <a:pt x="620627" y="700660"/>
                        <a:pt x="623538" y="703994"/>
                        <a:pt x="623538" y="707883"/>
                      </a:cubicBezTo>
                      <a:cubicBezTo>
                        <a:pt x="623538" y="711773"/>
                        <a:pt x="620627" y="715106"/>
                        <a:pt x="617230" y="715106"/>
                      </a:cubicBezTo>
                      <a:cubicBezTo>
                        <a:pt x="613833" y="715106"/>
                        <a:pt x="610922" y="711773"/>
                        <a:pt x="610922" y="707883"/>
                      </a:cubicBezTo>
                      <a:cubicBezTo>
                        <a:pt x="610922" y="703994"/>
                        <a:pt x="613833" y="700660"/>
                        <a:pt x="617230" y="700660"/>
                      </a:cubicBezTo>
                      <a:close/>
                      <a:moveTo>
                        <a:pt x="597820" y="700660"/>
                      </a:moveTo>
                      <a:cubicBezTo>
                        <a:pt x="601217" y="700660"/>
                        <a:pt x="604129" y="703994"/>
                        <a:pt x="604129" y="707883"/>
                      </a:cubicBezTo>
                      <a:cubicBezTo>
                        <a:pt x="604129" y="711773"/>
                        <a:pt x="601217" y="715106"/>
                        <a:pt x="597820" y="715106"/>
                      </a:cubicBezTo>
                      <a:cubicBezTo>
                        <a:pt x="594424" y="715106"/>
                        <a:pt x="591998" y="711773"/>
                        <a:pt x="591998" y="707883"/>
                      </a:cubicBezTo>
                      <a:cubicBezTo>
                        <a:pt x="591998" y="703994"/>
                        <a:pt x="594424" y="700660"/>
                        <a:pt x="597820" y="700660"/>
                      </a:cubicBezTo>
                      <a:close/>
                      <a:moveTo>
                        <a:pt x="578896" y="700660"/>
                      </a:moveTo>
                      <a:cubicBezTo>
                        <a:pt x="582293" y="700660"/>
                        <a:pt x="585204" y="703994"/>
                        <a:pt x="585204" y="707883"/>
                      </a:cubicBezTo>
                      <a:cubicBezTo>
                        <a:pt x="585204" y="711773"/>
                        <a:pt x="582293" y="715106"/>
                        <a:pt x="578896" y="715106"/>
                      </a:cubicBezTo>
                      <a:cubicBezTo>
                        <a:pt x="575499" y="715106"/>
                        <a:pt x="572588" y="711773"/>
                        <a:pt x="572588" y="707883"/>
                      </a:cubicBezTo>
                      <a:cubicBezTo>
                        <a:pt x="572588" y="703994"/>
                        <a:pt x="575499" y="700660"/>
                        <a:pt x="578896" y="700660"/>
                      </a:cubicBezTo>
                      <a:close/>
                      <a:moveTo>
                        <a:pt x="559971" y="700660"/>
                      </a:moveTo>
                      <a:cubicBezTo>
                        <a:pt x="563368" y="700660"/>
                        <a:pt x="565794" y="703994"/>
                        <a:pt x="565794" y="707883"/>
                      </a:cubicBezTo>
                      <a:cubicBezTo>
                        <a:pt x="565794" y="711773"/>
                        <a:pt x="563368" y="715106"/>
                        <a:pt x="559971" y="715106"/>
                      </a:cubicBezTo>
                      <a:cubicBezTo>
                        <a:pt x="556089" y="715106"/>
                        <a:pt x="553663" y="711773"/>
                        <a:pt x="553663" y="707883"/>
                      </a:cubicBezTo>
                      <a:cubicBezTo>
                        <a:pt x="553663" y="703994"/>
                        <a:pt x="556089" y="700660"/>
                        <a:pt x="559971" y="700660"/>
                      </a:cubicBezTo>
                      <a:close/>
                      <a:moveTo>
                        <a:pt x="540562" y="700660"/>
                      </a:moveTo>
                      <a:cubicBezTo>
                        <a:pt x="543958" y="700660"/>
                        <a:pt x="546870" y="703994"/>
                        <a:pt x="546870" y="707883"/>
                      </a:cubicBezTo>
                      <a:cubicBezTo>
                        <a:pt x="546870" y="711773"/>
                        <a:pt x="543958" y="715106"/>
                        <a:pt x="540562" y="715106"/>
                      </a:cubicBezTo>
                      <a:cubicBezTo>
                        <a:pt x="537165" y="715106"/>
                        <a:pt x="534254" y="711773"/>
                        <a:pt x="534254" y="707883"/>
                      </a:cubicBezTo>
                      <a:cubicBezTo>
                        <a:pt x="534254" y="703994"/>
                        <a:pt x="537165" y="700660"/>
                        <a:pt x="540562" y="700660"/>
                      </a:cubicBezTo>
                      <a:close/>
                      <a:moveTo>
                        <a:pt x="521637" y="700660"/>
                      </a:moveTo>
                      <a:cubicBezTo>
                        <a:pt x="525034" y="700660"/>
                        <a:pt x="527460" y="703994"/>
                        <a:pt x="527460" y="707883"/>
                      </a:cubicBezTo>
                      <a:cubicBezTo>
                        <a:pt x="527460" y="711773"/>
                        <a:pt x="525034" y="715106"/>
                        <a:pt x="521637" y="715106"/>
                      </a:cubicBezTo>
                      <a:cubicBezTo>
                        <a:pt x="518241" y="715106"/>
                        <a:pt x="515329" y="711773"/>
                        <a:pt x="515329" y="707883"/>
                      </a:cubicBezTo>
                      <a:cubicBezTo>
                        <a:pt x="515329" y="703994"/>
                        <a:pt x="518241" y="700660"/>
                        <a:pt x="521637" y="700660"/>
                      </a:cubicBezTo>
                      <a:close/>
                      <a:moveTo>
                        <a:pt x="502227" y="700660"/>
                      </a:moveTo>
                      <a:cubicBezTo>
                        <a:pt x="505624" y="700660"/>
                        <a:pt x="508536" y="703994"/>
                        <a:pt x="508536" y="707883"/>
                      </a:cubicBezTo>
                      <a:cubicBezTo>
                        <a:pt x="508536" y="711773"/>
                        <a:pt x="505624" y="715106"/>
                        <a:pt x="502227" y="715106"/>
                      </a:cubicBezTo>
                      <a:cubicBezTo>
                        <a:pt x="498831" y="715106"/>
                        <a:pt x="496405" y="711773"/>
                        <a:pt x="496405" y="707883"/>
                      </a:cubicBezTo>
                      <a:cubicBezTo>
                        <a:pt x="496405" y="703994"/>
                        <a:pt x="498831" y="700660"/>
                        <a:pt x="502227" y="700660"/>
                      </a:cubicBezTo>
                      <a:close/>
                      <a:moveTo>
                        <a:pt x="483303" y="700660"/>
                      </a:moveTo>
                      <a:cubicBezTo>
                        <a:pt x="486700" y="700660"/>
                        <a:pt x="489611" y="703994"/>
                        <a:pt x="489611" y="707883"/>
                      </a:cubicBezTo>
                      <a:cubicBezTo>
                        <a:pt x="489611" y="711773"/>
                        <a:pt x="486700" y="715106"/>
                        <a:pt x="483303" y="715106"/>
                      </a:cubicBezTo>
                      <a:cubicBezTo>
                        <a:pt x="479906" y="715106"/>
                        <a:pt x="476995" y="711773"/>
                        <a:pt x="476995" y="707883"/>
                      </a:cubicBezTo>
                      <a:cubicBezTo>
                        <a:pt x="476995" y="703994"/>
                        <a:pt x="479906" y="700660"/>
                        <a:pt x="483303" y="700660"/>
                      </a:cubicBezTo>
                      <a:close/>
                      <a:moveTo>
                        <a:pt x="463893" y="700660"/>
                      </a:moveTo>
                      <a:cubicBezTo>
                        <a:pt x="467290" y="700660"/>
                        <a:pt x="470201" y="703994"/>
                        <a:pt x="470201" y="707883"/>
                      </a:cubicBezTo>
                      <a:cubicBezTo>
                        <a:pt x="470201" y="711773"/>
                        <a:pt x="467290" y="715106"/>
                        <a:pt x="463893" y="715106"/>
                      </a:cubicBezTo>
                      <a:cubicBezTo>
                        <a:pt x="460497" y="715106"/>
                        <a:pt x="458070" y="711773"/>
                        <a:pt x="458070" y="707883"/>
                      </a:cubicBezTo>
                      <a:cubicBezTo>
                        <a:pt x="458070" y="703994"/>
                        <a:pt x="460497" y="700660"/>
                        <a:pt x="463893" y="700660"/>
                      </a:cubicBezTo>
                      <a:close/>
                      <a:moveTo>
                        <a:pt x="1019012" y="678990"/>
                      </a:moveTo>
                      <a:cubicBezTo>
                        <a:pt x="1022409" y="678990"/>
                        <a:pt x="1024835" y="682324"/>
                        <a:pt x="1024835" y="686213"/>
                      </a:cubicBezTo>
                      <a:cubicBezTo>
                        <a:pt x="1024835" y="690103"/>
                        <a:pt x="1022409" y="693436"/>
                        <a:pt x="1019012" y="693436"/>
                      </a:cubicBezTo>
                      <a:cubicBezTo>
                        <a:pt x="1015615" y="693436"/>
                        <a:pt x="1012704" y="690103"/>
                        <a:pt x="1012704" y="686213"/>
                      </a:cubicBezTo>
                      <a:cubicBezTo>
                        <a:pt x="1012704" y="682324"/>
                        <a:pt x="1015615" y="678990"/>
                        <a:pt x="1019012" y="678990"/>
                      </a:cubicBezTo>
                      <a:close/>
                      <a:moveTo>
                        <a:pt x="999602" y="678990"/>
                      </a:moveTo>
                      <a:cubicBezTo>
                        <a:pt x="1002999" y="678990"/>
                        <a:pt x="1005910" y="682324"/>
                        <a:pt x="1005910" y="686213"/>
                      </a:cubicBezTo>
                      <a:cubicBezTo>
                        <a:pt x="1005910" y="690103"/>
                        <a:pt x="1002999" y="693436"/>
                        <a:pt x="999602" y="693436"/>
                      </a:cubicBezTo>
                      <a:cubicBezTo>
                        <a:pt x="996206" y="693436"/>
                        <a:pt x="993779" y="690103"/>
                        <a:pt x="993779" y="686213"/>
                      </a:cubicBezTo>
                      <a:cubicBezTo>
                        <a:pt x="993779" y="682324"/>
                        <a:pt x="996206" y="678990"/>
                        <a:pt x="999602" y="678990"/>
                      </a:cubicBezTo>
                      <a:close/>
                      <a:moveTo>
                        <a:pt x="980678" y="678990"/>
                      </a:moveTo>
                      <a:cubicBezTo>
                        <a:pt x="984074" y="678990"/>
                        <a:pt x="986986" y="682324"/>
                        <a:pt x="986986" y="686213"/>
                      </a:cubicBezTo>
                      <a:cubicBezTo>
                        <a:pt x="986986" y="690103"/>
                        <a:pt x="984074" y="693436"/>
                        <a:pt x="980678" y="693436"/>
                      </a:cubicBezTo>
                      <a:cubicBezTo>
                        <a:pt x="977281" y="693436"/>
                        <a:pt x="974370" y="690103"/>
                        <a:pt x="974370" y="686213"/>
                      </a:cubicBezTo>
                      <a:cubicBezTo>
                        <a:pt x="974370" y="682324"/>
                        <a:pt x="977281" y="678990"/>
                        <a:pt x="980678" y="678990"/>
                      </a:cubicBezTo>
                      <a:close/>
                      <a:moveTo>
                        <a:pt x="961268" y="678990"/>
                      </a:moveTo>
                      <a:cubicBezTo>
                        <a:pt x="964665" y="678990"/>
                        <a:pt x="967576" y="682324"/>
                        <a:pt x="967576" y="686213"/>
                      </a:cubicBezTo>
                      <a:cubicBezTo>
                        <a:pt x="967576" y="690103"/>
                        <a:pt x="964665" y="693436"/>
                        <a:pt x="961268" y="693436"/>
                      </a:cubicBezTo>
                      <a:cubicBezTo>
                        <a:pt x="957871" y="693436"/>
                        <a:pt x="955445" y="690103"/>
                        <a:pt x="955445" y="686213"/>
                      </a:cubicBezTo>
                      <a:cubicBezTo>
                        <a:pt x="955445" y="682324"/>
                        <a:pt x="957871" y="678990"/>
                        <a:pt x="961268" y="678990"/>
                      </a:cubicBezTo>
                      <a:close/>
                      <a:moveTo>
                        <a:pt x="942343" y="678990"/>
                      </a:moveTo>
                      <a:cubicBezTo>
                        <a:pt x="945740" y="678990"/>
                        <a:pt x="948652" y="682324"/>
                        <a:pt x="948652" y="686213"/>
                      </a:cubicBezTo>
                      <a:cubicBezTo>
                        <a:pt x="948652" y="690103"/>
                        <a:pt x="945740" y="693436"/>
                        <a:pt x="942343" y="693436"/>
                      </a:cubicBezTo>
                      <a:cubicBezTo>
                        <a:pt x="938947" y="693436"/>
                        <a:pt x="936035" y="690103"/>
                        <a:pt x="936035" y="686213"/>
                      </a:cubicBezTo>
                      <a:cubicBezTo>
                        <a:pt x="936035" y="682324"/>
                        <a:pt x="938947" y="678990"/>
                        <a:pt x="942343" y="678990"/>
                      </a:cubicBezTo>
                      <a:close/>
                      <a:moveTo>
                        <a:pt x="923419" y="678990"/>
                      </a:moveTo>
                      <a:cubicBezTo>
                        <a:pt x="926816" y="678990"/>
                        <a:pt x="929242" y="682324"/>
                        <a:pt x="929242" y="686213"/>
                      </a:cubicBezTo>
                      <a:cubicBezTo>
                        <a:pt x="929242" y="690103"/>
                        <a:pt x="926816" y="693436"/>
                        <a:pt x="923419" y="693436"/>
                      </a:cubicBezTo>
                      <a:cubicBezTo>
                        <a:pt x="920022" y="693436"/>
                        <a:pt x="917111" y="690103"/>
                        <a:pt x="917111" y="686213"/>
                      </a:cubicBezTo>
                      <a:cubicBezTo>
                        <a:pt x="917111" y="682324"/>
                        <a:pt x="920022" y="678990"/>
                        <a:pt x="923419" y="678990"/>
                      </a:cubicBezTo>
                      <a:close/>
                      <a:moveTo>
                        <a:pt x="904009" y="678990"/>
                      </a:moveTo>
                      <a:cubicBezTo>
                        <a:pt x="907406" y="678990"/>
                        <a:pt x="910317" y="682324"/>
                        <a:pt x="910317" y="686213"/>
                      </a:cubicBezTo>
                      <a:cubicBezTo>
                        <a:pt x="910317" y="690103"/>
                        <a:pt x="907406" y="693436"/>
                        <a:pt x="904009" y="693436"/>
                      </a:cubicBezTo>
                      <a:cubicBezTo>
                        <a:pt x="900613" y="693436"/>
                        <a:pt x="897701" y="690103"/>
                        <a:pt x="897701" y="686213"/>
                      </a:cubicBezTo>
                      <a:cubicBezTo>
                        <a:pt x="897701" y="682324"/>
                        <a:pt x="900613" y="678990"/>
                        <a:pt x="904009" y="678990"/>
                      </a:cubicBezTo>
                      <a:close/>
                      <a:moveTo>
                        <a:pt x="636155" y="678990"/>
                      </a:moveTo>
                      <a:cubicBezTo>
                        <a:pt x="639551" y="678990"/>
                        <a:pt x="642463" y="682324"/>
                        <a:pt x="642463" y="686213"/>
                      </a:cubicBezTo>
                      <a:cubicBezTo>
                        <a:pt x="642463" y="690103"/>
                        <a:pt x="639551" y="693436"/>
                        <a:pt x="636155" y="693436"/>
                      </a:cubicBezTo>
                      <a:cubicBezTo>
                        <a:pt x="632758" y="693436"/>
                        <a:pt x="629847" y="690103"/>
                        <a:pt x="629847" y="686213"/>
                      </a:cubicBezTo>
                      <a:cubicBezTo>
                        <a:pt x="629847" y="682324"/>
                        <a:pt x="632758" y="678990"/>
                        <a:pt x="636155" y="678990"/>
                      </a:cubicBezTo>
                      <a:close/>
                      <a:moveTo>
                        <a:pt x="617230" y="678990"/>
                      </a:moveTo>
                      <a:cubicBezTo>
                        <a:pt x="620627" y="678990"/>
                        <a:pt x="623538" y="682324"/>
                        <a:pt x="623538" y="686213"/>
                      </a:cubicBezTo>
                      <a:cubicBezTo>
                        <a:pt x="623538" y="690103"/>
                        <a:pt x="620627" y="693436"/>
                        <a:pt x="617230" y="693436"/>
                      </a:cubicBezTo>
                      <a:cubicBezTo>
                        <a:pt x="613833" y="693436"/>
                        <a:pt x="610922" y="690103"/>
                        <a:pt x="610922" y="686213"/>
                      </a:cubicBezTo>
                      <a:cubicBezTo>
                        <a:pt x="610922" y="682324"/>
                        <a:pt x="613833" y="678990"/>
                        <a:pt x="617230" y="678990"/>
                      </a:cubicBezTo>
                      <a:close/>
                      <a:moveTo>
                        <a:pt x="597820" y="678990"/>
                      </a:moveTo>
                      <a:cubicBezTo>
                        <a:pt x="601217" y="678990"/>
                        <a:pt x="604129" y="682324"/>
                        <a:pt x="604129" y="686213"/>
                      </a:cubicBezTo>
                      <a:cubicBezTo>
                        <a:pt x="604129" y="690103"/>
                        <a:pt x="601217" y="693436"/>
                        <a:pt x="597820" y="693436"/>
                      </a:cubicBezTo>
                      <a:cubicBezTo>
                        <a:pt x="594424" y="693436"/>
                        <a:pt x="591998" y="690103"/>
                        <a:pt x="591998" y="686213"/>
                      </a:cubicBezTo>
                      <a:cubicBezTo>
                        <a:pt x="591998" y="682324"/>
                        <a:pt x="594424" y="678990"/>
                        <a:pt x="597820" y="678990"/>
                      </a:cubicBezTo>
                      <a:close/>
                      <a:moveTo>
                        <a:pt x="578896" y="678990"/>
                      </a:moveTo>
                      <a:cubicBezTo>
                        <a:pt x="582293" y="678990"/>
                        <a:pt x="585204" y="682324"/>
                        <a:pt x="585204" y="686213"/>
                      </a:cubicBezTo>
                      <a:cubicBezTo>
                        <a:pt x="585204" y="690103"/>
                        <a:pt x="582293" y="693436"/>
                        <a:pt x="578896" y="693436"/>
                      </a:cubicBezTo>
                      <a:cubicBezTo>
                        <a:pt x="575499" y="693436"/>
                        <a:pt x="572588" y="690103"/>
                        <a:pt x="572588" y="686213"/>
                      </a:cubicBezTo>
                      <a:cubicBezTo>
                        <a:pt x="572588" y="682324"/>
                        <a:pt x="575499" y="678990"/>
                        <a:pt x="578896" y="678990"/>
                      </a:cubicBezTo>
                      <a:close/>
                      <a:moveTo>
                        <a:pt x="559971" y="678990"/>
                      </a:moveTo>
                      <a:cubicBezTo>
                        <a:pt x="563368" y="678990"/>
                        <a:pt x="565794" y="682324"/>
                        <a:pt x="565794" y="686213"/>
                      </a:cubicBezTo>
                      <a:cubicBezTo>
                        <a:pt x="565794" y="690103"/>
                        <a:pt x="563368" y="693436"/>
                        <a:pt x="559971" y="693436"/>
                      </a:cubicBezTo>
                      <a:cubicBezTo>
                        <a:pt x="556089" y="693436"/>
                        <a:pt x="553663" y="690103"/>
                        <a:pt x="553663" y="686213"/>
                      </a:cubicBezTo>
                      <a:cubicBezTo>
                        <a:pt x="553663" y="682324"/>
                        <a:pt x="556089" y="678990"/>
                        <a:pt x="559971" y="678990"/>
                      </a:cubicBezTo>
                      <a:close/>
                      <a:moveTo>
                        <a:pt x="540562" y="678990"/>
                      </a:moveTo>
                      <a:cubicBezTo>
                        <a:pt x="543958" y="678990"/>
                        <a:pt x="546870" y="682324"/>
                        <a:pt x="546870" y="686213"/>
                      </a:cubicBezTo>
                      <a:cubicBezTo>
                        <a:pt x="546870" y="690103"/>
                        <a:pt x="543958" y="693436"/>
                        <a:pt x="540562" y="693436"/>
                      </a:cubicBezTo>
                      <a:cubicBezTo>
                        <a:pt x="537165" y="693436"/>
                        <a:pt x="534254" y="690103"/>
                        <a:pt x="534254" y="686213"/>
                      </a:cubicBezTo>
                      <a:cubicBezTo>
                        <a:pt x="534254" y="682324"/>
                        <a:pt x="537165" y="678990"/>
                        <a:pt x="540562" y="678990"/>
                      </a:cubicBezTo>
                      <a:close/>
                      <a:moveTo>
                        <a:pt x="521637" y="678990"/>
                      </a:moveTo>
                      <a:cubicBezTo>
                        <a:pt x="525034" y="678990"/>
                        <a:pt x="527460" y="682324"/>
                        <a:pt x="527460" y="686213"/>
                      </a:cubicBezTo>
                      <a:cubicBezTo>
                        <a:pt x="527460" y="690103"/>
                        <a:pt x="525034" y="693436"/>
                        <a:pt x="521637" y="693436"/>
                      </a:cubicBezTo>
                      <a:cubicBezTo>
                        <a:pt x="518241" y="693436"/>
                        <a:pt x="515329" y="690103"/>
                        <a:pt x="515329" y="686213"/>
                      </a:cubicBezTo>
                      <a:cubicBezTo>
                        <a:pt x="515329" y="682324"/>
                        <a:pt x="518241" y="678990"/>
                        <a:pt x="521637" y="678990"/>
                      </a:cubicBezTo>
                      <a:close/>
                      <a:moveTo>
                        <a:pt x="502227" y="678990"/>
                      </a:moveTo>
                      <a:cubicBezTo>
                        <a:pt x="505624" y="678990"/>
                        <a:pt x="508536" y="682324"/>
                        <a:pt x="508536" y="686213"/>
                      </a:cubicBezTo>
                      <a:cubicBezTo>
                        <a:pt x="508536" y="690103"/>
                        <a:pt x="505624" y="693436"/>
                        <a:pt x="502227" y="693436"/>
                      </a:cubicBezTo>
                      <a:cubicBezTo>
                        <a:pt x="498831" y="693436"/>
                        <a:pt x="496405" y="690103"/>
                        <a:pt x="496405" y="686213"/>
                      </a:cubicBezTo>
                      <a:cubicBezTo>
                        <a:pt x="496405" y="682324"/>
                        <a:pt x="498831" y="678990"/>
                        <a:pt x="502227" y="678990"/>
                      </a:cubicBezTo>
                      <a:close/>
                      <a:moveTo>
                        <a:pt x="483303" y="678990"/>
                      </a:moveTo>
                      <a:cubicBezTo>
                        <a:pt x="486700" y="678990"/>
                        <a:pt x="489611" y="682324"/>
                        <a:pt x="489611" y="686213"/>
                      </a:cubicBezTo>
                      <a:cubicBezTo>
                        <a:pt x="489611" y="690103"/>
                        <a:pt x="486700" y="693436"/>
                        <a:pt x="483303" y="693436"/>
                      </a:cubicBezTo>
                      <a:cubicBezTo>
                        <a:pt x="479906" y="693436"/>
                        <a:pt x="476995" y="690103"/>
                        <a:pt x="476995" y="686213"/>
                      </a:cubicBezTo>
                      <a:cubicBezTo>
                        <a:pt x="476995" y="682324"/>
                        <a:pt x="479906" y="678990"/>
                        <a:pt x="483303" y="678990"/>
                      </a:cubicBezTo>
                      <a:close/>
                      <a:moveTo>
                        <a:pt x="463893" y="678990"/>
                      </a:moveTo>
                      <a:cubicBezTo>
                        <a:pt x="467290" y="678990"/>
                        <a:pt x="470201" y="682324"/>
                        <a:pt x="470201" y="686213"/>
                      </a:cubicBezTo>
                      <a:cubicBezTo>
                        <a:pt x="470201" y="690103"/>
                        <a:pt x="467290" y="693436"/>
                        <a:pt x="463893" y="693436"/>
                      </a:cubicBezTo>
                      <a:cubicBezTo>
                        <a:pt x="460497" y="693436"/>
                        <a:pt x="458070" y="690103"/>
                        <a:pt x="458070" y="686213"/>
                      </a:cubicBezTo>
                      <a:cubicBezTo>
                        <a:pt x="458070" y="682324"/>
                        <a:pt x="460497" y="678990"/>
                        <a:pt x="463893" y="678990"/>
                      </a:cubicBezTo>
                      <a:close/>
                      <a:moveTo>
                        <a:pt x="444969" y="678990"/>
                      </a:moveTo>
                      <a:cubicBezTo>
                        <a:pt x="448365" y="678990"/>
                        <a:pt x="451277" y="682324"/>
                        <a:pt x="451277" y="686213"/>
                      </a:cubicBezTo>
                      <a:cubicBezTo>
                        <a:pt x="451277" y="690103"/>
                        <a:pt x="448365" y="693436"/>
                        <a:pt x="444969" y="693436"/>
                      </a:cubicBezTo>
                      <a:cubicBezTo>
                        <a:pt x="441572" y="693436"/>
                        <a:pt x="438661" y="690103"/>
                        <a:pt x="438661" y="686213"/>
                      </a:cubicBezTo>
                      <a:cubicBezTo>
                        <a:pt x="438661" y="682324"/>
                        <a:pt x="441572" y="678990"/>
                        <a:pt x="444969" y="678990"/>
                      </a:cubicBezTo>
                      <a:close/>
                      <a:moveTo>
                        <a:pt x="426044" y="660098"/>
                      </a:moveTo>
                      <a:cubicBezTo>
                        <a:pt x="427985" y="660098"/>
                        <a:pt x="429441" y="661765"/>
                        <a:pt x="429441" y="663988"/>
                      </a:cubicBezTo>
                      <a:cubicBezTo>
                        <a:pt x="429441" y="666210"/>
                        <a:pt x="427985" y="668433"/>
                        <a:pt x="426044" y="668433"/>
                      </a:cubicBezTo>
                      <a:cubicBezTo>
                        <a:pt x="423618" y="668433"/>
                        <a:pt x="422162" y="666210"/>
                        <a:pt x="422162" y="663988"/>
                      </a:cubicBezTo>
                      <a:cubicBezTo>
                        <a:pt x="422162" y="661765"/>
                        <a:pt x="423618" y="660098"/>
                        <a:pt x="426044" y="660098"/>
                      </a:cubicBezTo>
                      <a:close/>
                      <a:moveTo>
                        <a:pt x="999602" y="657320"/>
                      </a:moveTo>
                      <a:cubicBezTo>
                        <a:pt x="1002999" y="657320"/>
                        <a:pt x="1005910" y="660098"/>
                        <a:pt x="1005910" y="663988"/>
                      </a:cubicBezTo>
                      <a:cubicBezTo>
                        <a:pt x="1005910" y="667877"/>
                        <a:pt x="1002999" y="671211"/>
                        <a:pt x="999602" y="671211"/>
                      </a:cubicBezTo>
                      <a:cubicBezTo>
                        <a:pt x="996206" y="671211"/>
                        <a:pt x="993779" y="667877"/>
                        <a:pt x="993779" y="663988"/>
                      </a:cubicBezTo>
                      <a:cubicBezTo>
                        <a:pt x="993779" y="660098"/>
                        <a:pt x="996206" y="657320"/>
                        <a:pt x="999602" y="657320"/>
                      </a:cubicBezTo>
                      <a:close/>
                      <a:moveTo>
                        <a:pt x="980678" y="657320"/>
                      </a:moveTo>
                      <a:cubicBezTo>
                        <a:pt x="984074" y="657320"/>
                        <a:pt x="986986" y="660098"/>
                        <a:pt x="986986" y="663988"/>
                      </a:cubicBezTo>
                      <a:cubicBezTo>
                        <a:pt x="986986" y="667877"/>
                        <a:pt x="984074" y="671211"/>
                        <a:pt x="980678" y="671211"/>
                      </a:cubicBezTo>
                      <a:cubicBezTo>
                        <a:pt x="977281" y="671211"/>
                        <a:pt x="974370" y="667877"/>
                        <a:pt x="974370" y="663988"/>
                      </a:cubicBezTo>
                      <a:cubicBezTo>
                        <a:pt x="974370" y="660098"/>
                        <a:pt x="977281" y="657320"/>
                        <a:pt x="980678" y="657320"/>
                      </a:cubicBezTo>
                      <a:close/>
                      <a:moveTo>
                        <a:pt x="961268" y="657320"/>
                      </a:moveTo>
                      <a:cubicBezTo>
                        <a:pt x="964665" y="657320"/>
                        <a:pt x="967576" y="660098"/>
                        <a:pt x="967576" y="663988"/>
                      </a:cubicBezTo>
                      <a:cubicBezTo>
                        <a:pt x="967576" y="667877"/>
                        <a:pt x="964665" y="671211"/>
                        <a:pt x="961268" y="671211"/>
                      </a:cubicBezTo>
                      <a:cubicBezTo>
                        <a:pt x="957871" y="671211"/>
                        <a:pt x="955445" y="667877"/>
                        <a:pt x="955445" y="663988"/>
                      </a:cubicBezTo>
                      <a:cubicBezTo>
                        <a:pt x="955445" y="660098"/>
                        <a:pt x="957871" y="657320"/>
                        <a:pt x="961268" y="657320"/>
                      </a:cubicBezTo>
                      <a:close/>
                      <a:moveTo>
                        <a:pt x="942343" y="657320"/>
                      </a:moveTo>
                      <a:cubicBezTo>
                        <a:pt x="945740" y="657320"/>
                        <a:pt x="948652" y="660098"/>
                        <a:pt x="948652" y="663988"/>
                      </a:cubicBezTo>
                      <a:cubicBezTo>
                        <a:pt x="948652" y="667877"/>
                        <a:pt x="945740" y="671211"/>
                        <a:pt x="942343" y="671211"/>
                      </a:cubicBezTo>
                      <a:cubicBezTo>
                        <a:pt x="938947" y="671211"/>
                        <a:pt x="936035" y="667877"/>
                        <a:pt x="936035" y="663988"/>
                      </a:cubicBezTo>
                      <a:cubicBezTo>
                        <a:pt x="936035" y="660098"/>
                        <a:pt x="938947" y="657320"/>
                        <a:pt x="942343" y="657320"/>
                      </a:cubicBezTo>
                      <a:close/>
                      <a:moveTo>
                        <a:pt x="923419" y="657320"/>
                      </a:moveTo>
                      <a:cubicBezTo>
                        <a:pt x="926816" y="657320"/>
                        <a:pt x="929242" y="660098"/>
                        <a:pt x="929242" y="663988"/>
                      </a:cubicBezTo>
                      <a:cubicBezTo>
                        <a:pt x="929242" y="667877"/>
                        <a:pt x="926816" y="671211"/>
                        <a:pt x="923419" y="671211"/>
                      </a:cubicBezTo>
                      <a:cubicBezTo>
                        <a:pt x="920022" y="671211"/>
                        <a:pt x="917111" y="667877"/>
                        <a:pt x="917111" y="663988"/>
                      </a:cubicBezTo>
                      <a:cubicBezTo>
                        <a:pt x="917111" y="660098"/>
                        <a:pt x="920022" y="657320"/>
                        <a:pt x="923419" y="657320"/>
                      </a:cubicBezTo>
                      <a:close/>
                      <a:moveTo>
                        <a:pt x="904009" y="657320"/>
                      </a:moveTo>
                      <a:cubicBezTo>
                        <a:pt x="907406" y="657320"/>
                        <a:pt x="910317" y="660098"/>
                        <a:pt x="910317" y="663988"/>
                      </a:cubicBezTo>
                      <a:cubicBezTo>
                        <a:pt x="910317" y="667877"/>
                        <a:pt x="907406" y="671211"/>
                        <a:pt x="904009" y="671211"/>
                      </a:cubicBezTo>
                      <a:cubicBezTo>
                        <a:pt x="900613" y="671211"/>
                        <a:pt x="897701" y="667877"/>
                        <a:pt x="897701" y="663988"/>
                      </a:cubicBezTo>
                      <a:cubicBezTo>
                        <a:pt x="897701" y="660098"/>
                        <a:pt x="900613" y="657320"/>
                        <a:pt x="904009" y="657320"/>
                      </a:cubicBezTo>
                      <a:close/>
                      <a:moveTo>
                        <a:pt x="885085" y="657320"/>
                      </a:moveTo>
                      <a:cubicBezTo>
                        <a:pt x="888481" y="657320"/>
                        <a:pt x="890908" y="660098"/>
                        <a:pt x="890908" y="663988"/>
                      </a:cubicBezTo>
                      <a:cubicBezTo>
                        <a:pt x="890908" y="667877"/>
                        <a:pt x="888481" y="671211"/>
                        <a:pt x="885085" y="671211"/>
                      </a:cubicBezTo>
                      <a:cubicBezTo>
                        <a:pt x="881688" y="671211"/>
                        <a:pt x="878777" y="667877"/>
                        <a:pt x="878777" y="663988"/>
                      </a:cubicBezTo>
                      <a:cubicBezTo>
                        <a:pt x="878777" y="660098"/>
                        <a:pt x="881688" y="657320"/>
                        <a:pt x="885085" y="657320"/>
                      </a:cubicBezTo>
                      <a:close/>
                      <a:moveTo>
                        <a:pt x="636155" y="657320"/>
                      </a:moveTo>
                      <a:cubicBezTo>
                        <a:pt x="639551" y="657320"/>
                        <a:pt x="642463" y="660098"/>
                        <a:pt x="642463" y="663988"/>
                      </a:cubicBezTo>
                      <a:cubicBezTo>
                        <a:pt x="642463" y="667877"/>
                        <a:pt x="639551" y="671211"/>
                        <a:pt x="636155" y="671211"/>
                      </a:cubicBezTo>
                      <a:cubicBezTo>
                        <a:pt x="632758" y="671211"/>
                        <a:pt x="629847" y="667877"/>
                        <a:pt x="629847" y="663988"/>
                      </a:cubicBezTo>
                      <a:cubicBezTo>
                        <a:pt x="629847" y="660098"/>
                        <a:pt x="632758" y="657320"/>
                        <a:pt x="636155" y="657320"/>
                      </a:cubicBezTo>
                      <a:close/>
                      <a:moveTo>
                        <a:pt x="617230" y="657320"/>
                      </a:moveTo>
                      <a:cubicBezTo>
                        <a:pt x="620627" y="657320"/>
                        <a:pt x="623538" y="660098"/>
                        <a:pt x="623538" y="663988"/>
                      </a:cubicBezTo>
                      <a:cubicBezTo>
                        <a:pt x="623538" y="667877"/>
                        <a:pt x="620627" y="671211"/>
                        <a:pt x="617230" y="671211"/>
                      </a:cubicBezTo>
                      <a:cubicBezTo>
                        <a:pt x="613833" y="671211"/>
                        <a:pt x="610922" y="667877"/>
                        <a:pt x="610922" y="663988"/>
                      </a:cubicBezTo>
                      <a:cubicBezTo>
                        <a:pt x="610922" y="660098"/>
                        <a:pt x="613833" y="657320"/>
                        <a:pt x="617230" y="657320"/>
                      </a:cubicBezTo>
                      <a:close/>
                      <a:moveTo>
                        <a:pt x="597820" y="657320"/>
                      </a:moveTo>
                      <a:cubicBezTo>
                        <a:pt x="601217" y="657320"/>
                        <a:pt x="604129" y="660098"/>
                        <a:pt x="604129" y="663988"/>
                      </a:cubicBezTo>
                      <a:cubicBezTo>
                        <a:pt x="604129" y="667877"/>
                        <a:pt x="601217" y="671211"/>
                        <a:pt x="597820" y="671211"/>
                      </a:cubicBezTo>
                      <a:cubicBezTo>
                        <a:pt x="594424" y="671211"/>
                        <a:pt x="591998" y="667877"/>
                        <a:pt x="591998" y="663988"/>
                      </a:cubicBezTo>
                      <a:cubicBezTo>
                        <a:pt x="591998" y="660098"/>
                        <a:pt x="594424" y="657320"/>
                        <a:pt x="597820" y="657320"/>
                      </a:cubicBezTo>
                      <a:close/>
                      <a:moveTo>
                        <a:pt x="578896" y="657320"/>
                      </a:moveTo>
                      <a:cubicBezTo>
                        <a:pt x="582293" y="657320"/>
                        <a:pt x="585204" y="660098"/>
                        <a:pt x="585204" y="663988"/>
                      </a:cubicBezTo>
                      <a:cubicBezTo>
                        <a:pt x="585204" y="667877"/>
                        <a:pt x="582293" y="671211"/>
                        <a:pt x="578896" y="671211"/>
                      </a:cubicBezTo>
                      <a:cubicBezTo>
                        <a:pt x="575499" y="671211"/>
                        <a:pt x="572588" y="667877"/>
                        <a:pt x="572588" y="663988"/>
                      </a:cubicBezTo>
                      <a:cubicBezTo>
                        <a:pt x="572588" y="660098"/>
                        <a:pt x="575499" y="657320"/>
                        <a:pt x="578896" y="657320"/>
                      </a:cubicBezTo>
                      <a:close/>
                      <a:moveTo>
                        <a:pt x="559971" y="657320"/>
                      </a:moveTo>
                      <a:cubicBezTo>
                        <a:pt x="563368" y="657320"/>
                        <a:pt x="565794" y="660098"/>
                        <a:pt x="565794" y="663988"/>
                      </a:cubicBezTo>
                      <a:cubicBezTo>
                        <a:pt x="565794" y="667877"/>
                        <a:pt x="563368" y="671211"/>
                        <a:pt x="559971" y="671211"/>
                      </a:cubicBezTo>
                      <a:cubicBezTo>
                        <a:pt x="556089" y="671211"/>
                        <a:pt x="553663" y="667877"/>
                        <a:pt x="553663" y="663988"/>
                      </a:cubicBezTo>
                      <a:cubicBezTo>
                        <a:pt x="553663" y="660098"/>
                        <a:pt x="556089" y="657320"/>
                        <a:pt x="559971" y="657320"/>
                      </a:cubicBezTo>
                      <a:close/>
                      <a:moveTo>
                        <a:pt x="540562" y="657320"/>
                      </a:moveTo>
                      <a:cubicBezTo>
                        <a:pt x="543958" y="657320"/>
                        <a:pt x="546870" y="660098"/>
                        <a:pt x="546870" y="663988"/>
                      </a:cubicBezTo>
                      <a:cubicBezTo>
                        <a:pt x="546870" y="667877"/>
                        <a:pt x="543958" y="671211"/>
                        <a:pt x="540562" y="671211"/>
                      </a:cubicBezTo>
                      <a:cubicBezTo>
                        <a:pt x="537165" y="671211"/>
                        <a:pt x="534254" y="667877"/>
                        <a:pt x="534254" y="663988"/>
                      </a:cubicBezTo>
                      <a:cubicBezTo>
                        <a:pt x="534254" y="660098"/>
                        <a:pt x="537165" y="657320"/>
                        <a:pt x="540562" y="657320"/>
                      </a:cubicBezTo>
                      <a:close/>
                      <a:moveTo>
                        <a:pt x="521637" y="657320"/>
                      </a:moveTo>
                      <a:cubicBezTo>
                        <a:pt x="525034" y="657320"/>
                        <a:pt x="527460" y="660098"/>
                        <a:pt x="527460" y="663988"/>
                      </a:cubicBezTo>
                      <a:cubicBezTo>
                        <a:pt x="527460" y="667877"/>
                        <a:pt x="525034" y="671211"/>
                        <a:pt x="521637" y="671211"/>
                      </a:cubicBezTo>
                      <a:cubicBezTo>
                        <a:pt x="518241" y="671211"/>
                        <a:pt x="515329" y="667877"/>
                        <a:pt x="515329" y="663988"/>
                      </a:cubicBezTo>
                      <a:cubicBezTo>
                        <a:pt x="515329" y="660098"/>
                        <a:pt x="518241" y="657320"/>
                        <a:pt x="521637" y="657320"/>
                      </a:cubicBezTo>
                      <a:close/>
                      <a:moveTo>
                        <a:pt x="502227" y="657320"/>
                      </a:moveTo>
                      <a:cubicBezTo>
                        <a:pt x="505624" y="657320"/>
                        <a:pt x="508536" y="660098"/>
                        <a:pt x="508536" y="663988"/>
                      </a:cubicBezTo>
                      <a:cubicBezTo>
                        <a:pt x="508536" y="667877"/>
                        <a:pt x="505624" y="671211"/>
                        <a:pt x="502227" y="671211"/>
                      </a:cubicBezTo>
                      <a:cubicBezTo>
                        <a:pt x="498831" y="671211"/>
                        <a:pt x="496405" y="667877"/>
                        <a:pt x="496405" y="663988"/>
                      </a:cubicBezTo>
                      <a:cubicBezTo>
                        <a:pt x="496405" y="660098"/>
                        <a:pt x="498831" y="657320"/>
                        <a:pt x="502227" y="657320"/>
                      </a:cubicBezTo>
                      <a:close/>
                      <a:moveTo>
                        <a:pt x="483303" y="657320"/>
                      </a:moveTo>
                      <a:cubicBezTo>
                        <a:pt x="486700" y="657320"/>
                        <a:pt x="489611" y="660098"/>
                        <a:pt x="489611" y="663988"/>
                      </a:cubicBezTo>
                      <a:cubicBezTo>
                        <a:pt x="489611" y="667877"/>
                        <a:pt x="486700" y="671211"/>
                        <a:pt x="483303" y="671211"/>
                      </a:cubicBezTo>
                      <a:cubicBezTo>
                        <a:pt x="479906" y="671211"/>
                        <a:pt x="476995" y="667877"/>
                        <a:pt x="476995" y="663988"/>
                      </a:cubicBezTo>
                      <a:cubicBezTo>
                        <a:pt x="476995" y="660098"/>
                        <a:pt x="479906" y="657320"/>
                        <a:pt x="483303" y="657320"/>
                      </a:cubicBezTo>
                      <a:close/>
                      <a:moveTo>
                        <a:pt x="463893" y="657320"/>
                      </a:moveTo>
                      <a:cubicBezTo>
                        <a:pt x="467290" y="657320"/>
                        <a:pt x="470201" y="660098"/>
                        <a:pt x="470201" y="663988"/>
                      </a:cubicBezTo>
                      <a:cubicBezTo>
                        <a:pt x="470201" y="667877"/>
                        <a:pt x="467290" y="671211"/>
                        <a:pt x="463893" y="671211"/>
                      </a:cubicBezTo>
                      <a:cubicBezTo>
                        <a:pt x="460497" y="671211"/>
                        <a:pt x="458070" y="667877"/>
                        <a:pt x="458070" y="663988"/>
                      </a:cubicBezTo>
                      <a:cubicBezTo>
                        <a:pt x="458070" y="660098"/>
                        <a:pt x="460497" y="657320"/>
                        <a:pt x="463893" y="657320"/>
                      </a:cubicBezTo>
                      <a:close/>
                      <a:moveTo>
                        <a:pt x="444969" y="657320"/>
                      </a:moveTo>
                      <a:cubicBezTo>
                        <a:pt x="448365" y="657320"/>
                        <a:pt x="451277" y="660098"/>
                        <a:pt x="451277" y="663988"/>
                      </a:cubicBezTo>
                      <a:cubicBezTo>
                        <a:pt x="451277" y="667877"/>
                        <a:pt x="448365" y="671211"/>
                        <a:pt x="444969" y="671211"/>
                      </a:cubicBezTo>
                      <a:cubicBezTo>
                        <a:pt x="441572" y="671211"/>
                        <a:pt x="438661" y="667877"/>
                        <a:pt x="438661" y="663988"/>
                      </a:cubicBezTo>
                      <a:cubicBezTo>
                        <a:pt x="438661" y="660098"/>
                        <a:pt x="441572" y="657320"/>
                        <a:pt x="444969" y="657320"/>
                      </a:cubicBezTo>
                      <a:close/>
                      <a:moveTo>
                        <a:pt x="426044" y="640095"/>
                      </a:moveTo>
                      <a:cubicBezTo>
                        <a:pt x="427015" y="640095"/>
                        <a:pt x="427985" y="641206"/>
                        <a:pt x="427985" y="642318"/>
                      </a:cubicBezTo>
                      <a:cubicBezTo>
                        <a:pt x="427985" y="643429"/>
                        <a:pt x="427015" y="644540"/>
                        <a:pt x="426044" y="644540"/>
                      </a:cubicBezTo>
                      <a:cubicBezTo>
                        <a:pt x="424588" y="644540"/>
                        <a:pt x="423618" y="643429"/>
                        <a:pt x="423618" y="642318"/>
                      </a:cubicBezTo>
                      <a:cubicBezTo>
                        <a:pt x="423618" y="641206"/>
                        <a:pt x="424588" y="640095"/>
                        <a:pt x="426044" y="640095"/>
                      </a:cubicBezTo>
                      <a:close/>
                      <a:moveTo>
                        <a:pt x="1019012" y="635094"/>
                      </a:moveTo>
                      <a:cubicBezTo>
                        <a:pt x="1022409" y="635094"/>
                        <a:pt x="1024835" y="638428"/>
                        <a:pt x="1024835" y="642318"/>
                      </a:cubicBezTo>
                      <a:cubicBezTo>
                        <a:pt x="1024835" y="646207"/>
                        <a:pt x="1022409" y="649541"/>
                        <a:pt x="1019012" y="649541"/>
                      </a:cubicBezTo>
                      <a:cubicBezTo>
                        <a:pt x="1015615" y="649541"/>
                        <a:pt x="1012704" y="646207"/>
                        <a:pt x="1012704" y="642318"/>
                      </a:cubicBezTo>
                      <a:cubicBezTo>
                        <a:pt x="1012704" y="638428"/>
                        <a:pt x="1015615" y="635094"/>
                        <a:pt x="1019012" y="635094"/>
                      </a:cubicBezTo>
                      <a:close/>
                      <a:moveTo>
                        <a:pt x="999602" y="635094"/>
                      </a:moveTo>
                      <a:cubicBezTo>
                        <a:pt x="1002999" y="635094"/>
                        <a:pt x="1005910" y="638428"/>
                        <a:pt x="1005910" y="642318"/>
                      </a:cubicBezTo>
                      <a:cubicBezTo>
                        <a:pt x="1005910" y="646207"/>
                        <a:pt x="1002999" y="649541"/>
                        <a:pt x="999602" y="649541"/>
                      </a:cubicBezTo>
                      <a:cubicBezTo>
                        <a:pt x="996206" y="649541"/>
                        <a:pt x="993779" y="646207"/>
                        <a:pt x="993779" y="642318"/>
                      </a:cubicBezTo>
                      <a:cubicBezTo>
                        <a:pt x="993779" y="638428"/>
                        <a:pt x="996206" y="635094"/>
                        <a:pt x="999602" y="635094"/>
                      </a:cubicBezTo>
                      <a:close/>
                      <a:moveTo>
                        <a:pt x="980678" y="635094"/>
                      </a:moveTo>
                      <a:cubicBezTo>
                        <a:pt x="984074" y="635094"/>
                        <a:pt x="986986" y="638428"/>
                        <a:pt x="986986" y="642318"/>
                      </a:cubicBezTo>
                      <a:cubicBezTo>
                        <a:pt x="986986" y="646207"/>
                        <a:pt x="984074" y="649541"/>
                        <a:pt x="980678" y="649541"/>
                      </a:cubicBezTo>
                      <a:cubicBezTo>
                        <a:pt x="977281" y="649541"/>
                        <a:pt x="974370" y="646207"/>
                        <a:pt x="974370" y="642318"/>
                      </a:cubicBezTo>
                      <a:cubicBezTo>
                        <a:pt x="974370" y="638428"/>
                        <a:pt x="977281" y="635094"/>
                        <a:pt x="980678" y="635094"/>
                      </a:cubicBezTo>
                      <a:close/>
                      <a:moveTo>
                        <a:pt x="961268" y="635094"/>
                      </a:moveTo>
                      <a:cubicBezTo>
                        <a:pt x="964665" y="635094"/>
                        <a:pt x="967576" y="638428"/>
                        <a:pt x="967576" y="642318"/>
                      </a:cubicBezTo>
                      <a:cubicBezTo>
                        <a:pt x="967576" y="646207"/>
                        <a:pt x="964665" y="649541"/>
                        <a:pt x="961268" y="649541"/>
                      </a:cubicBezTo>
                      <a:cubicBezTo>
                        <a:pt x="957871" y="649541"/>
                        <a:pt x="955445" y="646207"/>
                        <a:pt x="955445" y="642318"/>
                      </a:cubicBezTo>
                      <a:cubicBezTo>
                        <a:pt x="955445" y="638428"/>
                        <a:pt x="957871" y="635094"/>
                        <a:pt x="961268" y="635094"/>
                      </a:cubicBezTo>
                      <a:close/>
                      <a:moveTo>
                        <a:pt x="942343" y="635094"/>
                      </a:moveTo>
                      <a:cubicBezTo>
                        <a:pt x="945740" y="635094"/>
                        <a:pt x="948652" y="638428"/>
                        <a:pt x="948652" y="642318"/>
                      </a:cubicBezTo>
                      <a:cubicBezTo>
                        <a:pt x="948652" y="646207"/>
                        <a:pt x="945740" y="649541"/>
                        <a:pt x="942343" y="649541"/>
                      </a:cubicBezTo>
                      <a:cubicBezTo>
                        <a:pt x="938947" y="649541"/>
                        <a:pt x="936035" y="646207"/>
                        <a:pt x="936035" y="642318"/>
                      </a:cubicBezTo>
                      <a:cubicBezTo>
                        <a:pt x="936035" y="638428"/>
                        <a:pt x="938947" y="635094"/>
                        <a:pt x="942343" y="635094"/>
                      </a:cubicBezTo>
                      <a:close/>
                      <a:moveTo>
                        <a:pt x="923419" y="635094"/>
                      </a:moveTo>
                      <a:cubicBezTo>
                        <a:pt x="926816" y="635094"/>
                        <a:pt x="929242" y="638428"/>
                        <a:pt x="929242" y="642318"/>
                      </a:cubicBezTo>
                      <a:cubicBezTo>
                        <a:pt x="929242" y="646207"/>
                        <a:pt x="926816" y="649541"/>
                        <a:pt x="923419" y="649541"/>
                      </a:cubicBezTo>
                      <a:cubicBezTo>
                        <a:pt x="920022" y="649541"/>
                        <a:pt x="917111" y="646207"/>
                        <a:pt x="917111" y="642318"/>
                      </a:cubicBezTo>
                      <a:cubicBezTo>
                        <a:pt x="917111" y="638428"/>
                        <a:pt x="920022" y="635094"/>
                        <a:pt x="923419" y="635094"/>
                      </a:cubicBezTo>
                      <a:close/>
                      <a:moveTo>
                        <a:pt x="904009" y="635094"/>
                      </a:moveTo>
                      <a:cubicBezTo>
                        <a:pt x="907406" y="635094"/>
                        <a:pt x="910317" y="638428"/>
                        <a:pt x="910317" y="642318"/>
                      </a:cubicBezTo>
                      <a:cubicBezTo>
                        <a:pt x="910317" y="646207"/>
                        <a:pt x="907406" y="649541"/>
                        <a:pt x="904009" y="649541"/>
                      </a:cubicBezTo>
                      <a:cubicBezTo>
                        <a:pt x="900613" y="649541"/>
                        <a:pt x="897701" y="646207"/>
                        <a:pt x="897701" y="642318"/>
                      </a:cubicBezTo>
                      <a:cubicBezTo>
                        <a:pt x="897701" y="638428"/>
                        <a:pt x="900613" y="635094"/>
                        <a:pt x="904009" y="635094"/>
                      </a:cubicBezTo>
                      <a:close/>
                      <a:moveTo>
                        <a:pt x="885085" y="635094"/>
                      </a:moveTo>
                      <a:cubicBezTo>
                        <a:pt x="888481" y="635094"/>
                        <a:pt x="890908" y="638428"/>
                        <a:pt x="890908" y="642318"/>
                      </a:cubicBezTo>
                      <a:cubicBezTo>
                        <a:pt x="890908" y="646207"/>
                        <a:pt x="888481" y="649541"/>
                        <a:pt x="885085" y="649541"/>
                      </a:cubicBezTo>
                      <a:cubicBezTo>
                        <a:pt x="881688" y="649541"/>
                        <a:pt x="878777" y="646207"/>
                        <a:pt x="878777" y="642318"/>
                      </a:cubicBezTo>
                      <a:cubicBezTo>
                        <a:pt x="878777" y="638428"/>
                        <a:pt x="881688" y="635094"/>
                        <a:pt x="885085" y="635094"/>
                      </a:cubicBezTo>
                      <a:close/>
                      <a:moveTo>
                        <a:pt x="597820" y="635094"/>
                      </a:moveTo>
                      <a:cubicBezTo>
                        <a:pt x="601217" y="635094"/>
                        <a:pt x="604129" y="638428"/>
                        <a:pt x="604129" y="642318"/>
                      </a:cubicBezTo>
                      <a:cubicBezTo>
                        <a:pt x="604129" y="646207"/>
                        <a:pt x="601217" y="649541"/>
                        <a:pt x="597820" y="649541"/>
                      </a:cubicBezTo>
                      <a:cubicBezTo>
                        <a:pt x="594424" y="649541"/>
                        <a:pt x="591998" y="646207"/>
                        <a:pt x="591998" y="642318"/>
                      </a:cubicBezTo>
                      <a:cubicBezTo>
                        <a:pt x="591998" y="638428"/>
                        <a:pt x="594424" y="635094"/>
                        <a:pt x="597820" y="635094"/>
                      </a:cubicBezTo>
                      <a:close/>
                      <a:moveTo>
                        <a:pt x="578896" y="635094"/>
                      </a:moveTo>
                      <a:cubicBezTo>
                        <a:pt x="582293" y="635094"/>
                        <a:pt x="585204" y="638428"/>
                        <a:pt x="585204" y="642318"/>
                      </a:cubicBezTo>
                      <a:cubicBezTo>
                        <a:pt x="585204" y="646207"/>
                        <a:pt x="582293" y="649541"/>
                        <a:pt x="578896" y="649541"/>
                      </a:cubicBezTo>
                      <a:cubicBezTo>
                        <a:pt x="575499" y="649541"/>
                        <a:pt x="572588" y="646207"/>
                        <a:pt x="572588" y="642318"/>
                      </a:cubicBezTo>
                      <a:cubicBezTo>
                        <a:pt x="572588" y="638428"/>
                        <a:pt x="575499" y="635094"/>
                        <a:pt x="578896" y="635094"/>
                      </a:cubicBezTo>
                      <a:close/>
                      <a:moveTo>
                        <a:pt x="559971" y="635094"/>
                      </a:moveTo>
                      <a:cubicBezTo>
                        <a:pt x="563368" y="635094"/>
                        <a:pt x="565794" y="638428"/>
                        <a:pt x="565794" y="642318"/>
                      </a:cubicBezTo>
                      <a:cubicBezTo>
                        <a:pt x="565794" y="646207"/>
                        <a:pt x="563368" y="649541"/>
                        <a:pt x="559971" y="649541"/>
                      </a:cubicBezTo>
                      <a:cubicBezTo>
                        <a:pt x="556089" y="649541"/>
                        <a:pt x="553663" y="646207"/>
                        <a:pt x="553663" y="642318"/>
                      </a:cubicBezTo>
                      <a:cubicBezTo>
                        <a:pt x="553663" y="638428"/>
                        <a:pt x="556089" y="635094"/>
                        <a:pt x="559971" y="635094"/>
                      </a:cubicBezTo>
                      <a:close/>
                      <a:moveTo>
                        <a:pt x="540562" y="635094"/>
                      </a:moveTo>
                      <a:cubicBezTo>
                        <a:pt x="543958" y="635094"/>
                        <a:pt x="546870" y="638428"/>
                        <a:pt x="546870" y="642318"/>
                      </a:cubicBezTo>
                      <a:cubicBezTo>
                        <a:pt x="546870" y="646207"/>
                        <a:pt x="543958" y="649541"/>
                        <a:pt x="540562" y="649541"/>
                      </a:cubicBezTo>
                      <a:cubicBezTo>
                        <a:pt x="537165" y="649541"/>
                        <a:pt x="534254" y="646207"/>
                        <a:pt x="534254" y="642318"/>
                      </a:cubicBezTo>
                      <a:cubicBezTo>
                        <a:pt x="534254" y="638428"/>
                        <a:pt x="537165" y="635094"/>
                        <a:pt x="540562" y="635094"/>
                      </a:cubicBezTo>
                      <a:close/>
                      <a:moveTo>
                        <a:pt x="521637" y="635094"/>
                      </a:moveTo>
                      <a:cubicBezTo>
                        <a:pt x="525034" y="635094"/>
                        <a:pt x="527460" y="638428"/>
                        <a:pt x="527460" y="642318"/>
                      </a:cubicBezTo>
                      <a:cubicBezTo>
                        <a:pt x="527460" y="646207"/>
                        <a:pt x="525034" y="649541"/>
                        <a:pt x="521637" y="649541"/>
                      </a:cubicBezTo>
                      <a:cubicBezTo>
                        <a:pt x="518241" y="649541"/>
                        <a:pt x="515329" y="646207"/>
                        <a:pt x="515329" y="642318"/>
                      </a:cubicBezTo>
                      <a:cubicBezTo>
                        <a:pt x="515329" y="638428"/>
                        <a:pt x="518241" y="635094"/>
                        <a:pt x="521637" y="635094"/>
                      </a:cubicBezTo>
                      <a:close/>
                      <a:moveTo>
                        <a:pt x="502227" y="635094"/>
                      </a:moveTo>
                      <a:cubicBezTo>
                        <a:pt x="505624" y="635094"/>
                        <a:pt x="508536" y="638428"/>
                        <a:pt x="508536" y="642318"/>
                      </a:cubicBezTo>
                      <a:cubicBezTo>
                        <a:pt x="508536" y="646207"/>
                        <a:pt x="505624" y="649541"/>
                        <a:pt x="502227" y="649541"/>
                      </a:cubicBezTo>
                      <a:cubicBezTo>
                        <a:pt x="498831" y="649541"/>
                        <a:pt x="496405" y="646207"/>
                        <a:pt x="496405" y="642318"/>
                      </a:cubicBezTo>
                      <a:cubicBezTo>
                        <a:pt x="496405" y="638428"/>
                        <a:pt x="498831" y="635094"/>
                        <a:pt x="502227" y="635094"/>
                      </a:cubicBezTo>
                      <a:close/>
                      <a:moveTo>
                        <a:pt x="483303" y="635094"/>
                      </a:moveTo>
                      <a:cubicBezTo>
                        <a:pt x="486700" y="635094"/>
                        <a:pt x="489611" y="638428"/>
                        <a:pt x="489611" y="642318"/>
                      </a:cubicBezTo>
                      <a:cubicBezTo>
                        <a:pt x="489611" y="646207"/>
                        <a:pt x="486700" y="649541"/>
                        <a:pt x="483303" y="649541"/>
                      </a:cubicBezTo>
                      <a:cubicBezTo>
                        <a:pt x="479906" y="649541"/>
                        <a:pt x="476995" y="646207"/>
                        <a:pt x="476995" y="642318"/>
                      </a:cubicBezTo>
                      <a:cubicBezTo>
                        <a:pt x="476995" y="638428"/>
                        <a:pt x="479906" y="635094"/>
                        <a:pt x="483303" y="635094"/>
                      </a:cubicBezTo>
                      <a:close/>
                      <a:moveTo>
                        <a:pt x="463893" y="635094"/>
                      </a:moveTo>
                      <a:cubicBezTo>
                        <a:pt x="467290" y="635094"/>
                        <a:pt x="470201" y="638428"/>
                        <a:pt x="470201" y="642318"/>
                      </a:cubicBezTo>
                      <a:cubicBezTo>
                        <a:pt x="470201" y="646207"/>
                        <a:pt x="467290" y="649541"/>
                        <a:pt x="463893" y="649541"/>
                      </a:cubicBezTo>
                      <a:cubicBezTo>
                        <a:pt x="460497" y="649541"/>
                        <a:pt x="458070" y="646207"/>
                        <a:pt x="458070" y="642318"/>
                      </a:cubicBezTo>
                      <a:cubicBezTo>
                        <a:pt x="458070" y="638428"/>
                        <a:pt x="460497" y="635094"/>
                        <a:pt x="463893" y="635094"/>
                      </a:cubicBezTo>
                      <a:close/>
                      <a:moveTo>
                        <a:pt x="444969" y="635094"/>
                      </a:moveTo>
                      <a:cubicBezTo>
                        <a:pt x="448365" y="635094"/>
                        <a:pt x="451277" y="638428"/>
                        <a:pt x="451277" y="642318"/>
                      </a:cubicBezTo>
                      <a:cubicBezTo>
                        <a:pt x="451277" y="646207"/>
                        <a:pt x="448365" y="649541"/>
                        <a:pt x="444969" y="649541"/>
                      </a:cubicBezTo>
                      <a:cubicBezTo>
                        <a:pt x="441572" y="649541"/>
                        <a:pt x="438661" y="646207"/>
                        <a:pt x="438661" y="642318"/>
                      </a:cubicBezTo>
                      <a:cubicBezTo>
                        <a:pt x="438661" y="638428"/>
                        <a:pt x="441572" y="635094"/>
                        <a:pt x="444969" y="635094"/>
                      </a:cubicBezTo>
                      <a:close/>
                      <a:moveTo>
                        <a:pt x="1037936" y="613425"/>
                      </a:moveTo>
                      <a:cubicBezTo>
                        <a:pt x="1041333" y="613425"/>
                        <a:pt x="1044245" y="616758"/>
                        <a:pt x="1044245" y="620648"/>
                      </a:cubicBezTo>
                      <a:cubicBezTo>
                        <a:pt x="1044245" y="624537"/>
                        <a:pt x="1041333" y="627316"/>
                        <a:pt x="1037936" y="627316"/>
                      </a:cubicBezTo>
                      <a:cubicBezTo>
                        <a:pt x="1034540" y="627316"/>
                        <a:pt x="1031628" y="624537"/>
                        <a:pt x="1031628" y="620648"/>
                      </a:cubicBezTo>
                      <a:cubicBezTo>
                        <a:pt x="1031628" y="616758"/>
                        <a:pt x="1034540" y="613425"/>
                        <a:pt x="1037936" y="613425"/>
                      </a:cubicBezTo>
                      <a:close/>
                      <a:moveTo>
                        <a:pt x="1019012" y="613425"/>
                      </a:moveTo>
                      <a:cubicBezTo>
                        <a:pt x="1022409" y="613425"/>
                        <a:pt x="1024835" y="616758"/>
                        <a:pt x="1024835" y="620648"/>
                      </a:cubicBezTo>
                      <a:cubicBezTo>
                        <a:pt x="1024835" y="624537"/>
                        <a:pt x="1022409" y="627316"/>
                        <a:pt x="1019012" y="627316"/>
                      </a:cubicBezTo>
                      <a:cubicBezTo>
                        <a:pt x="1015615" y="627316"/>
                        <a:pt x="1012704" y="624537"/>
                        <a:pt x="1012704" y="620648"/>
                      </a:cubicBezTo>
                      <a:cubicBezTo>
                        <a:pt x="1012704" y="616758"/>
                        <a:pt x="1015615" y="613425"/>
                        <a:pt x="1019012" y="613425"/>
                      </a:cubicBezTo>
                      <a:close/>
                      <a:moveTo>
                        <a:pt x="999602" y="613425"/>
                      </a:moveTo>
                      <a:cubicBezTo>
                        <a:pt x="1002999" y="613425"/>
                        <a:pt x="1005910" y="616758"/>
                        <a:pt x="1005910" y="620648"/>
                      </a:cubicBezTo>
                      <a:cubicBezTo>
                        <a:pt x="1005910" y="624537"/>
                        <a:pt x="1002999" y="627316"/>
                        <a:pt x="999602" y="627316"/>
                      </a:cubicBezTo>
                      <a:cubicBezTo>
                        <a:pt x="996206" y="627316"/>
                        <a:pt x="993779" y="624537"/>
                        <a:pt x="993779" y="620648"/>
                      </a:cubicBezTo>
                      <a:cubicBezTo>
                        <a:pt x="993779" y="616758"/>
                        <a:pt x="996206" y="613425"/>
                        <a:pt x="999602" y="613425"/>
                      </a:cubicBezTo>
                      <a:close/>
                      <a:moveTo>
                        <a:pt x="980678" y="613425"/>
                      </a:moveTo>
                      <a:cubicBezTo>
                        <a:pt x="984074" y="613425"/>
                        <a:pt x="986986" y="616758"/>
                        <a:pt x="986986" y="620648"/>
                      </a:cubicBezTo>
                      <a:cubicBezTo>
                        <a:pt x="986986" y="624537"/>
                        <a:pt x="984074" y="627316"/>
                        <a:pt x="980678" y="627316"/>
                      </a:cubicBezTo>
                      <a:cubicBezTo>
                        <a:pt x="977281" y="627316"/>
                        <a:pt x="974370" y="624537"/>
                        <a:pt x="974370" y="620648"/>
                      </a:cubicBezTo>
                      <a:cubicBezTo>
                        <a:pt x="974370" y="616758"/>
                        <a:pt x="977281" y="613425"/>
                        <a:pt x="980678" y="613425"/>
                      </a:cubicBezTo>
                      <a:close/>
                      <a:moveTo>
                        <a:pt x="961268" y="613425"/>
                      </a:moveTo>
                      <a:cubicBezTo>
                        <a:pt x="964665" y="613425"/>
                        <a:pt x="967576" y="616758"/>
                        <a:pt x="967576" y="620648"/>
                      </a:cubicBezTo>
                      <a:cubicBezTo>
                        <a:pt x="967576" y="624537"/>
                        <a:pt x="964665" y="627316"/>
                        <a:pt x="961268" y="627316"/>
                      </a:cubicBezTo>
                      <a:cubicBezTo>
                        <a:pt x="957871" y="627316"/>
                        <a:pt x="955445" y="624537"/>
                        <a:pt x="955445" y="620648"/>
                      </a:cubicBezTo>
                      <a:cubicBezTo>
                        <a:pt x="955445" y="616758"/>
                        <a:pt x="957871" y="613425"/>
                        <a:pt x="961268" y="613425"/>
                      </a:cubicBezTo>
                      <a:close/>
                      <a:moveTo>
                        <a:pt x="942343" y="613425"/>
                      </a:moveTo>
                      <a:cubicBezTo>
                        <a:pt x="945740" y="613425"/>
                        <a:pt x="948652" y="616758"/>
                        <a:pt x="948652" y="620648"/>
                      </a:cubicBezTo>
                      <a:cubicBezTo>
                        <a:pt x="948652" y="624537"/>
                        <a:pt x="945740" y="627316"/>
                        <a:pt x="942343" y="627316"/>
                      </a:cubicBezTo>
                      <a:cubicBezTo>
                        <a:pt x="938947" y="627316"/>
                        <a:pt x="936035" y="624537"/>
                        <a:pt x="936035" y="620648"/>
                      </a:cubicBezTo>
                      <a:cubicBezTo>
                        <a:pt x="936035" y="616758"/>
                        <a:pt x="938947" y="613425"/>
                        <a:pt x="942343" y="613425"/>
                      </a:cubicBezTo>
                      <a:close/>
                      <a:moveTo>
                        <a:pt x="923419" y="613425"/>
                      </a:moveTo>
                      <a:cubicBezTo>
                        <a:pt x="926816" y="613425"/>
                        <a:pt x="929242" y="616758"/>
                        <a:pt x="929242" y="620648"/>
                      </a:cubicBezTo>
                      <a:cubicBezTo>
                        <a:pt x="929242" y="624537"/>
                        <a:pt x="926816" y="627316"/>
                        <a:pt x="923419" y="627316"/>
                      </a:cubicBezTo>
                      <a:cubicBezTo>
                        <a:pt x="920022" y="627316"/>
                        <a:pt x="917111" y="624537"/>
                        <a:pt x="917111" y="620648"/>
                      </a:cubicBezTo>
                      <a:cubicBezTo>
                        <a:pt x="917111" y="616758"/>
                        <a:pt x="920022" y="613425"/>
                        <a:pt x="923419" y="613425"/>
                      </a:cubicBezTo>
                      <a:close/>
                      <a:moveTo>
                        <a:pt x="904009" y="613425"/>
                      </a:moveTo>
                      <a:cubicBezTo>
                        <a:pt x="907406" y="613425"/>
                        <a:pt x="910317" y="616758"/>
                        <a:pt x="910317" y="620648"/>
                      </a:cubicBezTo>
                      <a:cubicBezTo>
                        <a:pt x="910317" y="624537"/>
                        <a:pt x="907406" y="627316"/>
                        <a:pt x="904009" y="627316"/>
                      </a:cubicBezTo>
                      <a:cubicBezTo>
                        <a:pt x="900613" y="627316"/>
                        <a:pt x="897701" y="624537"/>
                        <a:pt x="897701" y="620648"/>
                      </a:cubicBezTo>
                      <a:cubicBezTo>
                        <a:pt x="897701" y="616758"/>
                        <a:pt x="900613" y="613425"/>
                        <a:pt x="904009" y="613425"/>
                      </a:cubicBezTo>
                      <a:close/>
                      <a:moveTo>
                        <a:pt x="885085" y="613425"/>
                      </a:moveTo>
                      <a:cubicBezTo>
                        <a:pt x="888481" y="613425"/>
                        <a:pt x="890908" y="616758"/>
                        <a:pt x="890908" y="620648"/>
                      </a:cubicBezTo>
                      <a:cubicBezTo>
                        <a:pt x="890908" y="624537"/>
                        <a:pt x="888481" y="627316"/>
                        <a:pt x="885085" y="627316"/>
                      </a:cubicBezTo>
                      <a:cubicBezTo>
                        <a:pt x="881688" y="627316"/>
                        <a:pt x="878777" y="624537"/>
                        <a:pt x="878777" y="620648"/>
                      </a:cubicBezTo>
                      <a:cubicBezTo>
                        <a:pt x="878777" y="616758"/>
                        <a:pt x="881688" y="613425"/>
                        <a:pt x="885085" y="613425"/>
                      </a:cubicBezTo>
                      <a:close/>
                      <a:moveTo>
                        <a:pt x="559971" y="613425"/>
                      </a:moveTo>
                      <a:cubicBezTo>
                        <a:pt x="563368" y="613425"/>
                        <a:pt x="565794" y="616758"/>
                        <a:pt x="565794" y="620648"/>
                      </a:cubicBezTo>
                      <a:cubicBezTo>
                        <a:pt x="565794" y="624537"/>
                        <a:pt x="563368" y="627316"/>
                        <a:pt x="559971" y="627316"/>
                      </a:cubicBezTo>
                      <a:cubicBezTo>
                        <a:pt x="556089" y="627316"/>
                        <a:pt x="553663" y="624537"/>
                        <a:pt x="553663" y="620648"/>
                      </a:cubicBezTo>
                      <a:cubicBezTo>
                        <a:pt x="553663" y="616758"/>
                        <a:pt x="556089" y="613425"/>
                        <a:pt x="559971" y="613425"/>
                      </a:cubicBezTo>
                      <a:close/>
                      <a:moveTo>
                        <a:pt x="540562" y="613425"/>
                      </a:moveTo>
                      <a:cubicBezTo>
                        <a:pt x="543958" y="613425"/>
                        <a:pt x="546870" y="616758"/>
                        <a:pt x="546870" y="620648"/>
                      </a:cubicBezTo>
                      <a:cubicBezTo>
                        <a:pt x="546870" y="624537"/>
                        <a:pt x="543958" y="627316"/>
                        <a:pt x="540562" y="627316"/>
                      </a:cubicBezTo>
                      <a:cubicBezTo>
                        <a:pt x="537165" y="627316"/>
                        <a:pt x="534254" y="624537"/>
                        <a:pt x="534254" y="620648"/>
                      </a:cubicBezTo>
                      <a:cubicBezTo>
                        <a:pt x="534254" y="616758"/>
                        <a:pt x="537165" y="613425"/>
                        <a:pt x="540562" y="613425"/>
                      </a:cubicBezTo>
                      <a:close/>
                      <a:moveTo>
                        <a:pt x="521637" y="613425"/>
                      </a:moveTo>
                      <a:cubicBezTo>
                        <a:pt x="525034" y="613425"/>
                        <a:pt x="527460" y="616758"/>
                        <a:pt x="527460" y="620648"/>
                      </a:cubicBezTo>
                      <a:cubicBezTo>
                        <a:pt x="527460" y="624537"/>
                        <a:pt x="525034" y="627316"/>
                        <a:pt x="521637" y="627316"/>
                      </a:cubicBezTo>
                      <a:cubicBezTo>
                        <a:pt x="518241" y="627316"/>
                        <a:pt x="515329" y="624537"/>
                        <a:pt x="515329" y="620648"/>
                      </a:cubicBezTo>
                      <a:cubicBezTo>
                        <a:pt x="515329" y="616758"/>
                        <a:pt x="518241" y="613425"/>
                        <a:pt x="521637" y="613425"/>
                      </a:cubicBezTo>
                      <a:close/>
                      <a:moveTo>
                        <a:pt x="502227" y="613425"/>
                      </a:moveTo>
                      <a:cubicBezTo>
                        <a:pt x="505624" y="613425"/>
                        <a:pt x="508536" y="616758"/>
                        <a:pt x="508536" y="620648"/>
                      </a:cubicBezTo>
                      <a:cubicBezTo>
                        <a:pt x="508536" y="624537"/>
                        <a:pt x="505624" y="627316"/>
                        <a:pt x="502227" y="627316"/>
                      </a:cubicBezTo>
                      <a:cubicBezTo>
                        <a:pt x="498831" y="627316"/>
                        <a:pt x="496405" y="624537"/>
                        <a:pt x="496405" y="620648"/>
                      </a:cubicBezTo>
                      <a:cubicBezTo>
                        <a:pt x="496405" y="616758"/>
                        <a:pt x="498831" y="613425"/>
                        <a:pt x="502227" y="613425"/>
                      </a:cubicBezTo>
                      <a:close/>
                      <a:moveTo>
                        <a:pt x="483303" y="613425"/>
                      </a:moveTo>
                      <a:cubicBezTo>
                        <a:pt x="486700" y="613425"/>
                        <a:pt x="489611" y="616758"/>
                        <a:pt x="489611" y="620648"/>
                      </a:cubicBezTo>
                      <a:cubicBezTo>
                        <a:pt x="489611" y="624537"/>
                        <a:pt x="486700" y="627316"/>
                        <a:pt x="483303" y="627316"/>
                      </a:cubicBezTo>
                      <a:cubicBezTo>
                        <a:pt x="479906" y="627316"/>
                        <a:pt x="476995" y="624537"/>
                        <a:pt x="476995" y="620648"/>
                      </a:cubicBezTo>
                      <a:cubicBezTo>
                        <a:pt x="476995" y="616758"/>
                        <a:pt x="479906" y="613425"/>
                        <a:pt x="483303" y="613425"/>
                      </a:cubicBezTo>
                      <a:close/>
                      <a:moveTo>
                        <a:pt x="463893" y="613425"/>
                      </a:moveTo>
                      <a:cubicBezTo>
                        <a:pt x="467290" y="613425"/>
                        <a:pt x="470201" y="616758"/>
                        <a:pt x="470201" y="620648"/>
                      </a:cubicBezTo>
                      <a:cubicBezTo>
                        <a:pt x="470201" y="624537"/>
                        <a:pt x="467290" y="627316"/>
                        <a:pt x="463893" y="627316"/>
                      </a:cubicBezTo>
                      <a:cubicBezTo>
                        <a:pt x="460497" y="627316"/>
                        <a:pt x="458070" y="624537"/>
                        <a:pt x="458070" y="620648"/>
                      </a:cubicBezTo>
                      <a:cubicBezTo>
                        <a:pt x="458070" y="616758"/>
                        <a:pt x="460497" y="613425"/>
                        <a:pt x="463893" y="613425"/>
                      </a:cubicBezTo>
                      <a:close/>
                      <a:moveTo>
                        <a:pt x="444969" y="613425"/>
                      </a:moveTo>
                      <a:cubicBezTo>
                        <a:pt x="448365" y="613425"/>
                        <a:pt x="451277" y="616758"/>
                        <a:pt x="451277" y="620648"/>
                      </a:cubicBezTo>
                      <a:cubicBezTo>
                        <a:pt x="451277" y="624537"/>
                        <a:pt x="448365" y="627316"/>
                        <a:pt x="444969" y="627316"/>
                      </a:cubicBezTo>
                      <a:cubicBezTo>
                        <a:pt x="441572" y="627316"/>
                        <a:pt x="438661" y="624537"/>
                        <a:pt x="438661" y="620648"/>
                      </a:cubicBezTo>
                      <a:cubicBezTo>
                        <a:pt x="438661" y="616758"/>
                        <a:pt x="441572" y="613425"/>
                        <a:pt x="444969" y="613425"/>
                      </a:cubicBezTo>
                      <a:close/>
                      <a:moveTo>
                        <a:pt x="1057346" y="591199"/>
                      </a:moveTo>
                      <a:cubicBezTo>
                        <a:pt x="1060743" y="591199"/>
                        <a:pt x="1063169" y="594533"/>
                        <a:pt x="1063169" y="598422"/>
                      </a:cubicBezTo>
                      <a:cubicBezTo>
                        <a:pt x="1063169" y="602312"/>
                        <a:pt x="1060743" y="605646"/>
                        <a:pt x="1057346" y="605646"/>
                      </a:cubicBezTo>
                      <a:cubicBezTo>
                        <a:pt x="1053950" y="605646"/>
                        <a:pt x="1051038" y="602312"/>
                        <a:pt x="1051038" y="598422"/>
                      </a:cubicBezTo>
                      <a:cubicBezTo>
                        <a:pt x="1051038" y="594533"/>
                        <a:pt x="1053950" y="591199"/>
                        <a:pt x="1057346" y="591199"/>
                      </a:cubicBezTo>
                      <a:close/>
                      <a:moveTo>
                        <a:pt x="1037936" y="591199"/>
                      </a:moveTo>
                      <a:cubicBezTo>
                        <a:pt x="1041333" y="591199"/>
                        <a:pt x="1044245" y="594533"/>
                        <a:pt x="1044245" y="598422"/>
                      </a:cubicBezTo>
                      <a:cubicBezTo>
                        <a:pt x="1044245" y="602312"/>
                        <a:pt x="1041333" y="605646"/>
                        <a:pt x="1037936" y="605646"/>
                      </a:cubicBezTo>
                      <a:cubicBezTo>
                        <a:pt x="1034540" y="605646"/>
                        <a:pt x="1031628" y="602312"/>
                        <a:pt x="1031628" y="598422"/>
                      </a:cubicBezTo>
                      <a:cubicBezTo>
                        <a:pt x="1031628" y="594533"/>
                        <a:pt x="1034540" y="591199"/>
                        <a:pt x="1037936" y="591199"/>
                      </a:cubicBezTo>
                      <a:close/>
                      <a:moveTo>
                        <a:pt x="1019012" y="591199"/>
                      </a:moveTo>
                      <a:cubicBezTo>
                        <a:pt x="1022409" y="591199"/>
                        <a:pt x="1024835" y="594533"/>
                        <a:pt x="1024835" y="598422"/>
                      </a:cubicBezTo>
                      <a:cubicBezTo>
                        <a:pt x="1024835" y="602312"/>
                        <a:pt x="1022409" y="605646"/>
                        <a:pt x="1019012" y="605646"/>
                      </a:cubicBezTo>
                      <a:cubicBezTo>
                        <a:pt x="1015615" y="605646"/>
                        <a:pt x="1012704" y="602312"/>
                        <a:pt x="1012704" y="598422"/>
                      </a:cubicBezTo>
                      <a:cubicBezTo>
                        <a:pt x="1012704" y="594533"/>
                        <a:pt x="1015615" y="591199"/>
                        <a:pt x="1019012" y="591199"/>
                      </a:cubicBezTo>
                      <a:close/>
                      <a:moveTo>
                        <a:pt x="999602" y="591199"/>
                      </a:moveTo>
                      <a:cubicBezTo>
                        <a:pt x="1002999" y="591199"/>
                        <a:pt x="1005910" y="594533"/>
                        <a:pt x="1005910" y="598422"/>
                      </a:cubicBezTo>
                      <a:cubicBezTo>
                        <a:pt x="1005910" y="602312"/>
                        <a:pt x="1002999" y="605646"/>
                        <a:pt x="999602" y="605646"/>
                      </a:cubicBezTo>
                      <a:cubicBezTo>
                        <a:pt x="996206" y="605646"/>
                        <a:pt x="993779" y="602312"/>
                        <a:pt x="993779" y="598422"/>
                      </a:cubicBezTo>
                      <a:cubicBezTo>
                        <a:pt x="993779" y="594533"/>
                        <a:pt x="996206" y="591199"/>
                        <a:pt x="999602" y="591199"/>
                      </a:cubicBezTo>
                      <a:close/>
                      <a:moveTo>
                        <a:pt x="980678" y="591199"/>
                      </a:moveTo>
                      <a:cubicBezTo>
                        <a:pt x="984074" y="591199"/>
                        <a:pt x="986986" y="594533"/>
                        <a:pt x="986986" y="598422"/>
                      </a:cubicBezTo>
                      <a:cubicBezTo>
                        <a:pt x="986986" y="602312"/>
                        <a:pt x="984074" y="605646"/>
                        <a:pt x="980678" y="605646"/>
                      </a:cubicBezTo>
                      <a:cubicBezTo>
                        <a:pt x="977281" y="605646"/>
                        <a:pt x="974370" y="602312"/>
                        <a:pt x="974370" y="598422"/>
                      </a:cubicBezTo>
                      <a:cubicBezTo>
                        <a:pt x="974370" y="594533"/>
                        <a:pt x="977281" y="591199"/>
                        <a:pt x="980678" y="591199"/>
                      </a:cubicBezTo>
                      <a:close/>
                      <a:moveTo>
                        <a:pt x="961268" y="591199"/>
                      </a:moveTo>
                      <a:cubicBezTo>
                        <a:pt x="964665" y="591199"/>
                        <a:pt x="967576" y="594533"/>
                        <a:pt x="967576" y="598422"/>
                      </a:cubicBezTo>
                      <a:cubicBezTo>
                        <a:pt x="967576" y="602312"/>
                        <a:pt x="964665" y="605646"/>
                        <a:pt x="961268" y="605646"/>
                      </a:cubicBezTo>
                      <a:cubicBezTo>
                        <a:pt x="957871" y="605646"/>
                        <a:pt x="955445" y="602312"/>
                        <a:pt x="955445" y="598422"/>
                      </a:cubicBezTo>
                      <a:cubicBezTo>
                        <a:pt x="955445" y="594533"/>
                        <a:pt x="957871" y="591199"/>
                        <a:pt x="961268" y="591199"/>
                      </a:cubicBezTo>
                      <a:close/>
                      <a:moveTo>
                        <a:pt x="942343" y="591199"/>
                      </a:moveTo>
                      <a:cubicBezTo>
                        <a:pt x="945740" y="591199"/>
                        <a:pt x="948652" y="594533"/>
                        <a:pt x="948652" y="598422"/>
                      </a:cubicBezTo>
                      <a:cubicBezTo>
                        <a:pt x="948652" y="602312"/>
                        <a:pt x="945740" y="605646"/>
                        <a:pt x="942343" y="605646"/>
                      </a:cubicBezTo>
                      <a:cubicBezTo>
                        <a:pt x="938947" y="605646"/>
                        <a:pt x="936035" y="602312"/>
                        <a:pt x="936035" y="598422"/>
                      </a:cubicBezTo>
                      <a:cubicBezTo>
                        <a:pt x="936035" y="594533"/>
                        <a:pt x="938947" y="591199"/>
                        <a:pt x="942343" y="591199"/>
                      </a:cubicBezTo>
                      <a:close/>
                      <a:moveTo>
                        <a:pt x="923419" y="591199"/>
                      </a:moveTo>
                      <a:cubicBezTo>
                        <a:pt x="926816" y="591199"/>
                        <a:pt x="929242" y="594533"/>
                        <a:pt x="929242" y="598422"/>
                      </a:cubicBezTo>
                      <a:cubicBezTo>
                        <a:pt x="929242" y="602312"/>
                        <a:pt x="926816" y="605646"/>
                        <a:pt x="923419" y="605646"/>
                      </a:cubicBezTo>
                      <a:cubicBezTo>
                        <a:pt x="920022" y="605646"/>
                        <a:pt x="917111" y="602312"/>
                        <a:pt x="917111" y="598422"/>
                      </a:cubicBezTo>
                      <a:cubicBezTo>
                        <a:pt x="917111" y="594533"/>
                        <a:pt x="920022" y="591199"/>
                        <a:pt x="923419" y="591199"/>
                      </a:cubicBezTo>
                      <a:close/>
                      <a:moveTo>
                        <a:pt x="904009" y="591199"/>
                      </a:moveTo>
                      <a:cubicBezTo>
                        <a:pt x="907406" y="591199"/>
                        <a:pt x="910317" y="594533"/>
                        <a:pt x="910317" y="598422"/>
                      </a:cubicBezTo>
                      <a:cubicBezTo>
                        <a:pt x="910317" y="602312"/>
                        <a:pt x="907406" y="605646"/>
                        <a:pt x="904009" y="605646"/>
                      </a:cubicBezTo>
                      <a:cubicBezTo>
                        <a:pt x="900613" y="605646"/>
                        <a:pt x="897701" y="602312"/>
                        <a:pt x="897701" y="598422"/>
                      </a:cubicBezTo>
                      <a:cubicBezTo>
                        <a:pt x="897701" y="594533"/>
                        <a:pt x="900613" y="591199"/>
                        <a:pt x="904009" y="591199"/>
                      </a:cubicBezTo>
                      <a:close/>
                      <a:moveTo>
                        <a:pt x="885085" y="591199"/>
                      </a:moveTo>
                      <a:cubicBezTo>
                        <a:pt x="888481" y="591199"/>
                        <a:pt x="890908" y="594533"/>
                        <a:pt x="890908" y="598422"/>
                      </a:cubicBezTo>
                      <a:cubicBezTo>
                        <a:pt x="890908" y="602312"/>
                        <a:pt x="888481" y="605646"/>
                        <a:pt x="885085" y="605646"/>
                      </a:cubicBezTo>
                      <a:cubicBezTo>
                        <a:pt x="881688" y="605646"/>
                        <a:pt x="878777" y="602312"/>
                        <a:pt x="878777" y="598422"/>
                      </a:cubicBezTo>
                      <a:cubicBezTo>
                        <a:pt x="878777" y="594533"/>
                        <a:pt x="881688" y="591199"/>
                        <a:pt x="885085" y="591199"/>
                      </a:cubicBezTo>
                      <a:close/>
                      <a:moveTo>
                        <a:pt x="865675" y="591199"/>
                      </a:moveTo>
                      <a:cubicBezTo>
                        <a:pt x="869072" y="591199"/>
                        <a:pt x="871983" y="594533"/>
                        <a:pt x="871983" y="598422"/>
                      </a:cubicBezTo>
                      <a:cubicBezTo>
                        <a:pt x="871983" y="602312"/>
                        <a:pt x="869072" y="605646"/>
                        <a:pt x="865675" y="605646"/>
                      </a:cubicBezTo>
                      <a:cubicBezTo>
                        <a:pt x="862278" y="605646"/>
                        <a:pt x="859852" y="602312"/>
                        <a:pt x="859852" y="598422"/>
                      </a:cubicBezTo>
                      <a:cubicBezTo>
                        <a:pt x="859852" y="594533"/>
                        <a:pt x="862278" y="591199"/>
                        <a:pt x="865675" y="591199"/>
                      </a:cubicBezTo>
                      <a:close/>
                      <a:moveTo>
                        <a:pt x="808416" y="591199"/>
                      </a:moveTo>
                      <a:cubicBezTo>
                        <a:pt x="811813" y="591199"/>
                        <a:pt x="814724" y="594533"/>
                        <a:pt x="814724" y="598422"/>
                      </a:cubicBezTo>
                      <a:cubicBezTo>
                        <a:pt x="814724" y="602312"/>
                        <a:pt x="811813" y="605646"/>
                        <a:pt x="808416" y="605646"/>
                      </a:cubicBezTo>
                      <a:cubicBezTo>
                        <a:pt x="805020" y="605646"/>
                        <a:pt x="802108" y="602312"/>
                        <a:pt x="802108" y="598422"/>
                      </a:cubicBezTo>
                      <a:cubicBezTo>
                        <a:pt x="802108" y="594533"/>
                        <a:pt x="805020" y="591199"/>
                        <a:pt x="808416" y="591199"/>
                      </a:cubicBezTo>
                      <a:close/>
                      <a:moveTo>
                        <a:pt x="789492" y="591199"/>
                      </a:moveTo>
                      <a:cubicBezTo>
                        <a:pt x="792888" y="591199"/>
                        <a:pt x="795315" y="594533"/>
                        <a:pt x="795315" y="598422"/>
                      </a:cubicBezTo>
                      <a:cubicBezTo>
                        <a:pt x="795315" y="602312"/>
                        <a:pt x="792888" y="605646"/>
                        <a:pt x="789492" y="605646"/>
                      </a:cubicBezTo>
                      <a:cubicBezTo>
                        <a:pt x="786095" y="605646"/>
                        <a:pt x="783184" y="602312"/>
                        <a:pt x="783184" y="598422"/>
                      </a:cubicBezTo>
                      <a:cubicBezTo>
                        <a:pt x="783184" y="594533"/>
                        <a:pt x="786095" y="591199"/>
                        <a:pt x="789492" y="591199"/>
                      </a:cubicBezTo>
                      <a:close/>
                      <a:moveTo>
                        <a:pt x="559971" y="591199"/>
                      </a:moveTo>
                      <a:cubicBezTo>
                        <a:pt x="563368" y="591199"/>
                        <a:pt x="565794" y="594533"/>
                        <a:pt x="565794" y="598422"/>
                      </a:cubicBezTo>
                      <a:cubicBezTo>
                        <a:pt x="565794" y="602312"/>
                        <a:pt x="563368" y="605646"/>
                        <a:pt x="559971" y="605646"/>
                      </a:cubicBezTo>
                      <a:cubicBezTo>
                        <a:pt x="556575" y="605646"/>
                        <a:pt x="553663" y="602312"/>
                        <a:pt x="553663" y="598422"/>
                      </a:cubicBezTo>
                      <a:cubicBezTo>
                        <a:pt x="553663" y="594533"/>
                        <a:pt x="556575" y="591199"/>
                        <a:pt x="559971" y="591199"/>
                      </a:cubicBezTo>
                      <a:close/>
                      <a:moveTo>
                        <a:pt x="540562" y="591199"/>
                      </a:moveTo>
                      <a:cubicBezTo>
                        <a:pt x="543958" y="591199"/>
                        <a:pt x="546870" y="594533"/>
                        <a:pt x="546870" y="598422"/>
                      </a:cubicBezTo>
                      <a:cubicBezTo>
                        <a:pt x="546870" y="602312"/>
                        <a:pt x="543958" y="605646"/>
                        <a:pt x="540562" y="605646"/>
                      </a:cubicBezTo>
                      <a:cubicBezTo>
                        <a:pt x="537165" y="605646"/>
                        <a:pt x="534254" y="602312"/>
                        <a:pt x="534254" y="598422"/>
                      </a:cubicBezTo>
                      <a:cubicBezTo>
                        <a:pt x="534254" y="594533"/>
                        <a:pt x="537165" y="591199"/>
                        <a:pt x="540562" y="591199"/>
                      </a:cubicBezTo>
                      <a:close/>
                      <a:moveTo>
                        <a:pt x="521637" y="591199"/>
                      </a:moveTo>
                      <a:cubicBezTo>
                        <a:pt x="525034" y="591199"/>
                        <a:pt x="527460" y="594533"/>
                        <a:pt x="527460" y="598422"/>
                      </a:cubicBezTo>
                      <a:cubicBezTo>
                        <a:pt x="527460" y="602312"/>
                        <a:pt x="525034" y="605646"/>
                        <a:pt x="521637" y="605646"/>
                      </a:cubicBezTo>
                      <a:cubicBezTo>
                        <a:pt x="518241" y="605646"/>
                        <a:pt x="515329" y="602312"/>
                        <a:pt x="515329" y="598422"/>
                      </a:cubicBezTo>
                      <a:cubicBezTo>
                        <a:pt x="515329" y="594533"/>
                        <a:pt x="518241" y="591199"/>
                        <a:pt x="521637" y="591199"/>
                      </a:cubicBezTo>
                      <a:close/>
                      <a:moveTo>
                        <a:pt x="502227" y="591199"/>
                      </a:moveTo>
                      <a:cubicBezTo>
                        <a:pt x="505624" y="591199"/>
                        <a:pt x="508536" y="594533"/>
                        <a:pt x="508536" y="598422"/>
                      </a:cubicBezTo>
                      <a:cubicBezTo>
                        <a:pt x="508536" y="602312"/>
                        <a:pt x="505624" y="605646"/>
                        <a:pt x="502227" y="605646"/>
                      </a:cubicBezTo>
                      <a:cubicBezTo>
                        <a:pt x="498831" y="605646"/>
                        <a:pt x="496405" y="602312"/>
                        <a:pt x="496405" y="598422"/>
                      </a:cubicBezTo>
                      <a:cubicBezTo>
                        <a:pt x="496405" y="594533"/>
                        <a:pt x="498831" y="591199"/>
                        <a:pt x="502227" y="591199"/>
                      </a:cubicBezTo>
                      <a:close/>
                      <a:moveTo>
                        <a:pt x="483303" y="591199"/>
                      </a:moveTo>
                      <a:cubicBezTo>
                        <a:pt x="486700" y="591199"/>
                        <a:pt x="489611" y="594533"/>
                        <a:pt x="489611" y="598422"/>
                      </a:cubicBezTo>
                      <a:cubicBezTo>
                        <a:pt x="489611" y="602312"/>
                        <a:pt x="486700" y="605646"/>
                        <a:pt x="483303" y="605646"/>
                      </a:cubicBezTo>
                      <a:cubicBezTo>
                        <a:pt x="479906" y="605646"/>
                        <a:pt x="476995" y="602312"/>
                        <a:pt x="476995" y="598422"/>
                      </a:cubicBezTo>
                      <a:cubicBezTo>
                        <a:pt x="476995" y="594533"/>
                        <a:pt x="479906" y="591199"/>
                        <a:pt x="483303" y="591199"/>
                      </a:cubicBezTo>
                      <a:close/>
                      <a:moveTo>
                        <a:pt x="463893" y="591199"/>
                      </a:moveTo>
                      <a:cubicBezTo>
                        <a:pt x="467290" y="591199"/>
                        <a:pt x="470201" y="594533"/>
                        <a:pt x="470201" y="598422"/>
                      </a:cubicBezTo>
                      <a:cubicBezTo>
                        <a:pt x="470201" y="602312"/>
                        <a:pt x="467290" y="605646"/>
                        <a:pt x="463893" y="605646"/>
                      </a:cubicBezTo>
                      <a:cubicBezTo>
                        <a:pt x="460497" y="605646"/>
                        <a:pt x="458070" y="602312"/>
                        <a:pt x="458070" y="598422"/>
                      </a:cubicBezTo>
                      <a:cubicBezTo>
                        <a:pt x="458070" y="594533"/>
                        <a:pt x="460497" y="591199"/>
                        <a:pt x="463893" y="591199"/>
                      </a:cubicBezTo>
                      <a:close/>
                      <a:moveTo>
                        <a:pt x="444969" y="591199"/>
                      </a:moveTo>
                      <a:cubicBezTo>
                        <a:pt x="448365" y="591199"/>
                        <a:pt x="451277" y="594533"/>
                        <a:pt x="451277" y="598422"/>
                      </a:cubicBezTo>
                      <a:cubicBezTo>
                        <a:pt x="451277" y="602312"/>
                        <a:pt x="448365" y="605646"/>
                        <a:pt x="444969" y="605646"/>
                      </a:cubicBezTo>
                      <a:cubicBezTo>
                        <a:pt x="441572" y="605646"/>
                        <a:pt x="438661" y="602312"/>
                        <a:pt x="438661" y="598422"/>
                      </a:cubicBezTo>
                      <a:cubicBezTo>
                        <a:pt x="438661" y="594533"/>
                        <a:pt x="441572" y="591199"/>
                        <a:pt x="444969" y="591199"/>
                      </a:cubicBezTo>
                      <a:close/>
                      <a:moveTo>
                        <a:pt x="426044" y="571752"/>
                      </a:moveTo>
                      <a:cubicBezTo>
                        <a:pt x="427985" y="571752"/>
                        <a:pt x="429926" y="573974"/>
                        <a:pt x="429926" y="576752"/>
                      </a:cubicBezTo>
                      <a:cubicBezTo>
                        <a:pt x="429926" y="578975"/>
                        <a:pt x="427985" y="581198"/>
                        <a:pt x="426044" y="581198"/>
                      </a:cubicBezTo>
                      <a:cubicBezTo>
                        <a:pt x="423618" y="581198"/>
                        <a:pt x="421677" y="578975"/>
                        <a:pt x="421677" y="576752"/>
                      </a:cubicBezTo>
                      <a:cubicBezTo>
                        <a:pt x="421677" y="573974"/>
                        <a:pt x="423618" y="571752"/>
                        <a:pt x="426044" y="571752"/>
                      </a:cubicBezTo>
                      <a:close/>
                      <a:moveTo>
                        <a:pt x="1057346" y="569529"/>
                      </a:moveTo>
                      <a:cubicBezTo>
                        <a:pt x="1060743" y="569529"/>
                        <a:pt x="1063169" y="572863"/>
                        <a:pt x="1063169" y="576752"/>
                      </a:cubicBezTo>
                      <a:cubicBezTo>
                        <a:pt x="1063169" y="580642"/>
                        <a:pt x="1060743" y="583420"/>
                        <a:pt x="1057346" y="583420"/>
                      </a:cubicBezTo>
                      <a:cubicBezTo>
                        <a:pt x="1053950" y="583420"/>
                        <a:pt x="1051038" y="580642"/>
                        <a:pt x="1051038" y="576752"/>
                      </a:cubicBezTo>
                      <a:cubicBezTo>
                        <a:pt x="1051038" y="572863"/>
                        <a:pt x="1053950" y="569529"/>
                        <a:pt x="1057346" y="569529"/>
                      </a:cubicBezTo>
                      <a:close/>
                      <a:moveTo>
                        <a:pt x="1037936" y="569529"/>
                      </a:moveTo>
                      <a:cubicBezTo>
                        <a:pt x="1041333" y="569529"/>
                        <a:pt x="1044245" y="572863"/>
                        <a:pt x="1044245" y="576752"/>
                      </a:cubicBezTo>
                      <a:cubicBezTo>
                        <a:pt x="1044245" y="580642"/>
                        <a:pt x="1041333" y="583420"/>
                        <a:pt x="1037936" y="583420"/>
                      </a:cubicBezTo>
                      <a:cubicBezTo>
                        <a:pt x="1034540" y="583420"/>
                        <a:pt x="1031628" y="580642"/>
                        <a:pt x="1031628" y="576752"/>
                      </a:cubicBezTo>
                      <a:cubicBezTo>
                        <a:pt x="1031628" y="572863"/>
                        <a:pt x="1034540" y="569529"/>
                        <a:pt x="1037936" y="569529"/>
                      </a:cubicBezTo>
                      <a:close/>
                      <a:moveTo>
                        <a:pt x="1019012" y="569529"/>
                      </a:moveTo>
                      <a:cubicBezTo>
                        <a:pt x="1022409" y="569529"/>
                        <a:pt x="1024835" y="572863"/>
                        <a:pt x="1024835" y="576752"/>
                      </a:cubicBezTo>
                      <a:cubicBezTo>
                        <a:pt x="1024835" y="580642"/>
                        <a:pt x="1022409" y="583420"/>
                        <a:pt x="1019012" y="583420"/>
                      </a:cubicBezTo>
                      <a:cubicBezTo>
                        <a:pt x="1015615" y="583420"/>
                        <a:pt x="1012704" y="580642"/>
                        <a:pt x="1012704" y="576752"/>
                      </a:cubicBezTo>
                      <a:cubicBezTo>
                        <a:pt x="1012704" y="572863"/>
                        <a:pt x="1015615" y="569529"/>
                        <a:pt x="1019012" y="569529"/>
                      </a:cubicBezTo>
                      <a:close/>
                      <a:moveTo>
                        <a:pt x="999602" y="569529"/>
                      </a:moveTo>
                      <a:cubicBezTo>
                        <a:pt x="1002999" y="569529"/>
                        <a:pt x="1005910" y="572863"/>
                        <a:pt x="1005910" y="576752"/>
                      </a:cubicBezTo>
                      <a:cubicBezTo>
                        <a:pt x="1005910" y="580642"/>
                        <a:pt x="1002999" y="583420"/>
                        <a:pt x="999602" y="583420"/>
                      </a:cubicBezTo>
                      <a:cubicBezTo>
                        <a:pt x="996206" y="583420"/>
                        <a:pt x="993779" y="580642"/>
                        <a:pt x="993779" y="576752"/>
                      </a:cubicBezTo>
                      <a:cubicBezTo>
                        <a:pt x="993779" y="572863"/>
                        <a:pt x="996206" y="569529"/>
                        <a:pt x="999602" y="569529"/>
                      </a:cubicBezTo>
                      <a:close/>
                      <a:moveTo>
                        <a:pt x="980678" y="569529"/>
                      </a:moveTo>
                      <a:cubicBezTo>
                        <a:pt x="984074" y="569529"/>
                        <a:pt x="986986" y="572863"/>
                        <a:pt x="986986" y="576752"/>
                      </a:cubicBezTo>
                      <a:cubicBezTo>
                        <a:pt x="986986" y="580642"/>
                        <a:pt x="984074" y="583420"/>
                        <a:pt x="980678" y="583420"/>
                      </a:cubicBezTo>
                      <a:cubicBezTo>
                        <a:pt x="977281" y="583420"/>
                        <a:pt x="974370" y="580642"/>
                        <a:pt x="974370" y="576752"/>
                      </a:cubicBezTo>
                      <a:cubicBezTo>
                        <a:pt x="974370" y="572863"/>
                        <a:pt x="977281" y="569529"/>
                        <a:pt x="980678" y="569529"/>
                      </a:cubicBezTo>
                      <a:close/>
                      <a:moveTo>
                        <a:pt x="961268" y="569529"/>
                      </a:moveTo>
                      <a:cubicBezTo>
                        <a:pt x="964665" y="569529"/>
                        <a:pt x="967576" y="572863"/>
                        <a:pt x="967576" y="576752"/>
                      </a:cubicBezTo>
                      <a:cubicBezTo>
                        <a:pt x="967576" y="580642"/>
                        <a:pt x="964665" y="583420"/>
                        <a:pt x="961268" y="583420"/>
                      </a:cubicBezTo>
                      <a:cubicBezTo>
                        <a:pt x="957871" y="583420"/>
                        <a:pt x="955445" y="580642"/>
                        <a:pt x="955445" y="576752"/>
                      </a:cubicBezTo>
                      <a:cubicBezTo>
                        <a:pt x="955445" y="572863"/>
                        <a:pt x="957871" y="569529"/>
                        <a:pt x="961268" y="569529"/>
                      </a:cubicBezTo>
                      <a:close/>
                      <a:moveTo>
                        <a:pt x="942343" y="569529"/>
                      </a:moveTo>
                      <a:cubicBezTo>
                        <a:pt x="945740" y="569529"/>
                        <a:pt x="948652" y="572863"/>
                        <a:pt x="948652" y="576752"/>
                      </a:cubicBezTo>
                      <a:cubicBezTo>
                        <a:pt x="948652" y="580642"/>
                        <a:pt x="945740" y="583420"/>
                        <a:pt x="942343" y="583420"/>
                      </a:cubicBezTo>
                      <a:cubicBezTo>
                        <a:pt x="938947" y="583420"/>
                        <a:pt x="936035" y="580642"/>
                        <a:pt x="936035" y="576752"/>
                      </a:cubicBezTo>
                      <a:cubicBezTo>
                        <a:pt x="936035" y="572863"/>
                        <a:pt x="938947" y="569529"/>
                        <a:pt x="942343" y="569529"/>
                      </a:cubicBezTo>
                      <a:close/>
                      <a:moveTo>
                        <a:pt x="923419" y="569529"/>
                      </a:moveTo>
                      <a:cubicBezTo>
                        <a:pt x="926816" y="569529"/>
                        <a:pt x="929242" y="572863"/>
                        <a:pt x="929242" y="576752"/>
                      </a:cubicBezTo>
                      <a:cubicBezTo>
                        <a:pt x="929242" y="580642"/>
                        <a:pt x="926816" y="583420"/>
                        <a:pt x="923419" y="583420"/>
                      </a:cubicBezTo>
                      <a:cubicBezTo>
                        <a:pt x="920022" y="583420"/>
                        <a:pt x="917111" y="580642"/>
                        <a:pt x="917111" y="576752"/>
                      </a:cubicBezTo>
                      <a:cubicBezTo>
                        <a:pt x="917111" y="572863"/>
                        <a:pt x="920022" y="569529"/>
                        <a:pt x="923419" y="569529"/>
                      </a:cubicBezTo>
                      <a:close/>
                      <a:moveTo>
                        <a:pt x="904009" y="569529"/>
                      </a:moveTo>
                      <a:cubicBezTo>
                        <a:pt x="907406" y="569529"/>
                        <a:pt x="910317" y="572863"/>
                        <a:pt x="910317" y="576752"/>
                      </a:cubicBezTo>
                      <a:cubicBezTo>
                        <a:pt x="910317" y="580642"/>
                        <a:pt x="907406" y="583420"/>
                        <a:pt x="904009" y="583420"/>
                      </a:cubicBezTo>
                      <a:cubicBezTo>
                        <a:pt x="900613" y="583420"/>
                        <a:pt x="897701" y="580642"/>
                        <a:pt x="897701" y="576752"/>
                      </a:cubicBezTo>
                      <a:cubicBezTo>
                        <a:pt x="897701" y="572863"/>
                        <a:pt x="900613" y="569529"/>
                        <a:pt x="904009" y="569529"/>
                      </a:cubicBezTo>
                      <a:close/>
                      <a:moveTo>
                        <a:pt x="885085" y="569529"/>
                      </a:moveTo>
                      <a:cubicBezTo>
                        <a:pt x="888481" y="569529"/>
                        <a:pt x="890908" y="572863"/>
                        <a:pt x="890908" y="576752"/>
                      </a:cubicBezTo>
                      <a:cubicBezTo>
                        <a:pt x="890908" y="580642"/>
                        <a:pt x="888481" y="583420"/>
                        <a:pt x="885085" y="583420"/>
                      </a:cubicBezTo>
                      <a:cubicBezTo>
                        <a:pt x="881688" y="583420"/>
                        <a:pt x="878777" y="580642"/>
                        <a:pt x="878777" y="576752"/>
                      </a:cubicBezTo>
                      <a:cubicBezTo>
                        <a:pt x="878777" y="572863"/>
                        <a:pt x="881688" y="569529"/>
                        <a:pt x="885085" y="569529"/>
                      </a:cubicBezTo>
                      <a:close/>
                      <a:moveTo>
                        <a:pt x="865675" y="569529"/>
                      </a:moveTo>
                      <a:cubicBezTo>
                        <a:pt x="869072" y="569529"/>
                        <a:pt x="871983" y="572863"/>
                        <a:pt x="871983" y="576752"/>
                      </a:cubicBezTo>
                      <a:cubicBezTo>
                        <a:pt x="871983" y="580642"/>
                        <a:pt x="869072" y="583420"/>
                        <a:pt x="865675" y="583420"/>
                      </a:cubicBezTo>
                      <a:cubicBezTo>
                        <a:pt x="862278" y="583420"/>
                        <a:pt x="859852" y="580642"/>
                        <a:pt x="859852" y="576752"/>
                      </a:cubicBezTo>
                      <a:cubicBezTo>
                        <a:pt x="859852" y="572863"/>
                        <a:pt x="862278" y="569529"/>
                        <a:pt x="865675" y="569529"/>
                      </a:cubicBezTo>
                      <a:close/>
                      <a:moveTo>
                        <a:pt x="846750" y="569529"/>
                      </a:moveTo>
                      <a:cubicBezTo>
                        <a:pt x="850147" y="569529"/>
                        <a:pt x="853059" y="572863"/>
                        <a:pt x="853059" y="576752"/>
                      </a:cubicBezTo>
                      <a:cubicBezTo>
                        <a:pt x="853059" y="580642"/>
                        <a:pt x="850147" y="583420"/>
                        <a:pt x="846750" y="583420"/>
                      </a:cubicBezTo>
                      <a:cubicBezTo>
                        <a:pt x="843354" y="583420"/>
                        <a:pt x="840442" y="580642"/>
                        <a:pt x="840442" y="576752"/>
                      </a:cubicBezTo>
                      <a:cubicBezTo>
                        <a:pt x="840442" y="572863"/>
                        <a:pt x="843354" y="569529"/>
                        <a:pt x="846750" y="569529"/>
                      </a:cubicBezTo>
                      <a:close/>
                      <a:moveTo>
                        <a:pt x="827341" y="569529"/>
                      </a:moveTo>
                      <a:cubicBezTo>
                        <a:pt x="831223" y="569529"/>
                        <a:pt x="833649" y="572863"/>
                        <a:pt x="833649" y="576752"/>
                      </a:cubicBezTo>
                      <a:cubicBezTo>
                        <a:pt x="833649" y="580642"/>
                        <a:pt x="831223" y="583420"/>
                        <a:pt x="827341" y="583420"/>
                      </a:cubicBezTo>
                      <a:cubicBezTo>
                        <a:pt x="823944" y="583420"/>
                        <a:pt x="821518" y="580642"/>
                        <a:pt x="821518" y="576752"/>
                      </a:cubicBezTo>
                      <a:cubicBezTo>
                        <a:pt x="821518" y="572863"/>
                        <a:pt x="823944" y="569529"/>
                        <a:pt x="827341" y="569529"/>
                      </a:cubicBezTo>
                      <a:close/>
                      <a:moveTo>
                        <a:pt x="808416" y="569529"/>
                      </a:moveTo>
                      <a:cubicBezTo>
                        <a:pt x="811813" y="569529"/>
                        <a:pt x="814724" y="572863"/>
                        <a:pt x="814724" y="576752"/>
                      </a:cubicBezTo>
                      <a:cubicBezTo>
                        <a:pt x="814724" y="580642"/>
                        <a:pt x="811813" y="583420"/>
                        <a:pt x="808416" y="583420"/>
                      </a:cubicBezTo>
                      <a:cubicBezTo>
                        <a:pt x="805020" y="583420"/>
                        <a:pt x="802108" y="580642"/>
                        <a:pt x="802108" y="576752"/>
                      </a:cubicBezTo>
                      <a:cubicBezTo>
                        <a:pt x="802108" y="572863"/>
                        <a:pt x="805020" y="569529"/>
                        <a:pt x="808416" y="569529"/>
                      </a:cubicBezTo>
                      <a:close/>
                      <a:moveTo>
                        <a:pt x="789492" y="569529"/>
                      </a:moveTo>
                      <a:cubicBezTo>
                        <a:pt x="792888" y="569529"/>
                        <a:pt x="795315" y="572863"/>
                        <a:pt x="795315" y="576752"/>
                      </a:cubicBezTo>
                      <a:cubicBezTo>
                        <a:pt x="795315" y="580642"/>
                        <a:pt x="792888" y="583420"/>
                        <a:pt x="789492" y="583420"/>
                      </a:cubicBezTo>
                      <a:cubicBezTo>
                        <a:pt x="786095" y="583420"/>
                        <a:pt x="783184" y="580642"/>
                        <a:pt x="783184" y="576752"/>
                      </a:cubicBezTo>
                      <a:cubicBezTo>
                        <a:pt x="783184" y="572863"/>
                        <a:pt x="786095" y="569529"/>
                        <a:pt x="789492" y="569529"/>
                      </a:cubicBezTo>
                      <a:close/>
                      <a:moveTo>
                        <a:pt x="770082" y="569529"/>
                      </a:moveTo>
                      <a:cubicBezTo>
                        <a:pt x="773479" y="569529"/>
                        <a:pt x="776390" y="572863"/>
                        <a:pt x="776390" y="576752"/>
                      </a:cubicBezTo>
                      <a:cubicBezTo>
                        <a:pt x="776390" y="580642"/>
                        <a:pt x="773479" y="583420"/>
                        <a:pt x="770082" y="583420"/>
                      </a:cubicBezTo>
                      <a:cubicBezTo>
                        <a:pt x="766685" y="583420"/>
                        <a:pt x="763774" y="580642"/>
                        <a:pt x="763774" y="576752"/>
                      </a:cubicBezTo>
                      <a:cubicBezTo>
                        <a:pt x="763774" y="572863"/>
                        <a:pt x="766685" y="569529"/>
                        <a:pt x="770082" y="569529"/>
                      </a:cubicBezTo>
                      <a:close/>
                      <a:moveTo>
                        <a:pt x="521637" y="569529"/>
                      </a:moveTo>
                      <a:cubicBezTo>
                        <a:pt x="525034" y="569529"/>
                        <a:pt x="527460" y="572863"/>
                        <a:pt x="527460" y="576752"/>
                      </a:cubicBezTo>
                      <a:cubicBezTo>
                        <a:pt x="527460" y="580642"/>
                        <a:pt x="525034" y="583420"/>
                        <a:pt x="521637" y="583420"/>
                      </a:cubicBezTo>
                      <a:cubicBezTo>
                        <a:pt x="518241" y="583420"/>
                        <a:pt x="515329" y="580642"/>
                        <a:pt x="515329" y="576752"/>
                      </a:cubicBezTo>
                      <a:cubicBezTo>
                        <a:pt x="515329" y="572863"/>
                        <a:pt x="518241" y="569529"/>
                        <a:pt x="521637" y="569529"/>
                      </a:cubicBezTo>
                      <a:close/>
                      <a:moveTo>
                        <a:pt x="502227" y="569529"/>
                      </a:moveTo>
                      <a:cubicBezTo>
                        <a:pt x="505624" y="569529"/>
                        <a:pt x="508536" y="572863"/>
                        <a:pt x="508536" y="576752"/>
                      </a:cubicBezTo>
                      <a:cubicBezTo>
                        <a:pt x="508536" y="580642"/>
                        <a:pt x="505624" y="583420"/>
                        <a:pt x="502227" y="583420"/>
                      </a:cubicBezTo>
                      <a:cubicBezTo>
                        <a:pt x="498831" y="583420"/>
                        <a:pt x="496405" y="580642"/>
                        <a:pt x="496405" y="576752"/>
                      </a:cubicBezTo>
                      <a:cubicBezTo>
                        <a:pt x="496405" y="572863"/>
                        <a:pt x="498831" y="569529"/>
                        <a:pt x="502227" y="569529"/>
                      </a:cubicBezTo>
                      <a:close/>
                      <a:moveTo>
                        <a:pt x="483303" y="569529"/>
                      </a:moveTo>
                      <a:cubicBezTo>
                        <a:pt x="486700" y="569529"/>
                        <a:pt x="489611" y="572863"/>
                        <a:pt x="489611" y="576752"/>
                      </a:cubicBezTo>
                      <a:cubicBezTo>
                        <a:pt x="489611" y="580642"/>
                        <a:pt x="486700" y="583420"/>
                        <a:pt x="483303" y="583420"/>
                      </a:cubicBezTo>
                      <a:cubicBezTo>
                        <a:pt x="479906" y="583420"/>
                        <a:pt x="476995" y="580642"/>
                        <a:pt x="476995" y="576752"/>
                      </a:cubicBezTo>
                      <a:cubicBezTo>
                        <a:pt x="476995" y="572863"/>
                        <a:pt x="479906" y="569529"/>
                        <a:pt x="483303" y="569529"/>
                      </a:cubicBezTo>
                      <a:close/>
                      <a:moveTo>
                        <a:pt x="463893" y="569529"/>
                      </a:moveTo>
                      <a:cubicBezTo>
                        <a:pt x="467290" y="569529"/>
                        <a:pt x="470201" y="572863"/>
                        <a:pt x="470201" y="576752"/>
                      </a:cubicBezTo>
                      <a:cubicBezTo>
                        <a:pt x="470201" y="580642"/>
                        <a:pt x="467290" y="583420"/>
                        <a:pt x="463893" y="583420"/>
                      </a:cubicBezTo>
                      <a:cubicBezTo>
                        <a:pt x="460497" y="583420"/>
                        <a:pt x="458070" y="580642"/>
                        <a:pt x="458070" y="576752"/>
                      </a:cubicBezTo>
                      <a:cubicBezTo>
                        <a:pt x="458070" y="572863"/>
                        <a:pt x="460497" y="569529"/>
                        <a:pt x="463893" y="569529"/>
                      </a:cubicBezTo>
                      <a:close/>
                      <a:moveTo>
                        <a:pt x="1188712" y="554193"/>
                      </a:moveTo>
                      <a:lnTo>
                        <a:pt x="1188552" y="554708"/>
                      </a:lnTo>
                      <a:lnTo>
                        <a:pt x="1188362" y="554527"/>
                      </a:lnTo>
                      <a:close/>
                      <a:moveTo>
                        <a:pt x="1037936" y="547859"/>
                      </a:moveTo>
                      <a:cubicBezTo>
                        <a:pt x="1041333" y="547859"/>
                        <a:pt x="1044245" y="550637"/>
                        <a:pt x="1044245" y="554527"/>
                      </a:cubicBezTo>
                      <a:cubicBezTo>
                        <a:pt x="1044245" y="558416"/>
                        <a:pt x="1041333" y="561750"/>
                        <a:pt x="1037936" y="561750"/>
                      </a:cubicBezTo>
                      <a:cubicBezTo>
                        <a:pt x="1034540" y="561750"/>
                        <a:pt x="1031628" y="558416"/>
                        <a:pt x="1031628" y="554527"/>
                      </a:cubicBezTo>
                      <a:cubicBezTo>
                        <a:pt x="1031628" y="550637"/>
                        <a:pt x="1034540" y="547859"/>
                        <a:pt x="1037936" y="547859"/>
                      </a:cubicBezTo>
                      <a:close/>
                      <a:moveTo>
                        <a:pt x="1019012" y="547859"/>
                      </a:moveTo>
                      <a:cubicBezTo>
                        <a:pt x="1022409" y="547859"/>
                        <a:pt x="1024835" y="550637"/>
                        <a:pt x="1024835" y="554527"/>
                      </a:cubicBezTo>
                      <a:cubicBezTo>
                        <a:pt x="1024835" y="558416"/>
                        <a:pt x="1022409" y="561750"/>
                        <a:pt x="1019012" y="561750"/>
                      </a:cubicBezTo>
                      <a:cubicBezTo>
                        <a:pt x="1015615" y="561750"/>
                        <a:pt x="1012704" y="558416"/>
                        <a:pt x="1012704" y="554527"/>
                      </a:cubicBezTo>
                      <a:cubicBezTo>
                        <a:pt x="1012704" y="550637"/>
                        <a:pt x="1015615" y="547859"/>
                        <a:pt x="1019012" y="547859"/>
                      </a:cubicBezTo>
                      <a:close/>
                      <a:moveTo>
                        <a:pt x="999602" y="547859"/>
                      </a:moveTo>
                      <a:cubicBezTo>
                        <a:pt x="1002999" y="547859"/>
                        <a:pt x="1005910" y="550637"/>
                        <a:pt x="1005910" y="554527"/>
                      </a:cubicBezTo>
                      <a:cubicBezTo>
                        <a:pt x="1005910" y="558416"/>
                        <a:pt x="1002999" y="561750"/>
                        <a:pt x="999602" y="561750"/>
                      </a:cubicBezTo>
                      <a:cubicBezTo>
                        <a:pt x="996206" y="561750"/>
                        <a:pt x="993779" y="558416"/>
                        <a:pt x="993779" y="554527"/>
                      </a:cubicBezTo>
                      <a:cubicBezTo>
                        <a:pt x="993779" y="550637"/>
                        <a:pt x="996206" y="547859"/>
                        <a:pt x="999602" y="547859"/>
                      </a:cubicBezTo>
                      <a:close/>
                      <a:moveTo>
                        <a:pt x="980678" y="547859"/>
                      </a:moveTo>
                      <a:cubicBezTo>
                        <a:pt x="984074" y="547859"/>
                        <a:pt x="986986" y="550637"/>
                        <a:pt x="986986" y="554527"/>
                      </a:cubicBezTo>
                      <a:cubicBezTo>
                        <a:pt x="986986" y="558416"/>
                        <a:pt x="984074" y="561750"/>
                        <a:pt x="980678" y="561750"/>
                      </a:cubicBezTo>
                      <a:cubicBezTo>
                        <a:pt x="977281" y="561750"/>
                        <a:pt x="974370" y="558416"/>
                        <a:pt x="974370" y="554527"/>
                      </a:cubicBezTo>
                      <a:cubicBezTo>
                        <a:pt x="974370" y="550637"/>
                        <a:pt x="977281" y="547859"/>
                        <a:pt x="980678" y="547859"/>
                      </a:cubicBezTo>
                      <a:close/>
                      <a:moveTo>
                        <a:pt x="961268" y="547859"/>
                      </a:moveTo>
                      <a:cubicBezTo>
                        <a:pt x="964665" y="547859"/>
                        <a:pt x="967576" y="550637"/>
                        <a:pt x="967576" y="554527"/>
                      </a:cubicBezTo>
                      <a:cubicBezTo>
                        <a:pt x="967576" y="558416"/>
                        <a:pt x="964665" y="561750"/>
                        <a:pt x="961268" y="561750"/>
                      </a:cubicBezTo>
                      <a:cubicBezTo>
                        <a:pt x="957871" y="561750"/>
                        <a:pt x="955445" y="558416"/>
                        <a:pt x="955445" y="554527"/>
                      </a:cubicBezTo>
                      <a:cubicBezTo>
                        <a:pt x="955445" y="550637"/>
                        <a:pt x="957871" y="547859"/>
                        <a:pt x="961268" y="547859"/>
                      </a:cubicBezTo>
                      <a:close/>
                      <a:moveTo>
                        <a:pt x="942343" y="547859"/>
                      </a:moveTo>
                      <a:cubicBezTo>
                        <a:pt x="945740" y="547859"/>
                        <a:pt x="948652" y="550637"/>
                        <a:pt x="948652" y="554527"/>
                      </a:cubicBezTo>
                      <a:cubicBezTo>
                        <a:pt x="948652" y="558416"/>
                        <a:pt x="945740" y="561750"/>
                        <a:pt x="942343" y="561750"/>
                      </a:cubicBezTo>
                      <a:cubicBezTo>
                        <a:pt x="938947" y="561750"/>
                        <a:pt x="936035" y="558416"/>
                        <a:pt x="936035" y="554527"/>
                      </a:cubicBezTo>
                      <a:cubicBezTo>
                        <a:pt x="936035" y="550637"/>
                        <a:pt x="938947" y="547859"/>
                        <a:pt x="942343" y="547859"/>
                      </a:cubicBezTo>
                      <a:close/>
                      <a:moveTo>
                        <a:pt x="923419" y="547859"/>
                      </a:moveTo>
                      <a:cubicBezTo>
                        <a:pt x="926816" y="547859"/>
                        <a:pt x="929242" y="550637"/>
                        <a:pt x="929242" y="554527"/>
                      </a:cubicBezTo>
                      <a:cubicBezTo>
                        <a:pt x="929242" y="558416"/>
                        <a:pt x="926816" y="561750"/>
                        <a:pt x="923419" y="561750"/>
                      </a:cubicBezTo>
                      <a:cubicBezTo>
                        <a:pt x="920022" y="561750"/>
                        <a:pt x="917111" y="558416"/>
                        <a:pt x="917111" y="554527"/>
                      </a:cubicBezTo>
                      <a:cubicBezTo>
                        <a:pt x="917111" y="550637"/>
                        <a:pt x="920022" y="547859"/>
                        <a:pt x="923419" y="547859"/>
                      </a:cubicBezTo>
                      <a:close/>
                      <a:moveTo>
                        <a:pt x="904009" y="547859"/>
                      </a:moveTo>
                      <a:cubicBezTo>
                        <a:pt x="907406" y="547859"/>
                        <a:pt x="910317" y="550637"/>
                        <a:pt x="910317" y="554527"/>
                      </a:cubicBezTo>
                      <a:cubicBezTo>
                        <a:pt x="910317" y="558416"/>
                        <a:pt x="907406" y="561750"/>
                        <a:pt x="904009" y="561750"/>
                      </a:cubicBezTo>
                      <a:cubicBezTo>
                        <a:pt x="900613" y="561750"/>
                        <a:pt x="897701" y="558416"/>
                        <a:pt x="897701" y="554527"/>
                      </a:cubicBezTo>
                      <a:cubicBezTo>
                        <a:pt x="897701" y="550637"/>
                        <a:pt x="900613" y="547859"/>
                        <a:pt x="904009" y="547859"/>
                      </a:cubicBezTo>
                      <a:close/>
                      <a:moveTo>
                        <a:pt x="885085" y="547859"/>
                      </a:moveTo>
                      <a:cubicBezTo>
                        <a:pt x="888481" y="547859"/>
                        <a:pt x="890908" y="550637"/>
                        <a:pt x="890908" y="554527"/>
                      </a:cubicBezTo>
                      <a:cubicBezTo>
                        <a:pt x="890908" y="558416"/>
                        <a:pt x="888481" y="561750"/>
                        <a:pt x="885085" y="561750"/>
                      </a:cubicBezTo>
                      <a:cubicBezTo>
                        <a:pt x="881688" y="561750"/>
                        <a:pt x="878777" y="558416"/>
                        <a:pt x="878777" y="554527"/>
                      </a:cubicBezTo>
                      <a:cubicBezTo>
                        <a:pt x="878777" y="550637"/>
                        <a:pt x="881688" y="547859"/>
                        <a:pt x="885085" y="547859"/>
                      </a:cubicBezTo>
                      <a:close/>
                      <a:moveTo>
                        <a:pt x="865675" y="547859"/>
                      </a:moveTo>
                      <a:cubicBezTo>
                        <a:pt x="869072" y="547859"/>
                        <a:pt x="871983" y="550637"/>
                        <a:pt x="871983" y="554527"/>
                      </a:cubicBezTo>
                      <a:cubicBezTo>
                        <a:pt x="871983" y="558416"/>
                        <a:pt x="869072" y="561750"/>
                        <a:pt x="865675" y="561750"/>
                      </a:cubicBezTo>
                      <a:cubicBezTo>
                        <a:pt x="862278" y="561750"/>
                        <a:pt x="859852" y="558416"/>
                        <a:pt x="859852" y="554527"/>
                      </a:cubicBezTo>
                      <a:cubicBezTo>
                        <a:pt x="859852" y="550637"/>
                        <a:pt x="862278" y="547859"/>
                        <a:pt x="865675" y="547859"/>
                      </a:cubicBezTo>
                      <a:close/>
                      <a:moveTo>
                        <a:pt x="846750" y="547859"/>
                      </a:moveTo>
                      <a:cubicBezTo>
                        <a:pt x="850147" y="547859"/>
                        <a:pt x="853059" y="550637"/>
                        <a:pt x="853059" y="554527"/>
                      </a:cubicBezTo>
                      <a:cubicBezTo>
                        <a:pt x="853059" y="558416"/>
                        <a:pt x="850147" y="561750"/>
                        <a:pt x="846750" y="561750"/>
                      </a:cubicBezTo>
                      <a:cubicBezTo>
                        <a:pt x="843354" y="561750"/>
                        <a:pt x="840442" y="558416"/>
                        <a:pt x="840442" y="554527"/>
                      </a:cubicBezTo>
                      <a:cubicBezTo>
                        <a:pt x="840442" y="550637"/>
                        <a:pt x="843354" y="547859"/>
                        <a:pt x="846750" y="547859"/>
                      </a:cubicBezTo>
                      <a:close/>
                      <a:moveTo>
                        <a:pt x="827341" y="547859"/>
                      </a:moveTo>
                      <a:cubicBezTo>
                        <a:pt x="831223" y="547859"/>
                        <a:pt x="833649" y="550637"/>
                        <a:pt x="833649" y="554527"/>
                      </a:cubicBezTo>
                      <a:cubicBezTo>
                        <a:pt x="833649" y="558416"/>
                        <a:pt x="831223" y="561750"/>
                        <a:pt x="827341" y="561750"/>
                      </a:cubicBezTo>
                      <a:cubicBezTo>
                        <a:pt x="823944" y="561750"/>
                        <a:pt x="821518" y="558416"/>
                        <a:pt x="821518" y="554527"/>
                      </a:cubicBezTo>
                      <a:cubicBezTo>
                        <a:pt x="821518" y="550637"/>
                        <a:pt x="823944" y="547859"/>
                        <a:pt x="827341" y="547859"/>
                      </a:cubicBezTo>
                      <a:close/>
                      <a:moveTo>
                        <a:pt x="808416" y="547859"/>
                      </a:moveTo>
                      <a:cubicBezTo>
                        <a:pt x="811813" y="547859"/>
                        <a:pt x="814724" y="550637"/>
                        <a:pt x="814724" y="554527"/>
                      </a:cubicBezTo>
                      <a:cubicBezTo>
                        <a:pt x="814724" y="558416"/>
                        <a:pt x="811813" y="561750"/>
                        <a:pt x="808416" y="561750"/>
                      </a:cubicBezTo>
                      <a:cubicBezTo>
                        <a:pt x="805020" y="561750"/>
                        <a:pt x="802108" y="558416"/>
                        <a:pt x="802108" y="554527"/>
                      </a:cubicBezTo>
                      <a:cubicBezTo>
                        <a:pt x="802108" y="550637"/>
                        <a:pt x="805020" y="547859"/>
                        <a:pt x="808416" y="547859"/>
                      </a:cubicBezTo>
                      <a:close/>
                      <a:moveTo>
                        <a:pt x="789492" y="547859"/>
                      </a:moveTo>
                      <a:cubicBezTo>
                        <a:pt x="792888" y="547859"/>
                        <a:pt x="795315" y="550637"/>
                        <a:pt x="795315" y="554527"/>
                      </a:cubicBezTo>
                      <a:cubicBezTo>
                        <a:pt x="795315" y="558416"/>
                        <a:pt x="792888" y="561750"/>
                        <a:pt x="789492" y="561750"/>
                      </a:cubicBezTo>
                      <a:cubicBezTo>
                        <a:pt x="786095" y="561750"/>
                        <a:pt x="783184" y="558416"/>
                        <a:pt x="783184" y="554527"/>
                      </a:cubicBezTo>
                      <a:cubicBezTo>
                        <a:pt x="783184" y="550637"/>
                        <a:pt x="786095" y="547859"/>
                        <a:pt x="789492" y="547859"/>
                      </a:cubicBezTo>
                      <a:close/>
                      <a:moveTo>
                        <a:pt x="770082" y="547859"/>
                      </a:moveTo>
                      <a:cubicBezTo>
                        <a:pt x="773479" y="547859"/>
                        <a:pt x="776390" y="550637"/>
                        <a:pt x="776390" y="554527"/>
                      </a:cubicBezTo>
                      <a:cubicBezTo>
                        <a:pt x="776390" y="558416"/>
                        <a:pt x="773479" y="561750"/>
                        <a:pt x="770082" y="561750"/>
                      </a:cubicBezTo>
                      <a:cubicBezTo>
                        <a:pt x="766685" y="561750"/>
                        <a:pt x="763774" y="558416"/>
                        <a:pt x="763774" y="554527"/>
                      </a:cubicBezTo>
                      <a:cubicBezTo>
                        <a:pt x="763774" y="550637"/>
                        <a:pt x="766685" y="547859"/>
                        <a:pt x="770082" y="547859"/>
                      </a:cubicBezTo>
                      <a:close/>
                      <a:moveTo>
                        <a:pt x="751157" y="547859"/>
                      </a:moveTo>
                      <a:cubicBezTo>
                        <a:pt x="754554" y="547859"/>
                        <a:pt x="757466" y="550637"/>
                        <a:pt x="757466" y="554527"/>
                      </a:cubicBezTo>
                      <a:cubicBezTo>
                        <a:pt x="757466" y="558416"/>
                        <a:pt x="754554" y="561750"/>
                        <a:pt x="751157" y="561750"/>
                      </a:cubicBezTo>
                      <a:cubicBezTo>
                        <a:pt x="747761" y="561750"/>
                        <a:pt x="744849" y="558416"/>
                        <a:pt x="744849" y="554527"/>
                      </a:cubicBezTo>
                      <a:cubicBezTo>
                        <a:pt x="744849" y="550637"/>
                        <a:pt x="747761" y="547859"/>
                        <a:pt x="751157" y="547859"/>
                      </a:cubicBezTo>
                      <a:close/>
                      <a:moveTo>
                        <a:pt x="406634" y="547859"/>
                      </a:moveTo>
                      <a:cubicBezTo>
                        <a:pt x="410031" y="547859"/>
                        <a:pt x="412943" y="550637"/>
                        <a:pt x="412943" y="554527"/>
                      </a:cubicBezTo>
                      <a:cubicBezTo>
                        <a:pt x="412943" y="558416"/>
                        <a:pt x="410031" y="561750"/>
                        <a:pt x="406634" y="561750"/>
                      </a:cubicBezTo>
                      <a:cubicBezTo>
                        <a:pt x="403238" y="561750"/>
                        <a:pt x="400326" y="558416"/>
                        <a:pt x="400326" y="554527"/>
                      </a:cubicBezTo>
                      <a:cubicBezTo>
                        <a:pt x="400326" y="550637"/>
                        <a:pt x="403238" y="547859"/>
                        <a:pt x="406634" y="547859"/>
                      </a:cubicBezTo>
                      <a:close/>
                      <a:moveTo>
                        <a:pt x="387710" y="528968"/>
                      </a:moveTo>
                      <a:cubicBezTo>
                        <a:pt x="389651" y="528968"/>
                        <a:pt x="391107" y="530635"/>
                        <a:pt x="391107" y="532857"/>
                      </a:cubicBezTo>
                      <a:cubicBezTo>
                        <a:pt x="391107" y="535080"/>
                        <a:pt x="389651" y="536747"/>
                        <a:pt x="387710" y="536747"/>
                      </a:cubicBezTo>
                      <a:cubicBezTo>
                        <a:pt x="385769" y="536747"/>
                        <a:pt x="383828" y="535080"/>
                        <a:pt x="383828" y="532857"/>
                      </a:cubicBezTo>
                      <a:cubicBezTo>
                        <a:pt x="383828" y="530635"/>
                        <a:pt x="385769" y="528968"/>
                        <a:pt x="387710" y="528968"/>
                      </a:cubicBezTo>
                      <a:close/>
                      <a:moveTo>
                        <a:pt x="1191273" y="525634"/>
                      </a:moveTo>
                      <a:lnTo>
                        <a:pt x="1195597" y="530998"/>
                      </a:lnTo>
                      <a:lnTo>
                        <a:pt x="1195446" y="532501"/>
                      </a:lnTo>
                      <a:lnTo>
                        <a:pt x="1194232" y="536410"/>
                      </a:lnTo>
                      <a:lnTo>
                        <a:pt x="1191273" y="540080"/>
                      </a:lnTo>
                      <a:cubicBezTo>
                        <a:pt x="1187392" y="540080"/>
                        <a:pt x="1184965" y="536747"/>
                        <a:pt x="1184965" y="532857"/>
                      </a:cubicBezTo>
                      <a:cubicBezTo>
                        <a:pt x="1184965" y="528968"/>
                        <a:pt x="1187392" y="525634"/>
                        <a:pt x="1191273" y="525634"/>
                      </a:cubicBezTo>
                      <a:close/>
                      <a:moveTo>
                        <a:pt x="1076271" y="525634"/>
                      </a:moveTo>
                      <a:cubicBezTo>
                        <a:pt x="1079667" y="525634"/>
                        <a:pt x="1082579" y="528968"/>
                        <a:pt x="1082579" y="532857"/>
                      </a:cubicBezTo>
                      <a:cubicBezTo>
                        <a:pt x="1082579" y="536747"/>
                        <a:pt x="1079667" y="540080"/>
                        <a:pt x="1076271" y="540080"/>
                      </a:cubicBezTo>
                      <a:cubicBezTo>
                        <a:pt x="1072874" y="540080"/>
                        <a:pt x="1069963" y="536747"/>
                        <a:pt x="1069963" y="532857"/>
                      </a:cubicBezTo>
                      <a:cubicBezTo>
                        <a:pt x="1069963" y="528968"/>
                        <a:pt x="1072874" y="525634"/>
                        <a:pt x="1076271" y="525634"/>
                      </a:cubicBezTo>
                      <a:close/>
                      <a:moveTo>
                        <a:pt x="1057346" y="525634"/>
                      </a:moveTo>
                      <a:cubicBezTo>
                        <a:pt x="1060743" y="525634"/>
                        <a:pt x="1063169" y="528968"/>
                        <a:pt x="1063169" y="532857"/>
                      </a:cubicBezTo>
                      <a:cubicBezTo>
                        <a:pt x="1063169" y="536747"/>
                        <a:pt x="1060743" y="540080"/>
                        <a:pt x="1057346" y="540080"/>
                      </a:cubicBezTo>
                      <a:cubicBezTo>
                        <a:pt x="1053950" y="540080"/>
                        <a:pt x="1051038" y="536747"/>
                        <a:pt x="1051038" y="532857"/>
                      </a:cubicBezTo>
                      <a:cubicBezTo>
                        <a:pt x="1051038" y="528968"/>
                        <a:pt x="1053950" y="525634"/>
                        <a:pt x="1057346" y="525634"/>
                      </a:cubicBezTo>
                      <a:close/>
                      <a:moveTo>
                        <a:pt x="1037936" y="525634"/>
                      </a:moveTo>
                      <a:cubicBezTo>
                        <a:pt x="1041333" y="525634"/>
                        <a:pt x="1044245" y="528968"/>
                        <a:pt x="1044245" y="532857"/>
                      </a:cubicBezTo>
                      <a:cubicBezTo>
                        <a:pt x="1044245" y="536747"/>
                        <a:pt x="1041333" y="540080"/>
                        <a:pt x="1037936" y="540080"/>
                      </a:cubicBezTo>
                      <a:cubicBezTo>
                        <a:pt x="1034540" y="540080"/>
                        <a:pt x="1031628" y="536747"/>
                        <a:pt x="1031628" y="532857"/>
                      </a:cubicBezTo>
                      <a:cubicBezTo>
                        <a:pt x="1031628" y="528968"/>
                        <a:pt x="1034540" y="525634"/>
                        <a:pt x="1037936" y="525634"/>
                      </a:cubicBezTo>
                      <a:close/>
                      <a:moveTo>
                        <a:pt x="999602" y="525634"/>
                      </a:moveTo>
                      <a:cubicBezTo>
                        <a:pt x="1002999" y="525634"/>
                        <a:pt x="1005910" y="528968"/>
                        <a:pt x="1005910" y="532857"/>
                      </a:cubicBezTo>
                      <a:cubicBezTo>
                        <a:pt x="1005910" y="536747"/>
                        <a:pt x="1002999" y="540080"/>
                        <a:pt x="999602" y="540080"/>
                      </a:cubicBezTo>
                      <a:cubicBezTo>
                        <a:pt x="996206" y="540080"/>
                        <a:pt x="993779" y="536747"/>
                        <a:pt x="993779" y="532857"/>
                      </a:cubicBezTo>
                      <a:cubicBezTo>
                        <a:pt x="993779" y="528968"/>
                        <a:pt x="996206" y="525634"/>
                        <a:pt x="999602" y="525634"/>
                      </a:cubicBezTo>
                      <a:close/>
                      <a:moveTo>
                        <a:pt x="980678" y="525634"/>
                      </a:moveTo>
                      <a:cubicBezTo>
                        <a:pt x="984074" y="525634"/>
                        <a:pt x="986986" y="528968"/>
                        <a:pt x="986986" y="532857"/>
                      </a:cubicBezTo>
                      <a:cubicBezTo>
                        <a:pt x="986986" y="536747"/>
                        <a:pt x="984074" y="540080"/>
                        <a:pt x="980678" y="540080"/>
                      </a:cubicBezTo>
                      <a:cubicBezTo>
                        <a:pt x="977281" y="540080"/>
                        <a:pt x="974370" y="536747"/>
                        <a:pt x="974370" y="532857"/>
                      </a:cubicBezTo>
                      <a:cubicBezTo>
                        <a:pt x="974370" y="528968"/>
                        <a:pt x="977281" y="525634"/>
                        <a:pt x="980678" y="525634"/>
                      </a:cubicBezTo>
                      <a:close/>
                      <a:moveTo>
                        <a:pt x="961268" y="525634"/>
                      </a:moveTo>
                      <a:cubicBezTo>
                        <a:pt x="964665" y="525634"/>
                        <a:pt x="967576" y="528968"/>
                        <a:pt x="967576" y="532857"/>
                      </a:cubicBezTo>
                      <a:cubicBezTo>
                        <a:pt x="967576" y="536747"/>
                        <a:pt x="964665" y="540080"/>
                        <a:pt x="961268" y="540080"/>
                      </a:cubicBezTo>
                      <a:cubicBezTo>
                        <a:pt x="957871" y="540080"/>
                        <a:pt x="955445" y="536747"/>
                        <a:pt x="955445" y="532857"/>
                      </a:cubicBezTo>
                      <a:cubicBezTo>
                        <a:pt x="955445" y="528968"/>
                        <a:pt x="957871" y="525634"/>
                        <a:pt x="961268" y="525634"/>
                      </a:cubicBezTo>
                      <a:close/>
                      <a:moveTo>
                        <a:pt x="942343" y="525634"/>
                      </a:moveTo>
                      <a:cubicBezTo>
                        <a:pt x="945740" y="525634"/>
                        <a:pt x="948652" y="528968"/>
                        <a:pt x="948652" y="532857"/>
                      </a:cubicBezTo>
                      <a:cubicBezTo>
                        <a:pt x="948652" y="536747"/>
                        <a:pt x="945740" y="540080"/>
                        <a:pt x="942343" y="540080"/>
                      </a:cubicBezTo>
                      <a:cubicBezTo>
                        <a:pt x="938947" y="540080"/>
                        <a:pt x="936035" y="536747"/>
                        <a:pt x="936035" y="532857"/>
                      </a:cubicBezTo>
                      <a:cubicBezTo>
                        <a:pt x="936035" y="528968"/>
                        <a:pt x="938947" y="525634"/>
                        <a:pt x="942343" y="525634"/>
                      </a:cubicBezTo>
                      <a:close/>
                      <a:moveTo>
                        <a:pt x="923419" y="525634"/>
                      </a:moveTo>
                      <a:cubicBezTo>
                        <a:pt x="926816" y="525634"/>
                        <a:pt x="929242" y="528968"/>
                        <a:pt x="929242" y="532857"/>
                      </a:cubicBezTo>
                      <a:cubicBezTo>
                        <a:pt x="929242" y="536747"/>
                        <a:pt x="926816" y="540080"/>
                        <a:pt x="923419" y="540080"/>
                      </a:cubicBezTo>
                      <a:cubicBezTo>
                        <a:pt x="920022" y="540080"/>
                        <a:pt x="917111" y="536747"/>
                        <a:pt x="917111" y="532857"/>
                      </a:cubicBezTo>
                      <a:cubicBezTo>
                        <a:pt x="917111" y="528968"/>
                        <a:pt x="920022" y="525634"/>
                        <a:pt x="923419" y="525634"/>
                      </a:cubicBezTo>
                      <a:close/>
                      <a:moveTo>
                        <a:pt x="904009" y="525634"/>
                      </a:moveTo>
                      <a:cubicBezTo>
                        <a:pt x="907406" y="525634"/>
                        <a:pt x="910317" y="528968"/>
                        <a:pt x="910317" y="532857"/>
                      </a:cubicBezTo>
                      <a:cubicBezTo>
                        <a:pt x="910317" y="536747"/>
                        <a:pt x="907406" y="540080"/>
                        <a:pt x="904009" y="540080"/>
                      </a:cubicBezTo>
                      <a:cubicBezTo>
                        <a:pt x="900613" y="540080"/>
                        <a:pt x="897701" y="536747"/>
                        <a:pt x="897701" y="532857"/>
                      </a:cubicBezTo>
                      <a:cubicBezTo>
                        <a:pt x="897701" y="528968"/>
                        <a:pt x="900613" y="525634"/>
                        <a:pt x="904009" y="525634"/>
                      </a:cubicBezTo>
                      <a:close/>
                      <a:moveTo>
                        <a:pt x="885085" y="525634"/>
                      </a:moveTo>
                      <a:cubicBezTo>
                        <a:pt x="888481" y="525634"/>
                        <a:pt x="890908" y="528968"/>
                        <a:pt x="890908" y="532857"/>
                      </a:cubicBezTo>
                      <a:cubicBezTo>
                        <a:pt x="890908" y="536747"/>
                        <a:pt x="888481" y="540080"/>
                        <a:pt x="885085" y="540080"/>
                      </a:cubicBezTo>
                      <a:cubicBezTo>
                        <a:pt x="881688" y="540080"/>
                        <a:pt x="878777" y="536747"/>
                        <a:pt x="878777" y="532857"/>
                      </a:cubicBezTo>
                      <a:cubicBezTo>
                        <a:pt x="878777" y="528968"/>
                        <a:pt x="881688" y="525634"/>
                        <a:pt x="885085" y="525634"/>
                      </a:cubicBezTo>
                      <a:close/>
                      <a:moveTo>
                        <a:pt x="865675" y="525634"/>
                      </a:moveTo>
                      <a:cubicBezTo>
                        <a:pt x="869072" y="525634"/>
                        <a:pt x="871983" y="528968"/>
                        <a:pt x="871983" y="532857"/>
                      </a:cubicBezTo>
                      <a:cubicBezTo>
                        <a:pt x="871983" y="536747"/>
                        <a:pt x="869072" y="540080"/>
                        <a:pt x="865675" y="540080"/>
                      </a:cubicBezTo>
                      <a:cubicBezTo>
                        <a:pt x="862278" y="540080"/>
                        <a:pt x="859852" y="536747"/>
                        <a:pt x="859852" y="532857"/>
                      </a:cubicBezTo>
                      <a:cubicBezTo>
                        <a:pt x="859852" y="528968"/>
                        <a:pt x="862278" y="525634"/>
                        <a:pt x="865675" y="525634"/>
                      </a:cubicBezTo>
                      <a:close/>
                      <a:moveTo>
                        <a:pt x="846750" y="525634"/>
                      </a:moveTo>
                      <a:cubicBezTo>
                        <a:pt x="850147" y="525634"/>
                        <a:pt x="853059" y="528968"/>
                        <a:pt x="853059" y="532857"/>
                      </a:cubicBezTo>
                      <a:cubicBezTo>
                        <a:pt x="853059" y="536747"/>
                        <a:pt x="850147" y="540080"/>
                        <a:pt x="846750" y="540080"/>
                      </a:cubicBezTo>
                      <a:cubicBezTo>
                        <a:pt x="843354" y="540080"/>
                        <a:pt x="840442" y="536747"/>
                        <a:pt x="840442" y="532857"/>
                      </a:cubicBezTo>
                      <a:cubicBezTo>
                        <a:pt x="840442" y="528968"/>
                        <a:pt x="843354" y="525634"/>
                        <a:pt x="846750" y="525634"/>
                      </a:cubicBezTo>
                      <a:close/>
                      <a:moveTo>
                        <a:pt x="827341" y="525634"/>
                      </a:moveTo>
                      <a:cubicBezTo>
                        <a:pt x="831223" y="525634"/>
                        <a:pt x="833649" y="528968"/>
                        <a:pt x="833649" y="532857"/>
                      </a:cubicBezTo>
                      <a:cubicBezTo>
                        <a:pt x="833649" y="536747"/>
                        <a:pt x="831223" y="540080"/>
                        <a:pt x="827341" y="540080"/>
                      </a:cubicBezTo>
                      <a:cubicBezTo>
                        <a:pt x="823944" y="540080"/>
                        <a:pt x="821518" y="536747"/>
                        <a:pt x="821518" y="532857"/>
                      </a:cubicBezTo>
                      <a:cubicBezTo>
                        <a:pt x="821518" y="528968"/>
                        <a:pt x="823944" y="525634"/>
                        <a:pt x="827341" y="525634"/>
                      </a:cubicBezTo>
                      <a:close/>
                      <a:moveTo>
                        <a:pt x="808416" y="525634"/>
                      </a:moveTo>
                      <a:cubicBezTo>
                        <a:pt x="811813" y="525634"/>
                        <a:pt x="814724" y="528968"/>
                        <a:pt x="814724" y="532857"/>
                      </a:cubicBezTo>
                      <a:cubicBezTo>
                        <a:pt x="814724" y="536747"/>
                        <a:pt x="811813" y="540080"/>
                        <a:pt x="808416" y="540080"/>
                      </a:cubicBezTo>
                      <a:cubicBezTo>
                        <a:pt x="805020" y="540080"/>
                        <a:pt x="802108" y="536747"/>
                        <a:pt x="802108" y="532857"/>
                      </a:cubicBezTo>
                      <a:cubicBezTo>
                        <a:pt x="802108" y="528968"/>
                        <a:pt x="805020" y="525634"/>
                        <a:pt x="808416" y="525634"/>
                      </a:cubicBezTo>
                      <a:close/>
                      <a:moveTo>
                        <a:pt x="789492" y="525634"/>
                      </a:moveTo>
                      <a:cubicBezTo>
                        <a:pt x="792888" y="525634"/>
                        <a:pt x="795315" y="528968"/>
                        <a:pt x="795315" y="532857"/>
                      </a:cubicBezTo>
                      <a:cubicBezTo>
                        <a:pt x="795315" y="536747"/>
                        <a:pt x="792888" y="540080"/>
                        <a:pt x="789492" y="540080"/>
                      </a:cubicBezTo>
                      <a:cubicBezTo>
                        <a:pt x="786095" y="540080"/>
                        <a:pt x="783184" y="536747"/>
                        <a:pt x="783184" y="532857"/>
                      </a:cubicBezTo>
                      <a:cubicBezTo>
                        <a:pt x="783184" y="528968"/>
                        <a:pt x="786095" y="525634"/>
                        <a:pt x="789492" y="525634"/>
                      </a:cubicBezTo>
                      <a:close/>
                      <a:moveTo>
                        <a:pt x="770082" y="525634"/>
                      </a:moveTo>
                      <a:cubicBezTo>
                        <a:pt x="773479" y="525634"/>
                        <a:pt x="776390" y="528968"/>
                        <a:pt x="776390" y="532857"/>
                      </a:cubicBezTo>
                      <a:cubicBezTo>
                        <a:pt x="776390" y="536747"/>
                        <a:pt x="773479" y="540080"/>
                        <a:pt x="770082" y="540080"/>
                      </a:cubicBezTo>
                      <a:cubicBezTo>
                        <a:pt x="766685" y="540080"/>
                        <a:pt x="763774" y="536747"/>
                        <a:pt x="763774" y="532857"/>
                      </a:cubicBezTo>
                      <a:cubicBezTo>
                        <a:pt x="763774" y="528968"/>
                        <a:pt x="766685" y="525634"/>
                        <a:pt x="770082" y="525634"/>
                      </a:cubicBezTo>
                      <a:close/>
                      <a:moveTo>
                        <a:pt x="751157" y="525634"/>
                      </a:moveTo>
                      <a:cubicBezTo>
                        <a:pt x="754554" y="525634"/>
                        <a:pt x="757466" y="528968"/>
                        <a:pt x="757466" y="532857"/>
                      </a:cubicBezTo>
                      <a:cubicBezTo>
                        <a:pt x="757466" y="536747"/>
                        <a:pt x="754554" y="540080"/>
                        <a:pt x="751157" y="540080"/>
                      </a:cubicBezTo>
                      <a:cubicBezTo>
                        <a:pt x="747761" y="540080"/>
                        <a:pt x="744849" y="536747"/>
                        <a:pt x="744849" y="532857"/>
                      </a:cubicBezTo>
                      <a:cubicBezTo>
                        <a:pt x="744849" y="528968"/>
                        <a:pt x="747761" y="525634"/>
                        <a:pt x="751157" y="525634"/>
                      </a:cubicBezTo>
                      <a:close/>
                      <a:moveTo>
                        <a:pt x="368300" y="525634"/>
                      </a:moveTo>
                      <a:cubicBezTo>
                        <a:pt x="371697" y="525634"/>
                        <a:pt x="374608" y="528968"/>
                        <a:pt x="374608" y="532857"/>
                      </a:cubicBezTo>
                      <a:cubicBezTo>
                        <a:pt x="374608" y="536747"/>
                        <a:pt x="371697" y="540080"/>
                        <a:pt x="368300" y="540080"/>
                      </a:cubicBezTo>
                      <a:cubicBezTo>
                        <a:pt x="364903" y="540080"/>
                        <a:pt x="362477" y="536747"/>
                        <a:pt x="362477" y="532857"/>
                      </a:cubicBezTo>
                      <a:cubicBezTo>
                        <a:pt x="362477" y="528968"/>
                        <a:pt x="364903" y="525634"/>
                        <a:pt x="368300" y="525634"/>
                      </a:cubicBezTo>
                      <a:close/>
                      <a:moveTo>
                        <a:pt x="349376" y="525634"/>
                      </a:moveTo>
                      <a:cubicBezTo>
                        <a:pt x="352772" y="525634"/>
                        <a:pt x="355684" y="528968"/>
                        <a:pt x="355684" y="532857"/>
                      </a:cubicBezTo>
                      <a:cubicBezTo>
                        <a:pt x="355684" y="536747"/>
                        <a:pt x="352772" y="540080"/>
                        <a:pt x="349376" y="540080"/>
                      </a:cubicBezTo>
                      <a:cubicBezTo>
                        <a:pt x="345979" y="540080"/>
                        <a:pt x="343068" y="536747"/>
                        <a:pt x="343068" y="532857"/>
                      </a:cubicBezTo>
                      <a:cubicBezTo>
                        <a:pt x="343068" y="528968"/>
                        <a:pt x="345979" y="525634"/>
                        <a:pt x="349376" y="525634"/>
                      </a:cubicBezTo>
                      <a:close/>
                      <a:moveTo>
                        <a:pt x="1191273" y="503964"/>
                      </a:moveTo>
                      <a:cubicBezTo>
                        <a:pt x="1194670" y="503964"/>
                        <a:pt x="1197096" y="506742"/>
                        <a:pt x="1197096" y="510632"/>
                      </a:cubicBezTo>
                      <a:cubicBezTo>
                        <a:pt x="1197096" y="514521"/>
                        <a:pt x="1194670" y="517855"/>
                        <a:pt x="1191273" y="517855"/>
                      </a:cubicBezTo>
                      <a:cubicBezTo>
                        <a:pt x="1187392" y="517855"/>
                        <a:pt x="1184965" y="514521"/>
                        <a:pt x="1184965" y="510632"/>
                      </a:cubicBezTo>
                      <a:cubicBezTo>
                        <a:pt x="1184965" y="506742"/>
                        <a:pt x="1187392" y="503964"/>
                        <a:pt x="1191273" y="503964"/>
                      </a:cubicBezTo>
                      <a:close/>
                      <a:moveTo>
                        <a:pt x="1095195" y="503964"/>
                      </a:moveTo>
                      <a:cubicBezTo>
                        <a:pt x="1098592" y="503964"/>
                        <a:pt x="1101503" y="506742"/>
                        <a:pt x="1101503" y="510632"/>
                      </a:cubicBezTo>
                      <a:cubicBezTo>
                        <a:pt x="1101503" y="514521"/>
                        <a:pt x="1098592" y="517855"/>
                        <a:pt x="1095195" y="517855"/>
                      </a:cubicBezTo>
                      <a:cubicBezTo>
                        <a:pt x="1091799" y="517855"/>
                        <a:pt x="1089372" y="514521"/>
                        <a:pt x="1089372" y="510632"/>
                      </a:cubicBezTo>
                      <a:cubicBezTo>
                        <a:pt x="1089372" y="506742"/>
                        <a:pt x="1091799" y="503964"/>
                        <a:pt x="1095195" y="503964"/>
                      </a:cubicBezTo>
                      <a:close/>
                      <a:moveTo>
                        <a:pt x="1076271" y="503964"/>
                      </a:moveTo>
                      <a:cubicBezTo>
                        <a:pt x="1079667" y="503964"/>
                        <a:pt x="1082579" y="506742"/>
                        <a:pt x="1082579" y="510632"/>
                      </a:cubicBezTo>
                      <a:cubicBezTo>
                        <a:pt x="1082579" y="514521"/>
                        <a:pt x="1079667" y="517855"/>
                        <a:pt x="1076271" y="517855"/>
                      </a:cubicBezTo>
                      <a:cubicBezTo>
                        <a:pt x="1072874" y="517855"/>
                        <a:pt x="1069963" y="514521"/>
                        <a:pt x="1069963" y="510632"/>
                      </a:cubicBezTo>
                      <a:cubicBezTo>
                        <a:pt x="1069963" y="506742"/>
                        <a:pt x="1072874" y="503964"/>
                        <a:pt x="1076271" y="503964"/>
                      </a:cubicBezTo>
                      <a:close/>
                      <a:moveTo>
                        <a:pt x="1057346" y="503964"/>
                      </a:moveTo>
                      <a:cubicBezTo>
                        <a:pt x="1060743" y="503964"/>
                        <a:pt x="1063169" y="506742"/>
                        <a:pt x="1063169" y="510632"/>
                      </a:cubicBezTo>
                      <a:cubicBezTo>
                        <a:pt x="1063169" y="514521"/>
                        <a:pt x="1060743" y="517855"/>
                        <a:pt x="1057346" y="517855"/>
                      </a:cubicBezTo>
                      <a:cubicBezTo>
                        <a:pt x="1053950" y="517855"/>
                        <a:pt x="1051038" y="514521"/>
                        <a:pt x="1051038" y="510632"/>
                      </a:cubicBezTo>
                      <a:cubicBezTo>
                        <a:pt x="1051038" y="506742"/>
                        <a:pt x="1053950" y="503964"/>
                        <a:pt x="1057346" y="503964"/>
                      </a:cubicBezTo>
                      <a:close/>
                      <a:moveTo>
                        <a:pt x="1037936" y="503964"/>
                      </a:moveTo>
                      <a:cubicBezTo>
                        <a:pt x="1041333" y="503964"/>
                        <a:pt x="1044245" y="506742"/>
                        <a:pt x="1044245" y="510632"/>
                      </a:cubicBezTo>
                      <a:cubicBezTo>
                        <a:pt x="1044245" y="514521"/>
                        <a:pt x="1041333" y="517855"/>
                        <a:pt x="1037936" y="517855"/>
                      </a:cubicBezTo>
                      <a:cubicBezTo>
                        <a:pt x="1034540" y="517855"/>
                        <a:pt x="1031628" y="514521"/>
                        <a:pt x="1031628" y="510632"/>
                      </a:cubicBezTo>
                      <a:cubicBezTo>
                        <a:pt x="1031628" y="506742"/>
                        <a:pt x="1034540" y="503964"/>
                        <a:pt x="1037936" y="503964"/>
                      </a:cubicBezTo>
                      <a:close/>
                      <a:moveTo>
                        <a:pt x="1019012" y="503964"/>
                      </a:moveTo>
                      <a:cubicBezTo>
                        <a:pt x="1022409" y="503964"/>
                        <a:pt x="1024835" y="506742"/>
                        <a:pt x="1024835" y="510632"/>
                      </a:cubicBezTo>
                      <a:cubicBezTo>
                        <a:pt x="1024835" y="514521"/>
                        <a:pt x="1022409" y="517855"/>
                        <a:pt x="1019012" y="517855"/>
                      </a:cubicBezTo>
                      <a:cubicBezTo>
                        <a:pt x="1015615" y="517855"/>
                        <a:pt x="1012704" y="514521"/>
                        <a:pt x="1012704" y="510632"/>
                      </a:cubicBezTo>
                      <a:cubicBezTo>
                        <a:pt x="1012704" y="506742"/>
                        <a:pt x="1015615" y="503964"/>
                        <a:pt x="1019012" y="503964"/>
                      </a:cubicBezTo>
                      <a:close/>
                      <a:moveTo>
                        <a:pt x="999602" y="503964"/>
                      </a:moveTo>
                      <a:cubicBezTo>
                        <a:pt x="1002999" y="503964"/>
                        <a:pt x="1005910" y="506742"/>
                        <a:pt x="1005910" y="510632"/>
                      </a:cubicBezTo>
                      <a:cubicBezTo>
                        <a:pt x="1005910" y="514521"/>
                        <a:pt x="1002999" y="517855"/>
                        <a:pt x="999602" y="517855"/>
                      </a:cubicBezTo>
                      <a:cubicBezTo>
                        <a:pt x="996206" y="517855"/>
                        <a:pt x="993779" y="514521"/>
                        <a:pt x="993779" y="510632"/>
                      </a:cubicBezTo>
                      <a:cubicBezTo>
                        <a:pt x="993779" y="506742"/>
                        <a:pt x="996206" y="503964"/>
                        <a:pt x="999602" y="503964"/>
                      </a:cubicBezTo>
                      <a:close/>
                      <a:moveTo>
                        <a:pt x="980678" y="503964"/>
                      </a:moveTo>
                      <a:cubicBezTo>
                        <a:pt x="984074" y="503964"/>
                        <a:pt x="986986" y="506742"/>
                        <a:pt x="986986" y="510632"/>
                      </a:cubicBezTo>
                      <a:cubicBezTo>
                        <a:pt x="986986" y="514521"/>
                        <a:pt x="984074" y="517855"/>
                        <a:pt x="980678" y="517855"/>
                      </a:cubicBezTo>
                      <a:cubicBezTo>
                        <a:pt x="977281" y="517855"/>
                        <a:pt x="974370" y="514521"/>
                        <a:pt x="974370" y="510632"/>
                      </a:cubicBezTo>
                      <a:cubicBezTo>
                        <a:pt x="974370" y="506742"/>
                        <a:pt x="977281" y="503964"/>
                        <a:pt x="980678" y="503964"/>
                      </a:cubicBezTo>
                      <a:close/>
                      <a:moveTo>
                        <a:pt x="961268" y="503964"/>
                      </a:moveTo>
                      <a:cubicBezTo>
                        <a:pt x="964665" y="503964"/>
                        <a:pt x="967576" y="506742"/>
                        <a:pt x="967576" y="510632"/>
                      </a:cubicBezTo>
                      <a:cubicBezTo>
                        <a:pt x="967576" y="514521"/>
                        <a:pt x="964665" y="517855"/>
                        <a:pt x="961268" y="517855"/>
                      </a:cubicBezTo>
                      <a:cubicBezTo>
                        <a:pt x="957871" y="517855"/>
                        <a:pt x="955445" y="514521"/>
                        <a:pt x="955445" y="510632"/>
                      </a:cubicBezTo>
                      <a:cubicBezTo>
                        <a:pt x="955445" y="506742"/>
                        <a:pt x="957871" y="503964"/>
                        <a:pt x="961268" y="503964"/>
                      </a:cubicBezTo>
                      <a:close/>
                      <a:moveTo>
                        <a:pt x="942343" y="503964"/>
                      </a:moveTo>
                      <a:cubicBezTo>
                        <a:pt x="945740" y="503964"/>
                        <a:pt x="948652" y="506742"/>
                        <a:pt x="948652" y="510632"/>
                      </a:cubicBezTo>
                      <a:cubicBezTo>
                        <a:pt x="948652" y="514521"/>
                        <a:pt x="945740" y="517855"/>
                        <a:pt x="942343" y="517855"/>
                      </a:cubicBezTo>
                      <a:cubicBezTo>
                        <a:pt x="938947" y="517855"/>
                        <a:pt x="936035" y="514521"/>
                        <a:pt x="936035" y="510632"/>
                      </a:cubicBezTo>
                      <a:cubicBezTo>
                        <a:pt x="936035" y="506742"/>
                        <a:pt x="938947" y="503964"/>
                        <a:pt x="942343" y="503964"/>
                      </a:cubicBezTo>
                      <a:close/>
                      <a:moveTo>
                        <a:pt x="923419" y="503964"/>
                      </a:moveTo>
                      <a:cubicBezTo>
                        <a:pt x="926816" y="503964"/>
                        <a:pt x="929242" y="506742"/>
                        <a:pt x="929242" y="510632"/>
                      </a:cubicBezTo>
                      <a:cubicBezTo>
                        <a:pt x="929242" y="514521"/>
                        <a:pt x="926816" y="517855"/>
                        <a:pt x="923419" y="517855"/>
                      </a:cubicBezTo>
                      <a:cubicBezTo>
                        <a:pt x="920022" y="517855"/>
                        <a:pt x="917111" y="514521"/>
                        <a:pt x="917111" y="510632"/>
                      </a:cubicBezTo>
                      <a:cubicBezTo>
                        <a:pt x="917111" y="506742"/>
                        <a:pt x="920022" y="503964"/>
                        <a:pt x="923419" y="503964"/>
                      </a:cubicBezTo>
                      <a:close/>
                      <a:moveTo>
                        <a:pt x="904009" y="503964"/>
                      </a:moveTo>
                      <a:cubicBezTo>
                        <a:pt x="907406" y="503964"/>
                        <a:pt x="910317" y="506742"/>
                        <a:pt x="910317" y="510632"/>
                      </a:cubicBezTo>
                      <a:cubicBezTo>
                        <a:pt x="910317" y="514521"/>
                        <a:pt x="907406" y="517855"/>
                        <a:pt x="904009" y="517855"/>
                      </a:cubicBezTo>
                      <a:cubicBezTo>
                        <a:pt x="900613" y="517855"/>
                        <a:pt x="897701" y="514521"/>
                        <a:pt x="897701" y="510632"/>
                      </a:cubicBezTo>
                      <a:cubicBezTo>
                        <a:pt x="897701" y="506742"/>
                        <a:pt x="900613" y="503964"/>
                        <a:pt x="904009" y="503964"/>
                      </a:cubicBezTo>
                      <a:close/>
                      <a:moveTo>
                        <a:pt x="885085" y="503964"/>
                      </a:moveTo>
                      <a:cubicBezTo>
                        <a:pt x="888481" y="503964"/>
                        <a:pt x="890908" y="506742"/>
                        <a:pt x="890908" y="510632"/>
                      </a:cubicBezTo>
                      <a:cubicBezTo>
                        <a:pt x="890908" y="514521"/>
                        <a:pt x="888481" y="517855"/>
                        <a:pt x="885085" y="517855"/>
                      </a:cubicBezTo>
                      <a:cubicBezTo>
                        <a:pt x="881688" y="517855"/>
                        <a:pt x="878777" y="514521"/>
                        <a:pt x="878777" y="510632"/>
                      </a:cubicBezTo>
                      <a:cubicBezTo>
                        <a:pt x="878777" y="506742"/>
                        <a:pt x="881688" y="503964"/>
                        <a:pt x="885085" y="503964"/>
                      </a:cubicBezTo>
                      <a:close/>
                      <a:moveTo>
                        <a:pt x="865675" y="503964"/>
                      </a:moveTo>
                      <a:cubicBezTo>
                        <a:pt x="869072" y="503964"/>
                        <a:pt x="871983" y="506742"/>
                        <a:pt x="871983" y="510632"/>
                      </a:cubicBezTo>
                      <a:cubicBezTo>
                        <a:pt x="871983" y="514521"/>
                        <a:pt x="869072" y="517855"/>
                        <a:pt x="865675" y="517855"/>
                      </a:cubicBezTo>
                      <a:cubicBezTo>
                        <a:pt x="862278" y="517855"/>
                        <a:pt x="859852" y="514521"/>
                        <a:pt x="859852" y="510632"/>
                      </a:cubicBezTo>
                      <a:cubicBezTo>
                        <a:pt x="859852" y="506742"/>
                        <a:pt x="862278" y="503964"/>
                        <a:pt x="865675" y="503964"/>
                      </a:cubicBezTo>
                      <a:close/>
                      <a:moveTo>
                        <a:pt x="846750" y="503964"/>
                      </a:moveTo>
                      <a:cubicBezTo>
                        <a:pt x="850147" y="503964"/>
                        <a:pt x="853059" y="506742"/>
                        <a:pt x="853059" y="510632"/>
                      </a:cubicBezTo>
                      <a:cubicBezTo>
                        <a:pt x="853059" y="514521"/>
                        <a:pt x="850147" y="517855"/>
                        <a:pt x="846750" y="517855"/>
                      </a:cubicBezTo>
                      <a:cubicBezTo>
                        <a:pt x="843354" y="517855"/>
                        <a:pt x="840442" y="514521"/>
                        <a:pt x="840442" y="510632"/>
                      </a:cubicBezTo>
                      <a:cubicBezTo>
                        <a:pt x="840442" y="506742"/>
                        <a:pt x="843354" y="503964"/>
                        <a:pt x="846750" y="503964"/>
                      </a:cubicBezTo>
                      <a:close/>
                      <a:moveTo>
                        <a:pt x="827341" y="503964"/>
                      </a:moveTo>
                      <a:cubicBezTo>
                        <a:pt x="831223" y="503964"/>
                        <a:pt x="833649" y="506742"/>
                        <a:pt x="833649" y="510632"/>
                      </a:cubicBezTo>
                      <a:cubicBezTo>
                        <a:pt x="833649" y="514521"/>
                        <a:pt x="831223" y="517855"/>
                        <a:pt x="827341" y="517855"/>
                      </a:cubicBezTo>
                      <a:cubicBezTo>
                        <a:pt x="823944" y="517855"/>
                        <a:pt x="821518" y="514521"/>
                        <a:pt x="821518" y="510632"/>
                      </a:cubicBezTo>
                      <a:cubicBezTo>
                        <a:pt x="821518" y="506742"/>
                        <a:pt x="823944" y="503964"/>
                        <a:pt x="827341" y="503964"/>
                      </a:cubicBezTo>
                      <a:close/>
                      <a:moveTo>
                        <a:pt x="808416" y="503964"/>
                      </a:moveTo>
                      <a:cubicBezTo>
                        <a:pt x="811813" y="503964"/>
                        <a:pt x="814724" y="506742"/>
                        <a:pt x="814724" y="510632"/>
                      </a:cubicBezTo>
                      <a:cubicBezTo>
                        <a:pt x="814724" y="514521"/>
                        <a:pt x="811813" y="517855"/>
                        <a:pt x="808416" y="517855"/>
                      </a:cubicBezTo>
                      <a:cubicBezTo>
                        <a:pt x="805020" y="517855"/>
                        <a:pt x="802108" y="514521"/>
                        <a:pt x="802108" y="510632"/>
                      </a:cubicBezTo>
                      <a:cubicBezTo>
                        <a:pt x="802108" y="506742"/>
                        <a:pt x="805020" y="503964"/>
                        <a:pt x="808416" y="503964"/>
                      </a:cubicBezTo>
                      <a:close/>
                      <a:moveTo>
                        <a:pt x="789492" y="503964"/>
                      </a:moveTo>
                      <a:cubicBezTo>
                        <a:pt x="792888" y="503964"/>
                        <a:pt x="795315" y="506742"/>
                        <a:pt x="795315" y="510632"/>
                      </a:cubicBezTo>
                      <a:cubicBezTo>
                        <a:pt x="795315" y="514521"/>
                        <a:pt x="792888" y="517855"/>
                        <a:pt x="789492" y="517855"/>
                      </a:cubicBezTo>
                      <a:cubicBezTo>
                        <a:pt x="786095" y="517855"/>
                        <a:pt x="783184" y="514521"/>
                        <a:pt x="783184" y="510632"/>
                      </a:cubicBezTo>
                      <a:cubicBezTo>
                        <a:pt x="783184" y="506742"/>
                        <a:pt x="786095" y="503964"/>
                        <a:pt x="789492" y="503964"/>
                      </a:cubicBezTo>
                      <a:close/>
                      <a:moveTo>
                        <a:pt x="770082" y="503964"/>
                      </a:moveTo>
                      <a:cubicBezTo>
                        <a:pt x="773479" y="503964"/>
                        <a:pt x="776390" y="506742"/>
                        <a:pt x="776390" y="510632"/>
                      </a:cubicBezTo>
                      <a:cubicBezTo>
                        <a:pt x="776390" y="514521"/>
                        <a:pt x="773479" y="517855"/>
                        <a:pt x="770082" y="517855"/>
                      </a:cubicBezTo>
                      <a:cubicBezTo>
                        <a:pt x="766685" y="517855"/>
                        <a:pt x="763774" y="514521"/>
                        <a:pt x="763774" y="510632"/>
                      </a:cubicBezTo>
                      <a:cubicBezTo>
                        <a:pt x="763774" y="506742"/>
                        <a:pt x="766685" y="503964"/>
                        <a:pt x="770082" y="503964"/>
                      </a:cubicBezTo>
                      <a:close/>
                      <a:moveTo>
                        <a:pt x="751157" y="503964"/>
                      </a:moveTo>
                      <a:cubicBezTo>
                        <a:pt x="754554" y="503964"/>
                        <a:pt x="757466" y="506742"/>
                        <a:pt x="757466" y="510632"/>
                      </a:cubicBezTo>
                      <a:cubicBezTo>
                        <a:pt x="757466" y="514521"/>
                        <a:pt x="754554" y="517855"/>
                        <a:pt x="751157" y="517855"/>
                      </a:cubicBezTo>
                      <a:cubicBezTo>
                        <a:pt x="747761" y="517855"/>
                        <a:pt x="744849" y="514521"/>
                        <a:pt x="744849" y="510632"/>
                      </a:cubicBezTo>
                      <a:cubicBezTo>
                        <a:pt x="744849" y="506742"/>
                        <a:pt x="747761" y="503964"/>
                        <a:pt x="751157" y="503964"/>
                      </a:cubicBezTo>
                      <a:close/>
                      <a:moveTo>
                        <a:pt x="444969" y="503964"/>
                      </a:moveTo>
                      <a:cubicBezTo>
                        <a:pt x="448365" y="503964"/>
                        <a:pt x="451277" y="506742"/>
                        <a:pt x="451277" y="510632"/>
                      </a:cubicBezTo>
                      <a:cubicBezTo>
                        <a:pt x="451277" y="514521"/>
                        <a:pt x="448365" y="517855"/>
                        <a:pt x="444969" y="517855"/>
                      </a:cubicBezTo>
                      <a:cubicBezTo>
                        <a:pt x="441572" y="517855"/>
                        <a:pt x="438661" y="514521"/>
                        <a:pt x="438661" y="510632"/>
                      </a:cubicBezTo>
                      <a:cubicBezTo>
                        <a:pt x="438661" y="506742"/>
                        <a:pt x="441572" y="503964"/>
                        <a:pt x="444969" y="503964"/>
                      </a:cubicBezTo>
                      <a:close/>
                      <a:moveTo>
                        <a:pt x="387710" y="503964"/>
                      </a:moveTo>
                      <a:cubicBezTo>
                        <a:pt x="391107" y="503964"/>
                        <a:pt x="393533" y="506742"/>
                        <a:pt x="393533" y="510632"/>
                      </a:cubicBezTo>
                      <a:cubicBezTo>
                        <a:pt x="393533" y="514521"/>
                        <a:pt x="391107" y="517855"/>
                        <a:pt x="387710" y="517855"/>
                      </a:cubicBezTo>
                      <a:cubicBezTo>
                        <a:pt x="384313" y="517855"/>
                        <a:pt x="381402" y="514521"/>
                        <a:pt x="381402" y="510632"/>
                      </a:cubicBezTo>
                      <a:cubicBezTo>
                        <a:pt x="381402" y="506742"/>
                        <a:pt x="384313" y="503964"/>
                        <a:pt x="387710" y="503964"/>
                      </a:cubicBezTo>
                      <a:close/>
                      <a:moveTo>
                        <a:pt x="329966" y="503964"/>
                      </a:moveTo>
                      <a:cubicBezTo>
                        <a:pt x="333363" y="503964"/>
                        <a:pt x="336274" y="506742"/>
                        <a:pt x="336274" y="510632"/>
                      </a:cubicBezTo>
                      <a:cubicBezTo>
                        <a:pt x="336274" y="514521"/>
                        <a:pt x="333363" y="517855"/>
                        <a:pt x="329966" y="517855"/>
                      </a:cubicBezTo>
                      <a:cubicBezTo>
                        <a:pt x="326569" y="517855"/>
                        <a:pt x="324143" y="514521"/>
                        <a:pt x="324143" y="510632"/>
                      </a:cubicBezTo>
                      <a:cubicBezTo>
                        <a:pt x="324143" y="506742"/>
                        <a:pt x="326569" y="503964"/>
                        <a:pt x="329966" y="503964"/>
                      </a:cubicBezTo>
                      <a:close/>
                      <a:moveTo>
                        <a:pt x="311041" y="503964"/>
                      </a:moveTo>
                      <a:cubicBezTo>
                        <a:pt x="314438" y="503964"/>
                        <a:pt x="317350" y="506742"/>
                        <a:pt x="317350" y="510632"/>
                      </a:cubicBezTo>
                      <a:cubicBezTo>
                        <a:pt x="317350" y="514521"/>
                        <a:pt x="314438" y="517855"/>
                        <a:pt x="311041" y="517855"/>
                      </a:cubicBezTo>
                      <a:cubicBezTo>
                        <a:pt x="307645" y="517855"/>
                        <a:pt x="304733" y="514521"/>
                        <a:pt x="304733" y="510632"/>
                      </a:cubicBezTo>
                      <a:cubicBezTo>
                        <a:pt x="304733" y="506742"/>
                        <a:pt x="307645" y="503964"/>
                        <a:pt x="311041" y="503964"/>
                      </a:cubicBezTo>
                      <a:close/>
                      <a:moveTo>
                        <a:pt x="1191273" y="481738"/>
                      </a:moveTo>
                      <a:cubicBezTo>
                        <a:pt x="1194670" y="481738"/>
                        <a:pt x="1197096" y="485072"/>
                        <a:pt x="1197096" y="488962"/>
                      </a:cubicBezTo>
                      <a:cubicBezTo>
                        <a:pt x="1197096" y="492851"/>
                        <a:pt x="1194670" y="496185"/>
                        <a:pt x="1191273" y="496185"/>
                      </a:cubicBezTo>
                      <a:cubicBezTo>
                        <a:pt x="1187392" y="496185"/>
                        <a:pt x="1184965" y="492851"/>
                        <a:pt x="1184965" y="488962"/>
                      </a:cubicBezTo>
                      <a:cubicBezTo>
                        <a:pt x="1184965" y="485072"/>
                        <a:pt x="1187392" y="481738"/>
                        <a:pt x="1191273" y="481738"/>
                      </a:cubicBezTo>
                      <a:close/>
                      <a:moveTo>
                        <a:pt x="1171864" y="481738"/>
                      </a:moveTo>
                      <a:cubicBezTo>
                        <a:pt x="1175260" y="481738"/>
                        <a:pt x="1178172" y="485072"/>
                        <a:pt x="1178172" y="488962"/>
                      </a:cubicBezTo>
                      <a:cubicBezTo>
                        <a:pt x="1178172" y="492851"/>
                        <a:pt x="1175260" y="496185"/>
                        <a:pt x="1171864" y="496185"/>
                      </a:cubicBezTo>
                      <a:cubicBezTo>
                        <a:pt x="1168467" y="496185"/>
                        <a:pt x="1165556" y="492851"/>
                        <a:pt x="1165556" y="488962"/>
                      </a:cubicBezTo>
                      <a:cubicBezTo>
                        <a:pt x="1165556" y="485072"/>
                        <a:pt x="1168467" y="481738"/>
                        <a:pt x="1171864" y="481738"/>
                      </a:cubicBezTo>
                      <a:close/>
                      <a:moveTo>
                        <a:pt x="1095195" y="481738"/>
                      </a:moveTo>
                      <a:cubicBezTo>
                        <a:pt x="1098592" y="481738"/>
                        <a:pt x="1101503" y="485072"/>
                        <a:pt x="1101503" y="488962"/>
                      </a:cubicBezTo>
                      <a:cubicBezTo>
                        <a:pt x="1101503" y="492851"/>
                        <a:pt x="1098592" y="496185"/>
                        <a:pt x="1095195" y="496185"/>
                      </a:cubicBezTo>
                      <a:cubicBezTo>
                        <a:pt x="1091799" y="496185"/>
                        <a:pt x="1089372" y="492851"/>
                        <a:pt x="1089372" y="488962"/>
                      </a:cubicBezTo>
                      <a:cubicBezTo>
                        <a:pt x="1089372" y="485072"/>
                        <a:pt x="1091799" y="481738"/>
                        <a:pt x="1095195" y="481738"/>
                      </a:cubicBezTo>
                      <a:close/>
                      <a:moveTo>
                        <a:pt x="1076271" y="481738"/>
                      </a:moveTo>
                      <a:cubicBezTo>
                        <a:pt x="1079667" y="481738"/>
                        <a:pt x="1082579" y="485072"/>
                        <a:pt x="1082579" y="488962"/>
                      </a:cubicBezTo>
                      <a:cubicBezTo>
                        <a:pt x="1082579" y="492851"/>
                        <a:pt x="1079667" y="496185"/>
                        <a:pt x="1076271" y="496185"/>
                      </a:cubicBezTo>
                      <a:cubicBezTo>
                        <a:pt x="1072874" y="496185"/>
                        <a:pt x="1069963" y="492851"/>
                        <a:pt x="1069963" y="488962"/>
                      </a:cubicBezTo>
                      <a:cubicBezTo>
                        <a:pt x="1069963" y="485072"/>
                        <a:pt x="1072874" y="481738"/>
                        <a:pt x="1076271" y="481738"/>
                      </a:cubicBezTo>
                      <a:close/>
                      <a:moveTo>
                        <a:pt x="1057346" y="481738"/>
                      </a:moveTo>
                      <a:cubicBezTo>
                        <a:pt x="1060743" y="481738"/>
                        <a:pt x="1063169" y="485072"/>
                        <a:pt x="1063169" y="488962"/>
                      </a:cubicBezTo>
                      <a:cubicBezTo>
                        <a:pt x="1063169" y="492851"/>
                        <a:pt x="1060743" y="496185"/>
                        <a:pt x="1057346" y="496185"/>
                      </a:cubicBezTo>
                      <a:cubicBezTo>
                        <a:pt x="1053950" y="496185"/>
                        <a:pt x="1051038" y="492851"/>
                        <a:pt x="1051038" y="488962"/>
                      </a:cubicBezTo>
                      <a:cubicBezTo>
                        <a:pt x="1051038" y="485072"/>
                        <a:pt x="1053950" y="481738"/>
                        <a:pt x="1057346" y="481738"/>
                      </a:cubicBezTo>
                      <a:close/>
                      <a:moveTo>
                        <a:pt x="1037936" y="481738"/>
                      </a:moveTo>
                      <a:cubicBezTo>
                        <a:pt x="1041333" y="481738"/>
                        <a:pt x="1044245" y="485072"/>
                        <a:pt x="1044245" y="488962"/>
                      </a:cubicBezTo>
                      <a:cubicBezTo>
                        <a:pt x="1044245" y="492851"/>
                        <a:pt x="1041333" y="496185"/>
                        <a:pt x="1037936" y="496185"/>
                      </a:cubicBezTo>
                      <a:cubicBezTo>
                        <a:pt x="1034540" y="496185"/>
                        <a:pt x="1031628" y="492851"/>
                        <a:pt x="1031628" y="488962"/>
                      </a:cubicBezTo>
                      <a:cubicBezTo>
                        <a:pt x="1031628" y="485072"/>
                        <a:pt x="1034540" y="481738"/>
                        <a:pt x="1037936" y="481738"/>
                      </a:cubicBezTo>
                      <a:close/>
                      <a:moveTo>
                        <a:pt x="1019012" y="481738"/>
                      </a:moveTo>
                      <a:cubicBezTo>
                        <a:pt x="1022409" y="481738"/>
                        <a:pt x="1024835" y="485072"/>
                        <a:pt x="1024835" y="488962"/>
                      </a:cubicBezTo>
                      <a:cubicBezTo>
                        <a:pt x="1024835" y="492851"/>
                        <a:pt x="1022409" y="496185"/>
                        <a:pt x="1019012" y="496185"/>
                      </a:cubicBezTo>
                      <a:cubicBezTo>
                        <a:pt x="1015615" y="496185"/>
                        <a:pt x="1012704" y="492851"/>
                        <a:pt x="1012704" y="488962"/>
                      </a:cubicBezTo>
                      <a:cubicBezTo>
                        <a:pt x="1012704" y="485072"/>
                        <a:pt x="1015615" y="481738"/>
                        <a:pt x="1019012" y="481738"/>
                      </a:cubicBezTo>
                      <a:close/>
                      <a:moveTo>
                        <a:pt x="980678" y="481738"/>
                      </a:moveTo>
                      <a:cubicBezTo>
                        <a:pt x="984074" y="481738"/>
                        <a:pt x="986986" y="485072"/>
                        <a:pt x="986986" y="488962"/>
                      </a:cubicBezTo>
                      <a:cubicBezTo>
                        <a:pt x="986986" y="492851"/>
                        <a:pt x="984074" y="496185"/>
                        <a:pt x="980678" y="496185"/>
                      </a:cubicBezTo>
                      <a:cubicBezTo>
                        <a:pt x="977281" y="496185"/>
                        <a:pt x="974370" y="492851"/>
                        <a:pt x="974370" y="488962"/>
                      </a:cubicBezTo>
                      <a:cubicBezTo>
                        <a:pt x="974370" y="485072"/>
                        <a:pt x="977281" y="481738"/>
                        <a:pt x="980678" y="481738"/>
                      </a:cubicBezTo>
                      <a:close/>
                      <a:moveTo>
                        <a:pt x="961268" y="481738"/>
                      </a:moveTo>
                      <a:cubicBezTo>
                        <a:pt x="964665" y="481738"/>
                        <a:pt x="967576" y="485072"/>
                        <a:pt x="967576" y="488962"/>
                      </a:cubicBezTo>
                      <a:cubicBezTo>
                        <a:pt x="967576" y="492851"/>
                        <a:pt x="964665" y="496185"/>
                        <a:pt x="961268" y="496185"/>
                      </a:cubicBezTo>
                      <a:cubicBezTo>
                        <a:pt x="957871" y="496185"/>
                        <a:pt x="955445" y="492851"/>
                        <a:pt x="955445" y="488962"/>
                      </a:cubicBezTo>
                      <a:cubicBezTo>
                        <a:pt x="955445" y="485072"/>
                        <a:pt x="957871" y="481738"/>
                        <a:pt x="961268" y="481738"/>
                      </a:cubicBezTo>
                      <a:close/>
                      <a:moveTo>
                        <a:pt x="942343" y="481738"/>
                      </a:moveTo>
                      <a:cubicBezTo>
                        <a:pt x="945740" y="481738"/>
                        <a:pt x="948652" y="485072"/>
                        <a:pt x="948652" y="488962"/>
                      </a:cubicBezTo>
                      <a:cubicBezTo>
                        <a:pt x="948652" y="492851"/>
                        <a:pt x="945740" y="496185"/>
                        <a:pt x="942343" y="496185"/>
                      </a:cubicBezTo>
                      <a:cubicBezTo>
                        <a:pt x="938947" y="496185"/>
                        <a:pt x="936035" y="492851"/>
                        <a:pt x="936035" y="488962"/>
                      </a:cubicBezTo>
                      <a:cubicBezTo>
                        <a:pt x="936035" y="485072"/>
                        <a:pt x="938947" y="481738"/>
                        <a:pt x="942343" y="481738"/>
                      </a:cubicBezTo>
                      <a:close/>
                      <a:moveTo>
                        <a:pt x="923419" y="481738"/>
                      </a:moveTo>
                      <a:cubicBezTo>
                        <a:pt x="926816" y="481738"/>
                        <a:pt x="929242" y="485072"/>
                        <a:pt x="929242" y="488962"/>
                      </a:cubicBezTo>
                      <a:cubicBezTo>
                        <a:pt x="929242" y="492851"/>
                        <a:pt x="926816" y="496185"/>
                        <a:pt x="923419" y="496185"/>
                      </a:cubicBezTo>
                      <a:cubicBezTo>
                        <a:pt x="920022" y="496185"/>
                        <a:pt x="917111" y="492851"/>
                        <a:pt x="917111" y="488962"/>
                      </a:cubicBezTo>
                      <a:cubicBezTo>
                        <a:pt x="917111" y="485072"/>
                        <a:pt x="920022" y="481738"/>
                        <a:pt x="923419" y="481738"/>
                      </a:cubicBezTo>
                      <a:close/>
                      <a:moveTo>
                        <a:pt x="904009" y="481738"/>
                      </a:moveTo>
                      <a:cubicBezTo>
                        <a:pt x="907406" y="481738"/>
                        <a:pt x="910317" y="485072"/>
                        <a:pt x="910317" y="488962"/>
                      </a:cubicBezTo>
                      <a:cubicBezTo>
                        <a:pt x="910317" y="492851"/>
                        <a:pt x="907406" y="496185"/>
                        <a:pt x="904009" y="496185"/>
                      </a:cubicBezTo>
                      <a:cubicBezTo>
                        <a:pt x="900613" y="496185"/>
                        <a:pt x="897701" y="492851"/>
                        <a:pt x="897701" y="488962"/>
                      </a:cubicBezTo>
                      <a:cubicBezTo>
                        <a:pt x="897701" y="485072"/>
                        <a:pt x="900613" y="481738"/>
                        <a:pt x="904009" y="481738"/>
                      </a:cubicBezTo>
                      <a:close/>
                      <a:moveTo>
                        <a:pt x="885085" y="481738"/>
                      </a:moveTo>
                      <a:cubicBezTo>
                        <a:pt x="888481" y="481738"/>
                        <a:pt x="890908" y="485072"/>
                        <a:pt x="890908" y="488962"/>
                      </a:cubicBezTo>
                      <a:cubicBezTo>
                        <a:pt x="890908" y="492851"/>
                        <a:pt x="888481" y="496185"/>
                        <a:pt x="885085" y="496185"/>
                      </a:cubicBezTo>
                      <a:cubicBezTo>
                        <a:pt x="881688" y="496185"/>
                        <a:pt x="878777" y="492851"/>
                        <a:pt x="878777" y="488962"/>
                      </a:cubicBezTo>
                      <a:cubicBezTo>
                        <a:pt x="878777" y="485072"/>
                        <a:pt x="881688" y="481738"/>
                        <a:pt x="885085" y="481738"/>
                      </a:cubicBezTo>
                      <a:close/>
                      <a:moveTo>
                        <a:pt x="865675" y="481738"/>
                      </a:moveTo>
                      <a:cubicBezTo>
                        <a:pt x="869072" y="481738"/>
                        <a:pt x="871983" y="485072"/>
                        <a:pt x="871983" y="488962"/>
                      </a:cubicBezTo>
                      <a:cubicBezTo>
                        <a:pt x="871983" y="492851"/>
                        <a:pt x="869072" y="496185"/>
                        <a:pt x="865675" y="496185"/>
                      </a:cubicBezTo>
                      <a:cubicBezTo>
                        <a:pt x="862278" y="496185"/>
                        <a:pt x="859852" y="492851"/>
                        <a:pt x="859852" y="488962"/>
                      </a:cubicBezTo>
                      <a:cubicBezTo>
                        <a:pt x="859852" y="485072"/>
                        <a:pt x="862278" y="481738"/>
                        <a:pt x="865675" y="481738"/>
                      </a:cubicBezTo>
                      <a:close/>
                      <a:moveTo>
                        <a:pt x="846750" y="481738"/>
                      </a:moveTo>
                      <a:cubicBezTo>
                        <a:pt x="850147" y="481738"/>
                        <a:pt x="853059" y="485072"/>
                        <a:pt x="853059" y="488962"/>
                      </a:cubicBezTo>
                      <a:cubicBezTo>
                        <a:pt x="853059" y="492851"/>
                        <a:pt x="850147" y="496185"/>
                        <a:pt x="846750" y="496185"/>
                      </a:cubicBezTo>
                      <a:cubicBezTo>
                        <a:pt x="843354" y="496185"/>
                        <a:pt x="840442" y="492851"/>
                        <a:pt x="840442" y="488962"/>
                      </a:cubicBezTo>
                      <a:cubicBezTo>
                        <a:pt x="840442" y="485072"/>
                        <a:pt x="843354" y="481738"/>
                        <a:pt x="846750" y="481738"/>
                      </a:cubicBezTo>
                      <a:close/>
                      <a:moveTo>
                        <a:pt x="827341" y="481738"/>
                      </a:moveTo>
                      <a:cubicBezTo>
                        <a:pt x="831223" y="481738"/>
                        <a:pt x="833649" y="485072"/>
                        <a:pt x="833649" y="488962"/>
                      </a:cubicBezTo>
                      <a:cubicBezTo>
                        <a:pt x="833649" y="492851"/>
                        <a:pt x="831223" y="496185"/>
                        <a:pt x="827341" y="496185"/>
                      </a:cubicBezTo>
                      <a:cubicBezTo>
                        <a:pt x="823944" y="496185"/>
                        <a:pt x="821518" y="492851"/>
                        <a:pt x="821518" y="488962"/>
                      </a:cubicBezTo>
                      <a:cubicBezTo>
                        <a:pt x="821518" y="485072"/>
                        <a:pt x="823944" y="481738"/>
                        <a:pt x="827341" y="481738"/>
                      </a:cubicBezTo>
                      <a:close/>
                      <a:moveTo>
                        <a:pt x="808416" y="481738"/>
                      </a:moveTo>
                      <a:cubicBezTo>
                        <a:pt x="811813" y="481738"/>
                        <a:pt x="814724" y="485072"/>
                        <a:pt x="814724" y="488962"/>
                      </a:cubicBezTo>
                      <a:cubicBezTo>
                        <a:pt x="814724" y="492851"/>
                        <a:pt x="811813" y="496185"/>
                        <a:pt x="808416" y="496185"/>
                      </a:cubicBezTo>
                      <a:cubicBezTo>
                        <a:pt x="805020" y="496185"/>
                        <a:pt x="802108" y="492851"/>
                        <a:pt x="802108" y="488962"/>
                      </a:cubicBezTo>
                      <a:cubicBezTo>
                        <a:pt x="802108" y="485072"/>
                        <a:pt x="805020" y="481738"/>
                        <a:pt x="808416" y="481738"/>
                      </a:cubicBezTo>
                      <a:close/>
                      <a:moveTo>
                        <a:pt x="789492" y="481738"/>
                      </a:moveTo>
                      <a:cubicBezTo>
                        <a:pt x="792888" y="481738"/>
                        <a:pt x="795315" y="485072"/>
                        <a:pt x="795315" y="488962"/>
                      </a:cubicBezTo>
                      <a:cubicBezTo>
                        <a:pt x="795315" y="492851"/>
                        <a:pt x="792888" y="496185"/>
                        <a:pt x="789492" y="496185"/>
                      </a:cubicBezTo>
                      <a:cubicBezTo>
                        <a:pt x="786095" y="496185"/>
                        <a:pt x="783184" y="492851"/>
                        <a:pt x="783184" y="488962"/>
                      </a:cubicBezTo>
                      <a:cubicBezTo>
                        <a:pt x="783184" y="485072"/>
                        <a:pt x="786095" y="481738"/>
                        <a:pt x="789492" y="481738"/>
                      </a:cubicBezTo>
                      <a:close/>
                      <a:moveTo>
                        <a:pt x="770082" y="481738"/>
                      </a:moveTo>
                      <a:cubicBezTo>
                        <a:pt x="773479" y="481738"/>
                        <a:pt x="776390" y="485072"/>
                        <a:pt x="776390" y="488962"/>
                      </a:cubicBezTo>
                      <a:cubicBezTo>
                        <a:pt x="776390" y="492851"/>
                        <a:pt x="773479" y="496185"/>
                        <a:pt x="770082" y="496185"/>
                      </a:cubicBezTo>
                      <a:cubicBezTo>
                        <a:pt x="766685" y="496185"/>
                        <a:pt x="763774" y="492851"/>
                        <a:pt x="763774" y="488962"/>
                      </a:cubicBezTo>
                      <a:cubicBezTo>
                        <a:pt x="763774" y="485072"/>
                        <a:pt x="766685" y="481738"/>
                        <a:pt x="770082" y="481738"/>
                      </a:cubicBezTo>
                      <a:close/>
                      <a:moveTo>
                        <a:pt x="751157" y="481738"/>
                      </a:moveTo>
                      <a:cubicBezTo>
                        <a:pt x="754554" y="481738"/>
                        <a:pt x="757466" y="485072"/>
                        <a:pt x="757466" y="488962"/>
                      </a:cubicBezTo>
                      <a:cubicBezTo>
                        <a:pt x="757466" y="492851"/>
                        <a:pt x="754554" y="496185"/>
                        <a:pt x="751157" y="496185"/>
                      </a:cubicBezTo>
                      <a:cubicBezTo>
                        <a:pt x="747761" y="496185"/>
                        <a:pt x="744849" y="492851"/>
                        <a:pt x="744849" y="488962"/>
                      </a:cubicBezTo>
                      <a:cubicBezTo>
                        <a:pt x="744849" y="485072"/>
                        <a:pt x="747761" y="481738"/>
                        <a:pt x="751157" y="481738"/>
                      </a:cubicBezTo>
                      <a:close/>
                      <a:moveTo>
                        <a:pt x="329966" y="481738"/>
                      </a:moveTo>
                      <a:cubicBezTo>
                        <a:pt x="333363" y="481738"/>
                        <a:pt x="336274" y="485072"/>
                        <a:pt x="336274" y="488962"/>
                      </a:cubicBezTo>
                      <a:cubicBezTo>
                        <a:pt x="336274" y="492851"/>
                        <a:pt x="333363" y="496185"/>
                        <a:pt x="329966" y="496185"/>
                      </a:cubicBezTo>
                      <a:cubicBezTo>
                        <a:pt x="326569" y="496185"/>
                        <a:pt x="324143" y="492851"/>
                        <a:pt x="324143" y="488962"/>
                      </a:cubicBezTo>
                      <a:cubicBezTo>
                        <a:pt x="324143" y="485072"/>
                        <a:pt x="326569" y="481738"/>
                        <a:pt x="329966" y="481738"/>
                      </a:cubicBezTo>
                      <a:close/>
                      <a:moveTo>
                        <a:pt x="311041" y="481738"/>
                      </a:moveTo>
                      <a:cubicBezTo>
                        <a:pt x="314438" y="481738"/>
                        <a:pt x="317350" y="485072"/>
                        <a:pt x="317350" y="488962"/>
                      </a:cubicBezTo>
                      <a:cubicBezTo>
                        <a:pt x="317350" y="492851"/>
                        <a:pt x="314438" y="496185"/>
                        <a:pt x="311041" y="496185"/>
                      </a:cubicBezTo>
                      <a:cubicBezTo>
                        <a:pt x="307645" y="496185"/>
                        <a:pt x="304733" y="492851"/>
                        <a:pt x="304733" y="488962"/>
                      </a:cubicBezTo>
                      <a:cubicBezTo>
                        <a:pt x="304733" y="485072"/>
                        <a:pt x="307645" y="481738"/>
                        <a:pt x="311041" y="481738"/>
                      </a:cubicBezTo>
                      <a:close/>
                      <a:moveTo>
                        <a:pt x="1191273" y="460068"/>
                      </a:moveTo>
                      <a:cubicBezTo>
                        <a:pt x="1194670" y="460068"/>
                        <a:pt x="1197096" y="463402"/>
                        <a:pt x="1197096" y="467292"/>
                      </a:cubicBezTo>
                      <a:cubicBezTo>
                        <a:pt x="1197096" y="471181"/>
                        <a:pt x="1194670" y="473959"/>
                        <a:pt x="1191273" y="473959"/>
                      </a:cubicBezTo>
                      <a:cubicBezTo>
                        <a:pt x="1187392" y="473959"/>
                        <a:pt x="1184965" y="471181"/>
                        <a:pt x="1184965" y="467292"/>
                      </a:cubicBezTo>
                      <a:cubicBezTo>
                        <a:pt x="1184965" y="463402"/>
                        <a:pt x="1187392" y="460068"/>
                        <a:pt x="1191273" y="460068"/>
                      </a:cubicBezTo>
                      <a:close/>
                      <a:moveTo>
                        <a:pt x="1171864" y="460068"/>
                      </a:moveTo>
                      <a:cubicBezTo>
                        <a:pt x="1175260" y="460068"/>
                        <a:pt x="1178172" y="463402"/>
                        <a:pt x="1178172" y="467292"/>
                      </a:cubicBezTo>
                      <a:cubicBezTo>
                        <a:pt x="1178172" y="471181"/>
                        <a:pt x="1175260" y="473959"/>
                        <a:pt x="1171864" y="473959"/>
                      </a:cubicBezTo>
                      <a:cubicBezTo>
                        <a:pt x="1168467" y="473959"/>
                        <a:pt x="1165556" y="471181"/>
                        <a:pt x="1165556" y="467292"/>
                      </a:cubicBezTo>
                      <a:cubicBezTo>
                        <a:pt x="1165556" y="463402"/>
                        <a:pt x="1168467" y="460068"/>
                        <a:pt x="1171864" y="460068"/>
                      </a:cubicBezTo>
                      <a:close/>
                      <a:moveTo>
                        <a:pt x="1152939" y="460068"/>
                      </a:moveTo>
                      <a:cubicBezTo>
                        <a:pt x="1156336" y="460068"/>
                        <a:pt x="1158762" y="463402"/>
                        <a:pt x="1158762" y="467292"/>
                      </a:cubicBezTo>
                      <a:cubicBezTo>
                        <a:pt x="1158762" y="471181"/>
                        <a:pt x="1156336" y="473959"/>
                        <a:pt x="1152939" y="473959"/>
                      </a:cubicBezTo>
                      <a:cubicBezTo>
                        <a:pt x="1149543" y="473959"/>
                        <a:pt x="1146631" y="471181"/>
                        <a:pt x="1146631" y="467292"/>
                      </a:cubicBezTo>
                      <a:cubicBezTo>
                        <a:pt x="1146631" y="463402"/>
                        <a:pt x="1149543" y="460068"/>
                        <a:pt x="1152939" y="460068"/>
                      </a:cubicBezTo>
                      <a:close/>
                      <a:moveTo>
                        <a:pt x="1133529" y="460068"/>
                      </a:moveTo>
                      <a:cubicBezTo>
                        <a:pt x="1136926" y="460068"/>
                        <a:pt x="1139838" y="463402"/>
                        <a:pt x="1139838" y="467292"/>
                      </a:cubicBezTo>
                      <a:cubicBezTo>
                        <a:pt x="1139838" y="471181"/>
                        <a:pt x="1136926" y="473959"/>
                        <a:pt x="1133529" y="473959"/>
                      </a:cubicBezTo>
                      <a:cubicBezTo>
                        <a:pt x="1130133" y="473959"/>
                        <a:pt x="1127221" y="471181"/>
                        <a:pt x="1127221" y="467292"/>
                      </a:cubicBezTo>
                      <a:cubicBezTo>
                        <a:pt x="1127221" y="463402"/>
                        <a:pt x="1130133" y="460068"/>
                        <a:pt x="1133529" y="460068"/>
                      </a:cubicBezTo>
                      <a:close/>
                      <a:moveTo>
                        <a:pt x="1114605" y="460068"/>
                      </a:moveTo>
                      <a:cubicBezTo>
                        <a:pt x="1118002" y="460068"/>
                        <a:pt x="1120913" y="463402"/>
                        <a:pt x="1120913" y="467292"/>
                      </a:cubicBezTo>
                      <a:cubicBezTo>
                        <a:pt x="1120913" y="471181"/>
                        <a:pt x="1118002" y="473959"/>
                        <a:pt x="1114605" y="473959"/>
                      </a:cubicBezTo>
                      <a:cubicBezTo>
                        <a:pt x="1111208" y="473959"/>
                        <a:pt x="1108297" y="471181"/>
                        <a:pt x="1108297" y="467292"/>
                      </a:cubicBezTo>
                      <a:cubicBezTo>
                        <a:pt x="1108297" y="463402"/>
                        <a:pt x="1111208" y="460068"/>
                        <a:pt x="1114605" y="460068"/>
                      </a:cubicBezTo>
                      <a:close/>
                      <a:moveTo>
                        <a:pt x="1095195" y="460068"/>
                      </a:moveTo>
                      <a:cubicBezTo>
                        <a:pt x="1098592" y="460068"/>
                        <a:pt x="1101503" y="463402"/>
                        <a:pt x="1101503" y="467292"/>
                      </a:cubicBezTo>
                      <a:cubicBezTo>
                        <a:pt x="1101503" y="471181"/>
                        <a:pt x="1098592" y="473959"/>
                        <a:pt x="1095195" y="473959"/>
                      </a:cubicBezTo>
                      <a:cubicBezTo>
                        <a:pt x="1091799" y="473959"/>
                        <a:pt x="1089372" y="471181"/>
                        <a:pt x="1089372" y="467292"/>
                      </a:cubicBezTo>
                      <a:cubicBezTo>
                        <a:pt x="1089372" y="463402"/>
                        <a:pt x="1091799" y="460068"/>
                        <a:pt x="1095195" y="460068"/>
                      </a:cubicBezTo>
                      <a:close/>
                      <a:moveTo>
                        <a:pt x="1057346" y="460068"/>
                      </a:moveTo>
                      <a:cubicBezTo>
                        <a:pt x="1060743" y="460068"/>
                        <a:pt x="1063169" y="463402"/>
                        <a:pt x="1063169" y="467292"/>
                      </a:cubicBezTo>
                      <a:cubicBezTo>
                        <a:pt x="1063169" y="471181"/>
                        <a:pt x="1060743" y="473959"/>
                        <a:pt x="1057346" y="473959"/>
                      </a:cubicBezTo>
                      <a:cubicBezTo>
                        <a:pt x="1053950" y="473959"/>
                        <a:pt x="1051038" y="471181"/>
                        <a:pt x="1051038" y="467292"/>
                      </a:cubicBezTo>
                      <a:cubicBezTo>
                        <a:pt x="1051038" y="463402"/>
                        <a:pt x="1053950" y="460068"/>
                        <a:pt x="1057346" y="460068"/>
                      </a:cubicBezTo>
                      <a:close/>
                      <a:moveTo>
                        <a:pt x="1037936" y="460068"/>
                      </a:moveTo>
                      <a:cubicBezTo>
                        <a:pt x="1041333" y="460068"/>
                        <a:pt x="1044245" y="463402"/>
                        <a:pt x="1044245" y="467292"/>
                      </a:cubicBezTo>
                      <a:cubicBezTo>
                        <a:pt x="1044245" y="471181"/>
                        <a:pt x="1041333" y="473959"/>
                        <a:pt x="1037936" y="473959"/>
                      </a:cubicBezTo>
                      <a:cubicBezTo>
                        <a:pt x="1034540" y="473959"/>
                        <a:pt x="1031628" y="471181"/>
                        <a:pt x="1031628" y="467292"/>
                      </a:cubicBezTo>
                      <a:cubicBezTo>
                        <a:pt x="1031628" y="463402"/>
                        <a:pt x="1034540" y="460068"/>
                        <a:pt x="1037936" y="460068"/>
                      </a:cubicBezTo>
                      <a:close/>
                      <a:moveTo>
                        <a:pt x="1019012" y="460068"/>
                      </a:moveTo>
                      <a:cubicBezTo>
                        <a:pt x="1022409" y="460068"/>
                        <a:pt x="1024835" y="463402"/>
                        <a:pt x="1024835" y="467292"/>
                      </a:cubicBezTo>
                      <a:cubicBezTo>
                        <a:pt x="1024835" y="471181"/>
                        <a:pt x="1022409" y="473959"/>
                        <a:pt x="1019012" y="473959"/>
                      </a:cubicBezTo>
                      <a:cubicBezTo>
                        <a:pt x="1015615" y="473959"/>
                        <a:pt x="1012704" y="471181"/>
                        <a:pt x="1012704" y="467292"/>
                      </a:cubicBezTo>
                      <a:cubicBezTo>
                        <a:pt x="1012704" y="463402"/>
                        <a:pt x="1015615" y="460068"/>
                        <a:pt x="1019012" y="460068"/>
                      </a:cubicBezTo>
                      <a:close/>
                      <a:moveTo>
                        <a:pt x="999602" y="460068"/>
                      </a:moveTo>
                      <a:cubicBezTo>
                        <a:pt x="1002999" y="460068"/>
                        <a:pt x="1005910" y="463402"/>
                        <a:pt x="1005910" y="467292"/>
                      </a:cubicBezTo>
                      <a:cubicBezTo>
                        <a:pt x="1005910" y="471181"/>
                        <a:pt x="1002999" y="473959"/>
                        <a:pt x="999602" y="473959"/>
                      </a:cubicBezTo>
                      <a:cubicBezTo>
                        <a:pt x="996206" y="473959"/>
                        <a:pt x="993779" y="471181"/>
                        <a:pt x="993779" y="467292"/>
                      </a:cubicBezTo>
                      <a:cubicBezTo>
                        <a:pt x="993779" y="463402"/>
                        <a:pt x="996206" y="460068"/>
                        <a:pt x="999602" y="460068"/>
                      </a:cubicBezTo>
                      <a:close/>
                      <a:moveTo>
                        <a:pt x="980678" y="460068"/>
                      </a:moveTo>
                      <a:cubicBezTo>
                        <a:pt x="984074" y="460068"/>
                        <a:pt x="986986" y="463402"/>
                        <a:pt x="986986" y="467292"/>
                      </a:cubicBezTo>
                      <a:cubicBezTo>
                        <a:pt x="986986" y="471181"/>
                        <a:pt x="984074" y="473959"/>
                        <a:pt x="980678" y="473959"/>
                      </a:cubicBezTo>
                      <a:cubicBezTo>
                        <a:pt x="977281" y="473959"/>
                        <a:pt x="974370" y="471181"/>
                        <a:pt x="974370" y="467292"/>
                      </a:cubicBezTo>
                      <a:cubicBezTo>
                        <a:pt x="974370" y="463402"/>
                        <a:pt x="977281" y="460068"/>
                        <a:pt x="980678" y="460068"/>
                      </a:cubicBezTo>
                      <a:close/>
                      <a:moveTo>
                        <a:pt x="961268" y="460068"/>
                      </a:moveTo>
                      <a:cubicBezTo>
                        <a:pt x="964665" y="460068"/>
                        <a:pt x="967576" y="463402"/>
                        <a:pt x="967576" y="467292"/>
                      </a:cubicBezTo>
                      <a:cubicBezTo>
                        <a:pt x="967576" y="471181"/>
                        <a:pt x="964665" y="473959"/>
                        <a:pt x="961268" y="473959"/>
                      </a:cubicBezTo>
                      <a:cubicBezTo>
                        <a:pt x="957871" y="473959"/>
                        <a:pt x="955445" y="471181"/>
                        <a:pt x="955445" y="467292"/>
                      </a:cubicBezTo>
                      <a:cubicBezTo>
                        <a:pt x="955445" y="463402"/>
                        <a:pt x="957871" y="460068"/>
                        <a:pt x="961268" y="460068"/>
                      </a:cubicBezTo>
                      <a:close/>
                      <a:moveTo>
                        <a:pt x="942343" y="460068"/>
                      </a:moveTo>
                      <a:cubicBezTo>
                        <a:pt x="945740" y="460068"/>
                        <a:pt x="948652" y="463402"/>
                        <a:pt x="948652" y="467292"/>
                      </a:cubicBezTo>
                      <a:cubicBezTo>
                        <a:pt x="948652" y="471181"/>
                        <a:pt x="945740" y="473959"/>
                        <a:pt x="942343" y="473959"/>
                      </a:cubicBezTo>
                      <a:cubicBezTo>
                        <a:pt x="938947" y="473959"/>
                        <a:pt x="936035" y="471181"/>
                        <a:pt x="936035" y="467292"/>
                      </a:cubicBezTo>
                      <a:cubicBezTo>
                        <a:pt x="936035" y="463402"/>
                        <a:pt x="938947" y="460068"/>
                        <a:pt x="942343" y="460068"/>
                      </a:cubicBezTo>
                      <a:close/>
                      <a:moveTo>
                        <a:pt x="923419" y="460068"/>
                      </a:moveTo>
                      <a:cubicBezTo>
                        <a:pt x="926816" y="460068"/>
                        <a:pt x="929242" y="463402"/>
                        <a:pt x="929242" y="467292"/>
                      </a:cubicBezTo>
                      <a:cubicBezTo>
                        <a:pt x="929242" y="471181"/>
                        <a:pt x="926816" y="473959"/>
                        <a:pt x="923419" y="473959"/>
                      </a:cubicBezTo>
                      <a:cubicBezTo>
                        <a:pt x="920022" y="473959"/>
                        <a:pt x="917111" y="471181"/>
                        <a:pt x="917111" y="467292"/>
                      </a:cubicBezTo>
                      <a:cubicBezTo>
                        <a:pt x="917111" y="463402"/>
                        <a:pt x="920022" y="460068"/>
                        <a:pt x="923419" y="460068"/>
                      </a:cubicBezTo>
                      <a:close/>
                      <a:moveTo>
                        <a:pt x="904009" y="460068"/>
                      </a:moveTo>
                      <a:cubicBezTo>
                        <a:pt x="907406" y="460068"/>
                        <a:pt x="910317" y="463402"/>
                        <a:pt x="910317" y="467292"/>
                      </a:cubicBezTo>
                      <a:cubicBezTo>
                        <a:pt x="910317" y="471181"/>
                        <a:pt x="907406" y="473959"/>
                        <a:pt x="904009" y="473959"/>
                      </a:cubicBezTo>
                      <a:cubicBezTo>
                        <a:pt x="900613" y="473959"/>
                        <a:pt x="897701" y="471181"/>
                        <a:pt x="897701" y="467292"/>
                      </a:cubicBezTo>
                      <a:cubicBezTo>
                        <a:pt x="897701" y="463402"/>
                        <a:pt x="900613" y="460068"/>
                        <a:pt x="904009" y="460068"/>
                      </a:cubicBezTo>
                      <a:close/>
                      <a:moveTo>
                        <a:pt x="885085" y="460068"/>
                      </a:moveTo>
                      <a:cubicBezTo>
                        <a:pt x="888481" y="460068"/>
                        <a:pt x="890908" y="463402"/>
                        <a:pt x="890908" y="467292"/>
                      </a:cubicBezTo>
                      <a:cubicBezTo>
                        <a:pt x="890908" y="471181"/>
                        <a:pt x="888481" y="473959"/>
                        <a:pt x="885085" y="473959"/>
                      </a:cubicBezTo>
                      <a:cubicBezTo>
                        <a:pt x="881688" y="473959"/>
                        <a:pt x="878777" y="471181"/>
                        <a:pt x="878777" y="467292"/>
                      </a:cubicBezTo>
                      <a:cubicBezTo>
                        <a:pt x="878777" y="463402"/>
                        <a:pt x="881688" y="460068"/>
                        <a:pt x="885085" y="460068"/>
                      </a:cubicBezTo>
                      <a:close/>
                      <a:moveTo>
                        <a:pt x="865675" y="460068"/>
                      </a:moveTo>
                      <a:cubicBezTo>
                        <a:pt x="869072" y="460068"/>
                        <a:pt x="871983" y="463402"/>
                        <a:pt x="871983" y="467292"/>
                      </a:cubicBezTo>
                      <a:cubicBezTo>
                        <a:pt x="871983" y="471181"/>
                        <a:pt x="869072" y="473959"/>
                        <a:pt x="865675" y="473959"/>
                      </a:cubicBezTo>
                      <a:cubicBezTo>
                        <a:pt x="862278" y="473959"/>
                        <a:pt x="859852" y="471181"/>
                        <a:pt x="859852" y="467292"/>
                      </a:cubicBezTo>
                      <a:cubicBezTo>
                        <a:pt x="859852" y="463402"/>
                        <a:pt x="862278" y="460068"/>
                        <a:pt x="865675" y="460068"/>
                      </a:cubicBezTo>
                      <a:close/>
                      <a:moveTo>
                        <a:pt x="846750" y="460068"/>
                      </a:moveTo>
                      <a:cubicBezTo>
                        <a:pt x="850147" y="460068"/>
                        <a:pt x="853059" y="463402"/>
                        <a:pt x="853059" y="467292"/>
                      </a:cubicBezTo>
                      <a:cubicBezTo>
                        <a:pt x="853059" y="471181"/>
                        <a:pt x="850147" y="473959"/>
                        <a:pt x="846750" y="473959"/>
                      </a:cubicBezTo>
                      <a:cubicBezTo>
                        <a:pt x="843354" y="473959"/>
                        <a:pt x="840442" y="471181"/>
                        <a:pt x="840442" y="467292"/>
                      </a:cubicBezTo>
                      <a:cubicBezTo>
                        <a:pt x="840442" y="463402"/>
                        <a:pt x="843354" y="460068"/>
                        <a:pt x="846750" y="460068"/>
                      </a:cubicBezTo>
                      <a:close/>
                      <a:moveTo>
                        <a:pt x="827341" y="460068"/>
                      </a:moveTo>
                      <a:cubicBezTo>
                        <a:pt x="831223" y="460068"/>
                        <a:pt x="833649" y="463402"/>
                        <a:pt x="833649" y="467292"/>
                      </a:cubicBezTo>
                      <a:cubicBezTo>
                        <a:pt x="833649" y="471181"/>
                        <a:pt x="831223" y="473959"/>
                        <a:pt x="827341" y="473959"/>
                      </a:cubicBezTo>
                      <a:cubicBezTo>
                        <a:pt x="823944" y="473959"/>
                        <a:pt x="821518" y="471181"/>
                        <a:pt x="821518" y="467292"/>
                      </a:cubicBezTo>
                      <a:cubicBezTo>
                        <a:pt x="821518" y="463402"/>
                        <a:pt x="823944" y="460068"/>
                        <a:pt x="827341" y="460068"/>
                      </a:cubicBezTo>
                      <a:close/>
                      <a:moveTo>
                        <a:pt x="808416" y="460068"/>
                      </a:moveTo>
                      <a:cubicBezTo>
                        <a:pt x="811813" y="460068"/>
                        <a:pt x="814724" y="463402"/>
                        <a:pt x="814724" y="467292"/>
                      </a:cubicBezTo>
                      <a:cubicBezTo>
                        <a:pt x="814724" y="471181"/>
                        <a:pt x="811813" y="473959"/>
                        <a:pt x="808416" y="473959"/>
                      </a:cubicBezTo>
                      <a:cubicBezTo>
                        <a:pt x="805020" y="473959"/>
                        <a:pt x="802108" y="471181"/>
                        <a:pt x="802108" y="467292"/>
                      </a:cubicBezTo>
                      <a:cubicBezTo>
                        <a:pt x="802108" y="463402"/>
                        <a:pt x="805020" y="460068"/>
                        <a:pt x="808416" y="460068"/>
                      </a:cubicBezTo>
                      <a:close/>
                      <a:moveTo>
                        <a:pt x="789492" y="460068"/>
                      </a:moveTo>
                      <a:cubicBezTo>
                        <a:pt x="792888" y="460068"/>
                        <a:pt x="795315" y="463402"/>
                        <a:pt x="795315" y="467292"/>
                      </a:cubicBezTo>
                      <a:cubicBezTo>
                        <a:pt x="795315" y="471181"/>
                        <a:pt x="792888" y="473959"/>
                        <a:pt x="789492" y="473959"/>
                      </a:cubicBezTo>
                      <a:cubicBezTo>
                        <a:pt x="786095" y="473959"/>
                        <a:pt x="783184" y="471181"/>
                        <a:pt x="783184" y="467292"/>
                      </a:cubicBezTo>
                      <a:cubicBezTo>
                        <a:pt x="783184" y="463402"/>
                        <a:pt x="786095" y="460068"/>
                        <a:pt x="789492" y="460068"/>
                      </a:cubicBezTo>
                      <a:close/>
                      <a:moveTo>
                        <a:pt x="770082" y="460068"/>
                      </a:moveTo>
                      <a:cubicBezTo>
                        <a:pt x="773479" y="460068"/>
                        <a:pt x="776390" y="463402"/>
                        <a:pt x="776390" y="467292"/>
                      </a:cubicBezTo>
                      <a:cubicBezTo>
                        <a:pt x="776390" y="471181"/>
                        <a:pt x="773479" y="473959"/>
                        <a:pt x="770082" y="473959"/>
                      </a:cubicBezTo>
                      <a:cubicBezTo>
                        <a:pt x="766685" y="473959"/>
                        <a:pt x="763774" y="471181"/>
                        <a:pt x="763774" y="467292"/>
                      </a:cubicBezTo>
                      <a:cubicBezTo>
                        <a:pt x="763774" y="463402"/>
                        <a:pt x="766685" y="460068"/>
                        <a:pt x="770082" y="460068"/>
                      </a:cubicBezTo>
                      <a:close/>
                      <a:moveTo>
                        <a:pt x="426044" y="460068"/>
                      </a:moveTo>
                      <a:cubicBezTo>
                        <a:pt x="429441" y="460068"/>
                        <a:pt x="431867" y="463402"/>
                        <a:pt x="431867" y="467292"/>
                      </a:cubicBezTo>
                      <a:cubicBezTo>
                        <a:pt x="431867" y="471181"/>
                        <a:pt x="429441" y="473959"/>
                        <a:pt x="426044" y="473959"/>
                      </a:cubicBezTo>
                      <a:cubicBezTo>
                        <a:pt x="422647" y="473959"/>
                        <a:pt x="419736" y="471181"/>
                        <a:pt x="419736" y="467292"/>
                      </a:cubicBezTo>
                      <a:cubicBezTo>
                        <a:pt x="419736" y="463402"/>
                        <a:pt x="422647" y="460068"/>
                        <a:pt x="426044" y="460068"/>
                      </a:cubicBezTo>
                      <a:close/>
                      <a:moveTo>
                        <a:pt x="329966" y="460068"/>
                      </a:moveTo>
                      <a:cubicBezTo>
                        <a:pt x="333363" y="460068"/>
                        <a:pt x="336274" y="463402"/>
                        <a:pt x="336274" y="467292"/>
                      </a:cubicBezTo>
                      <a:cubicBezTo>
                        <a:pt x="336274" y="471181"/>
                        <a:pt x="333363" y="473959"/>
                        <a:pt x="329966" y="473959"/>
                      </a:cubicBezTo>
                      <a:cubicBezTo>
                        <a:pt x="326569" y="473959"/>
                        <a:pt x="324143" y="471181"/>
                        <a:pt x="324143" y="467292"/>
                      </a:cubicBezTo>
                      <a:cubicBezTo>
                        <a:pt x="324143" y="463402"/>
                        <a:pt x="326569" y="460068"/>
                        <a:pt x="329966" y="460068"/>
                      </a:cubicBezTo>
                      <a:close/>
                      <a:moveTo>
                        <a:pt x="311041" y="460068"/>
                      </a:moveTo>
                      <a:cubicBezTo>
                        <a:pt x="314438" y="460068"/>
                        <a:pt x="317350" y="463402"/>
                        <a:pt x="317350" y="467292"/>
                      </a:cubicBezTo>
                      <a:cubicBezTo>
                        <a:pt x="317350" y="471181"/>
                        <a:pt x="314438" y="473959"/>
                        <a:pt x="311041" y="473959"/>
                      </a:cubicBezTo>
                      <a:cubicBezTo>
                        <a:pt x="307645" y="473959"/>
                        <a:pt x="304733" y="471181"/>
                        <a:pt x="304733" y="467292"/>
                      </a:cubicBezTo>
                      <a:cubicBezTo>
                        <a:pt x="304733" y="463402"/>
                        <a:pt x="307645" y="460068"/>
                        <a:pt x="311041" y="460068"/>
                      </a:cubicBezTo>
                      <a:close/>
                      <a:moveTo>
                        <a:pt x="292117" y="460068"/>
                      </a:moveTo>
                      <a:cubicBezTo>
                        <a:pt x="295514" y="460068"/>
                        <a:pt x="297940" y="463402"/>
                        <a:pt x="297940" y="467292"/>
                      </a:cubicBezTo>
                      <a:cubicBezTo>
                        <a:pt x="297940" y="471181"/>
                        <a:pt x="295514" y="473959"/>
                        <a:pt x="292117" y="473959"/>
                      </a:cubicBezTo>
                      <a:cubicBezTo>
                        <a:pt x="288720" y="473959"/>
                        <a:pt x="285809" y="471181"/>
                        <a:pt x="285809" y="467292"/>
                      </a:cubicBezTo>
                      <a:cubicBezTo>
                        <a:pt x="285809" y="463402"/>
                        <a:pt x="288720" y="460068"/>
                        <a:pt x="292117" y="460068"/>
                      </a:cubicBezTo>
                      <a:close/>
                      <a:moveTo>
                        <a:pt x="1204308" y="444587"/>
                      </a:moveTo>
                      <a:lnTo>
                        <a:pt x="1204222" y="445446"/>
                      </a:lnTo>
                      <a:lnTo>
                        <a:pt x="1203890" y="445066"/>
                      </a:lnTo>
                      <a:close/>
                      <a:moveTo>
                        <a:pt x="1191273" y="437843"/>
                      </a:moveTo>
                      <a:cubicBezTo>
                        <a:pt x="1194670" y="437843"/>
                        <a:pt x="1197096" y="441177"/>
                        <a:pt x="1197096" y="445066"/>
                      </a:cubicBezTo>
                      <a:cubicBezTo>
                        <a:pt x="1197096" y="448956"/>
                        <a:pt x="1194670" y="452290"/>
                        <a:pt x="1191273" y="452290"/>
                      </a:cubicBezTo>
                      <a:cubicBezTo>
                        <a:pt x="1187392" y="452290"/>
                        <a:pt x="1184965" y="448956"/>
                        <a:pt x="1184965" y="445066"/>
                      </a:cubicBezTo>
                      <a:cubicBezTo>
                        <a:pt x="1184965" y="441177"/>
                        <a:pt x="1187392" y="437843"/>
                        <a:pt x="1191273" y="437843"/>
                      </a:cubicBezTo>
                      <a:close/>
                      <a:moveTo>
                        <a:pt x="1171864" y="437843"/>
                      </a:moveTo>
                      <a:cubicBezTo>
                        <a:pt x="1175260" y="437843"/>
                        <a:pt x="1178172" y="441177"/>
                        <a:pt x="1178172" y="445066"/>
                      </a:cubicBezTo>
                      <a:cubicBezTo>
                        <a:pt x="1178172" y="448956"/>
                        <a:pt x="1175260" y="452290"/>
                        <a:pt x="1171864" y="452290"/>
                      </a:cubicBezTo>
                      <a:cubicBezTo>
                        <a:pt x="1168467" y="452290"/>
                        <a:pt x="1165556" y="448956"/>
                        <a:pt x="1165556" y="445066"/>
                      </a:cubicBezTo>
                      <a:cubicBezTo>
                        <a:pt x="1165556" y="441177"/>
                        <a:pt x="1168467" y="437843"/>
                        <a:pt x="1171864" y="437843"/>
                      </a:cubicBezTo>
                      <a:close/>
                      <a:moveTo>
                        <a:pt x="1152939" y="437843"/>
                      </a:moveTo>
                      <a:cubicBezTo>
                        <a:pt x="1156336" y="437843"/>
                        <a:pt x="1158762" y="441177"/>
                        <a:pt x="1158762" y="445066"/>
                      </a:cubicBezTo>
                      <a:cubicBezTo>
                        <a:pt x="1158762" y="448956"/>
                        <a:pt x="1156336" y="452290"/>
                        <a:pt x="1152939" y="452290"/>
                      </a:cubicBezTo>
                      <a:cubicBezTo>
                        <a:pt x="1149543" y="452290"/>
                        <a:pt x="1146631" y="448956"/>
                        <a:pt x="1146631" y="445066"/>
                      </a:cubicBezTo>
                      <a:cubicBezTo>
                        <a:pt x="1146631" y="441177"/>
                        <a:pt x="1149543" y="437843"/>
                        <a:pt x="1152939" y="437843"/>
                      </a:cubicBezTo>
                      <a:close/>
                      <a:moveTo>
                        <a:pt x="1133529" y="437843"/>
                      </a:moveTo>
                      <a:cubicBezTo>
                        <a:pt x="1136926" y="437843"/>
                        <a:pt x="1139838" y="441177"/>
                        <a:pt x="1139838" y="445066"/>
                      </a:cubicBezTo>
                      <a:cubicBezTo>
                        <a:pt x="1139838" y="448956"/>
                        <a:pt x="1136926" y="452290"/>
                        <a:pt x="1133529" y="452290"/>
                      </a:cubicBezTo>
                      <a:cubicBezTo>
                        <a:pt x="1130133" y="452290"/>
                        <a:pt x="1127221" y="448956"/>
                        <a:pt x="1127221" y="445066"/>
                      </a:cubicBezTo>
                      <a:cubicBezTo>
                        <a:pt x="1127221" y="441177"/>
                        <a:pt x="1130133" y="437843"/>
                        <a:pt x="1133529" y="437843"/>
                      </a:cubicBezTo>
                      <a:close/>
                      <a:moveTo>
                        <a:pt x="1114605" y="437843"/>
                      </a:moveTo>
                      <a:cubicBezTo>
                        <a:pt x="1118002" y="437843"/>
                        <a:pt x="1120913" y="441177"/>
                        <a:pt x="1120913" y="445066"/>
                      </a:cubicBezTo>
                      <a:cubicBezTo>
                        <a:pt x="1120913" y="448956"/>
                        <a:pt x="1118002" y="452290"/>
                        <a:pt x="1114605" y="452290"/>
                      </a:cubicBezTo>
                      <a:cubicBezTo>
                        <a:pt x="1111208" y="452290"/>
                        <a:pt x="1108297" y="448956"/>
                        <a:pt x="1108297" y="445066"/>
                      </a:cubicBezTo>
                      <a:cubicBezTo>
                        <a:pt x="1108297" y="441177"/>
                        <a:pt x="1111208" y="437843"/>
                        <a:pt x="1114605" y="437843"/>
                      </a:cubicBezTo>
                      <a:close/>
                      <a:moveTo>
                        <a:pt x="1095195" y="437843"/>
                      </a:moveTo>
                      <a:cubicBezTo>
                        <a:pt x="1098592" y="437843"/>
                        <a:pt x="1101503" y="441177"/>
                        <a:pt x="1101503" y="445066"/>
                      </a:cubicBezTo>
                      <a:cubicBezTo>
                        <a:pt x="1101503" y="448956"/>
                        <a:pt x="1098592" y="452290"/>
                        <a:pt x="1095195" y="452290"/>
                      </a:cubicBezTo>
                      <a:cubicBezTo>
                        <a:pt x="1091799" y="452290"/>
                        <a:pt x="1089372" y="448956"/>
                        <a:pt x="1089372" y="445066"/>
                      </a:cubicBezTo>
                      <a:cubicBezTo>
                        <a:pt x="1089372" y="441177"/>
                        <a:pt x="1091799" y="437843"/>
                        <a:pt x="1095195" y="437843"/>
                      </a:cubicBezTo>
                      <a:close/>
                      <a:moveTo>
                        <a:pt x="1076271" y="437843"/>
                      </a:moveTo>
                      <a:cubicBezTo>
                        <a:pt x="1079667" y="437843"/>
                        <a:pt x="1082579" y="441177"/>
                        <a:pt x="1082579" y="445066"/>
                      </a:cubicBezTo>
                      <a:cubicBezTo>
                        <a:pt x="1082579" y="448956"/>
                        <a:pt x="1079667" y="452290"/>
                        <a:pt x="1076271" y="452290"/>
                      </a:cubicBezTo>
                      <a:cubicBezTo>
                        <a:pt x="1072874" y="452290"/>
                        <a:pt x="1069963" y="448956"/>
                        <a:pt x="1069963" y="445066"/>
                      </a:cubicBezTo>
                      <a:cubicBezTo>
                        <a:pt x="1069963" y="441177"/>
                        <a:pt x="1072874" y="437843"/>
                        <a:pt x="1076271" y="437843"/>
                      </a:cubicBezTo>
                      <a:close/>
                      <a:moveTo>
                        <a:pt x="1057346" y="437843"/>
                      </a:moveTo>
                      <a:cubicBezTo>
                        <a:pt x="1060743" y="437843"/>
                        <a:pt x="1063169" y="441177"/>
                        <a:pt x="1063169" y="445066"/>
                      </a:cubicBezTo>
                      <a:cubicBezTo>
                        <a:pt x="1063169" y="448956"/>
                        <a:pt x="1060743" y="452290"/>
                        <a:pt x="1057346" y="452290"/>
                      </a:cubicBezTo>
                      <a:cubicBezTo>
                        <a:pt x="1053950" y="452290"/>
                        <a:pt x="1051038" y="448956"/>
                        <a:pt x="1051038" y="445066"/>
                      </a:cubicBezTo>
                      <a:cubicBezTo>
                        <a:pt x="1051038" y="441177"/>
                        <a:pt x="1053950" y="437843"/>
                        <a:pt x="1057346" y="437843"/>
                      </a:cubicBezTo>
                      <a:close/>
                      <a:moveTo>
                        <a:pt x="1037936" y="437843"/>
                      </a:moveTo>
                      <a:cubicBezTo>
                        <a:pt x="1041333" y="437843"/>
                        <a:pt x="1044245" y="441177"/>
                        <a:pt x="1044245" y="445066"/>
                      </a:cubicBezTo>
                      <a:cubicBezTo>
                        <a:pt x="1044245" y="448956"/>
                        <a:pt x="1041333" y="452290"/>
                        <a:pt x="1037936" y="452290"/>
                      </a:cubicBezTo>
                      <a:cubicBezTo>
                        <a:pt x="1034540" y="452290"/>
                        <a:pt x="1031628" y="448956"/>
                        <a:pt x="1031628" y="445066"/>
                      </a:cubicBezTo>
                      <a:cubicBezTo>
                        <a:pt x="1031628" y="441177"/>
                        <a:pt x="1034540" y="437843"/>
                        <a:pt x="1037936" y="437843"/>
                      </a:cubicBezTo>
                      <a:close/>
                      <a:moveTo>
                        <a:pt x="1019012" y="437843"/>
                      </a:moveTo>
                      <a:cubicBezTo>
                        <a:pt x="1022409" y="437843"/>
                        <a:pt x="1024835" y="441177"/>
                        <a:pt x="1024835" y="445066"/>
                      </a:cubicBezTo>
                      <a:cubicBezTo>
                        <a:pt x="1024835" y="448956"/>
                        <a:pt x="1022409" y="452290"/>
                        <a:pt x="1019012" y="452290"/>
                      </a:cubicBezTo>
                      <a:cubicBezTo>
                        <a:pt x="1015615" y="452290"/>
                        <a:pt x="1012704" y="448956"/>
                        <a:pt x="1012704" y="445066"/>
                      </a:cubicBezTo>
                      <a:cubicBezTo>
                        <a:pt x="1012704" y="441177"/>
                        <a:pt x="1015615" y="437843"/>
                        <a:pt x="1019012" y="437843"/>
                      </a:cubicBezTo>
                      <a:close/>
                      <a:moveTo>
                        <a:pt x="999602" y="437843"/>
                      </a:moveTo>
                      <a:cubicBezTo>
                        <a:pt x="1002999" y="437843"/>
                        <a:pt x="1005910" y="441177"/>
                        <a:pt x="1005910" y="445066"/>
                      </a:cubicBezTo>
                      <a:cubicBezTo>
                        <a:pt x="1005910" y="448956"/>
                        <a:pt x="1002999" y="452290"/>
                        <a:pt x="999602" y="452290"/>
                      </a:cubicBezTo>
                      <a:cubicBezTo>
                        <a:pt x="996206" y="452290"/>
                        <a:pt x="993779" y="448956"/>
                        <a:pt x="993779" y="445066"/>
                      </a:cubicBezTo>
                      <a:cubicBezTo>
                        <a:pt x="993779" y="441177"/>
                        <a:pt x="996206" y="437843"/>
                        <a:pt x="999602" y="437843"/>
                      </a:cubicBezTo>
                      <a:close/>
                      <a:moveTo>
                        <a:pt x="980678" y="437843"/>
                      </a:moveTo>
                      <a:cubicBezTo>
                        <a:pt x="984074" y="437843"/>
                        <a:pt x="986986" y="441177"/>
                        <a:pt x="986986" y="445066"/>
                      </a:cubicBezTo>
                      <a:cubicBezTo>
                        <a:pt x="986986" y="448956"/>
                        <a:pt x="984074" y="452290"/>
                        <a:pt x="980678" y="452290"/>
                      </a:cubicBezTo>
                      <a:cubicBezTo>
                        <a:pt x="977281" y="452290"/>
                        <a:pt x="974370" y="448956"/>
                        <a:pt x="974370" y="445066"/>
                      </a:cubicBezTo>
                      <a:cubicBezTo>
                        <a:pt x="974370" y="441177"/>
                        <a:pt x="977281" y="437843"/>
                        <a:pt x="980678" y="437843"/>
                      </a:cubicBezTo>
                      <a:close/>
                      <a:moveTo>
                        <a:pt x="942343" y="437843"/>
                      </a:moveTo>
                      <a:cubicBezTo>
                        <a:pt x="945740" y="437843"/>
                        <a:pt x="948652" y="441177"/>
                        <a:pt x="948652" y="445066"/>
                      </a:cubicBezTo>
                      <a:cubicBezTo>
                        <a:pt x="948652" y="448956"/>
                        <a:pt x="945740" y="452290"/>
                        <a:pt x="942343" y="452290"/>
                      </a:cubicBezTo>
                      <a:cubicBezTo>
                        <a:pt x="938947" y="452290"/>
                        <a:pt x="936035" y="448956"/>
                        <a:pt x="936035" y="445066"/>
                      </a:cubicBezTo>
                      <a:cubicBezTo>
                        <a:pt x="936035" y="441177"/>
                        <a:pt x="938947" y="437843"/>
                        <a:pt x="942343" y="437843"/>
                      </a:cubicBezTo>
                      <a:close/>
                      <a:moveTo>
                        <a:pt x="923419" y="437843"/>
                      </a:moveTo>
                      <a:cubicBezTo>
                        <a:pt x="926816" y="437843"/>
                        <a:pt x="929242" y="441177"/>
                        <a:pt x="929242" y="445066"/>
                      </a:cubicBezTo>
                      <a:cubicBezTo>
                        <a:pt x="929242" y="448956"/>
                        <a:pt x="926816" y="452290"/>
                        <a:pt x="923419" y="452290"/>
                      </a:cubicBezTo>
                      <a:cubicBezTo>
                        <a:pt x="920022" y="452290"/>
                        <a:pt x="917111" y="448956"/>
                        <a:pt x="917111" y="445066"/>
                      </a:cubicBezTo>
                      <a:cubicBezTo>
                        <a:pt x="917111" y="441177"/>
                        <a:pt x="920022" y="437843"/>
                        <a:pt x="923419" y="437843"/>
                      </a:cubicBezTo>
                      <a:close/>
                      <a:moveTo>
                        <a:pt x="885085" y="437843"/>
                      </a:moveTo>
                      <a:cubicBezTo>
                        <a:pt x="888481" y="437843"/>
                        <a:pt x="890908" y="441177"/>
                        <a:pt x="890908" y="445066"/>
                      </a:cubicBezTo>
                      <a:cubicBezTo>
                        <a:pt x="890908" y="448956"/>
                        <a:pt x="888481" y="452290"/>
                        <a:pt x="885085" y="452290"/>
                      </a:cubicBezTo>
                      <a:cubicBezTo>
                        <a:pt x="881688" y="452290"/>
                        <a:pt x="878777" y="448956"/>
                        <a:pt x="878777" y="445066"/>
                      </a:cubicBezTo>
                      <a:cubicBezTo>
                        <a:pt x="878777" y="441177"/>
                        <a:pt x="881688" y="437843"/>
                        <a:pt x="885085" y="437843"/>
                      </a:cubicBezTo>
                      <a:close/>
                      <a:moveTo>
                        <a:pt x="865675" y="437843"/>
                      </a:moveTo>
                      <a:cubicBezTo>
                        <a:pt x="869072" y="437843"/>
                        <a:pt x="871983" y="441177"/>
                        <a:pt x="871983" y="445066"/>
                      </a:cubicBezTo>
                      <a:cubicBezTo>
                        <a:pt x="871983" y="448956"/>
                        <a:pt x="869072" y="452290"/>
                        <a:pt x="865675" y="452290"/>
                      </a:cubicBezTo>
                      <a:cubicBezTo>
                        <a:pt x="862278" y="452290"/>
                        <a:pt x="859852" y="448956"/>
                        <a:pt x="859852" y="445066"/>
                      </a:cubicBezTo>
                      <a:cubicBezTo>
                        <a:pt x="859852" y="441177"/>
                        <a:pt x="862278" y="437843"/>
                        <a:pt x="865675" y="437843"/>
                      </a:cubicBezTo>
                      <a:close/>
                      <a:moveTo>
                        <a:pt x="846750" y="437843"/>
                      </a:moveTo>
                      <a:cubicBezTo>
                        <a:pt x="850147" y="437843"/>
                        <a:pt x="853059" y="441177"/>
                        <a:pt x="853059" y="445066"/>
                      </a:cubicBezTo>
                      <a:cubicBezTo>
                        <a:pt x="853059" y="448956"/>
                        <a:pt x="850147" y="452290"/>
                        <a:pt x="846750" y="452290"/>
                      </a:cubicBezTo>
                      <a:cubicBezTo>
                        <a:pt x="843354" y="452290"/>
                        <a:pt x="840442" y="448956"/>
                        <a:pt x="840442" y="445066"/>
                      </a:cubicBezTo>
                      <a:cubicBezTo>
                        <a:pt x="840442" y="441177"/>
                        <a:pt x="843354" y="437843"/>
                        <a:pt x="846750" y="437843"/>
                      </a:cubicBezTo>
                      <a:close/>
                      <a:moveTo>
                        <a:pt x="827341" y="437843"/>
                      </a:moveTo>
                      <a:cubicBezTo>
                        <a:pt x="831223" y="437843"/>
                        <a:pt x="833649" y="441177"/>
                        <a:pt x="833649" y="445066"/>
                      </a:cubicBezTo>
                      <a:cubicBezTo>
                        <a:pt x="833649" y="448956"/>
                        <a:pt x="831223" y="452290"/>
                        <a:pt x="827341" y="452290"/>
                      </a:cubicBezTo>
                      <a:cubicBezTo>
                        <a:pt x="823944" y="452290"/>
                        <a:pt x="821518" y="448956"/>
                        <a:pt x="821518" y="445066"/>
                      </a:cubicBezTo>
                      <a:cubicBezTo>
                        <a:pt x="821518" y="441177"/>
                        <a:pt x="823944" y="437843"/>
                        <a:pt x="827341" y="437843"/>
                      </a:cubicBezTo>
                      <a:close/>
                      <a:moveTo>
                        <a:pt x="808416" y="437843"/>
                      </a:moveTo>
                      <a:cubicBezTo>
                        <a:pt x="811813" y="437843"/>
                        <a:pt x="814724" y="441177"/>
                        <a:pt x="814724" y="445066"/>
                      </a:cubicBezTo>
                      <a:cubicBezTo>
                        <a:pt x="814724" y="448956"/>
                        <a:pt x="811813" y="452290"/>
                        <a:pt x="808416" y="452290"/>
                      </a:cubicBezTo>
                      <a:cubicBezTo>
                        <a:pt x="805020" y="452290"/>
                        <a:pt x="802108" y="448956"/>
                        <a:pt x="802108" y="445066"/>
                      </a:cubicBezTo>
                      <a:cubicBezTo>
                        <a:pt x="802108" y="441177"/>
                        <a:pt x="805020" y="437843"/>
                        <a:pt x="808416" y="437843"/>
                      </a:cubicBezTo>
                      <a:close/>
                      <a:moveTo>
                        <a:pt x="789492" y="437843"/>
                      </a:moveTo>
                      <a:cubicBezTo>
                        <a:pt x="792888" y="437843"/>
                        <a:pt x="795315" y="441177"/>
                        <a:pt x="795315" y="445066"/>
                      </a:cubicBezTo>
                      <a:cubicBezTo>
                        <a:pt x="795315" y="448956"/>
                        <a:pt x="792888" y="452290"/>
                        <a:pt x="789492" y="452290"/>
                      </a:cubicBezTo>
                      <a:cubicBezTo>
                        <a:pt x="786095" y="452290"/>
                        <a:pt x="783184" y="448956"/>
                        <a:pt x="783184" y="445066"/>
                      </a:cubicBezTo>
                      <a:cubicBezTo>
                        <a:pt x="783184" y="441177"/>
                        <a:pt x="786095" y="437843"/>
                        <a:pt x="789492" y="437843"/>
                      </a:cubicBezTo>
                      <a:close/>
                      <a:moveTo>
                        <a:pt x="406634" y="437843"/>
                      </a:moveTo>
                      <a:cubicBezTo>
                        <a:pt x="410031" y="437843"/>
                        <a:pt x="412943" y="441177"/>
                        <a:pt x="412943" y="445066"/>
                      </a:cubicBezTo>
                      <a:cubicBezTo>
                        <a:pt x="412943" y="448956"/>
                        <a:pt x="410031" y="452290"/>
                        <a:pt x="406634" y="452290"/>
                      </a:cubicBezTo>
                      <a:cubicBezTo>
                        <a:pt x="403238" y="452290"/>
                        <a:pt x="400326" y="448956"/>
                        <a:pt x="400326" y="445066"/>
                      </a:cubicBezTo>
                      <a:cubicBezTo>
                        <a:pt x="400326" y="441177"/>
                        <a:pt x="403238" y="437843"/>
                        <a:pt x="406634" y="437843"/>
                      </a:cubicBezTo>
                      <a:close/>
                      <a:moveTo>
                        <a:pt x="387710" y="437843"/>
                      </a:moveTo>
                      <a:cubicBezTo>
                        <a:pt x="391107" y="437843"/>
                        <a:pt x="393533" y="441177"/>
                        <a:pt x="393533" y="445066"/>
                      </a:cubicBezTo>
                      <a:cubicBezTo>
                        <a:pt x="393533" y="448956"/>
                        <a:pt x="391107" y="452290"/>
                        <a:pt x="387710" y="452290"/>
                      </a:cubicBezTo>
                      <a:cubicBezTo>
                        <a:pt x="384313" y="452290"/>
                        <a:pt x="381402" y="448956"/>
                        <a:pt x="381402" y="445066"/>
                      </a:cubicBezTo>
                      <a:cubicBezTo>
                        <a:pt x="381402" y="441177"/>
                        <a:pt x="384313" y="437843"/>
                        <a:pt x="387710" y="437843"/>
                      </a:cubicBezTo>
                      <a:close/>
                      <a:moveTo>
                        <a:pt x="368300" y="437843"/>
                      </a:moveTo>
                      <a:cubicBezTo>
                        <a:pt x="371697" y="437843"/>
                        <a:pt x="374608" y="441177"/>
                        <a:pt x="374608" y="445066"/>
                      </a:cubicBezTo>
                      <a:cubicBezTo>
                        <a:pt x="374608" y="448956"/>
                        <a:pt x="371697" y="452290"/>
                        <a:pt x="368300" y="452290"/>
                      </a:cubicBezTo>
                      <a:cubicBezTo>
                        <a:pt x="364903" y="452290"/>
                        <a:pt x="362477" y="448956"/>
                        <a:pt x="362477" y="445066"/>
                      </a:cubicBezTo>
                      <a:cubicBezTo>
                        <a:pt x="362477" y="441177"/>
                        <a:pt x="364903" y="437843"/>
                        <a:pt x="368300" y="437843"/>
                      </a:cubicBezTo>
                      <a:close/>
                      <a:moveTo>
                        <a:pt x="349376" y="437843"/>
                      </a:moveTo>
                      <a:cubicBezTo>
                        <a:pt x="352772" y="437843"/>
                        <a:pt x="355684" y="441177"/>
                        <a:pt x="355684" y="445066"/>
                      </a:cubicBezTo>
                      <a:cubicBezTo>
                        <a:pt x="355684" y="448956"/>
                        <a:pt x="352772" y="452290"/>
                        <a:pt x="349376" y="452290"/>
                      </a:cubicBezTo>
                      <a:cubicBezTo>
                        <a:pt x="345979" y="452290"/>
                        <a:pt x="343068" y="448956"/>
                        <a:pt x="343068" y="445066"/>
                      </a:cubicBezTo>
                      <a:cubicBezTo>
                        <a:pt x="343068" y="441177"/>
                        <a:pt x="345979" y="437843"/>
                        <a:pt x="349376" y="437843"/>
                      </a:cubicBezTo>
                      <a:close/>
                      <a:moveTo>
                        <a:pt x="329966" y="437843"/>
                      </a:moveTo>
                      <a:cubicBezTo>
                        <a:pt x="333363" y="437843"/>
                        <a:pt x="336274" y="441177"/>
                        <a:pt x="336274" y="445066"/>
                      </a:cubicBezTo>
                      <a:cubicBezTo>
                        <a:pt x="336274" y="448956"/>
                        <a:pt x="333363" y="452290"/>
                        <a:pt x="329966" y="452290"/>
                      </a:cubicBezTo>
                      <a:cubicBezTo>
                        <a:pt x="326569" y="452290"/>
                        <a:pt x="324143" y="448956"/>
                        <a:pt x="324143" y="445066"/>
                      </a:cubicBezTo>
                      <a:cubicBezTo>
                        <a:pt x="324143" y="441177"/>
                        <a:pt x="326569" y="437843"/>
                        <a:pt x="329966" y="437843"/>
                      </a:cubicBezTo>
                      <a:close/>
                      <a:moveTo>
                        <a:pt x="311041" y="437843"/>
                      </a:moveTo>
                      <a:cubicBezTo>
                        <a:pt x="314438" y="437843"/>
                        <a:pt x="317350" y="441177"/>
                        <a:pt x="317350" y="445066"/>
                      </a:cubicBezTo>
                      <a:cubicBezTo>
                        <a:pt x="317350" y="448956"/>
                        <a:pt x="314438" y="452290"/>
                        <a:pt x="311041" y="452290"/>
                      </a:cubicBezTo>
                      <a:cubicBezTo>
                        <a:pt x="307645" y="452290"/>
                        <a:pt x="304733" y="448956"/>
                        <a:pt x="304733" y="445066"/>
                      </a:cubicBezTo>
                      <a:cubicBezTo>
                        <a:pt x="304733" y="441177"/>
                        <a:pt x="307645" y="437843"/>
                        <a:pt x="311041" y="437843"/>
                      </a:cubicBezTo>
                      <a:close/>
                      <a:moveTo>
                        <a:pt x="292117" y="437843"/>
                      </a:moveTo>
                      <a:cubicBezTo>
                        <a:pt x="295514" y="437843"/>
                        <a:pt x="297940" y="441177"/>
                        <a:pt x="297940" y="445066"/>
                      </a:cubicBezTo>
                      <a:cubicBezTo>
                        <a:pt x="297940" y="448956"/>
                        <a:pt x="295514" y="452290"/>
                        <a:pt x="292117" y="452290"/>
                      </a:cubicBezTo>
                      <a:cubicBezTo>
                        <a:pt x="288720" y="452290"/>
                        <a:pt x="285809" y="448956"/>
                        <a:pt x="285809" y="445066"/>
                      </a:cubicBezTo>
                      <a:cubicBezTo>
                        <a:pt x="285809" y="441177"/>
                        <a:pt x="288720" y="437843"/>
                        <a:pt x="292117" y="437843"/>
                      </a:cubicBezTo>
                      <a:close/>
                      <a:moveTo>
                        <a:pt x="272707" y="437843"/>
                      </a:moveTo>
                      <a:cubicBezTo>
                        <a:pt x="276104" y="437843"/>
                        <a:pt x="279015" y="441177"/>
                        <a:pt x="279015" y="445066"/>
                      </a:cubicBezTo>
                      <a:cubicBezTo>
                        <a:pt x="279015" y="448956"/>
                        <a:pt x="276104" y="452290"/>
                        <a:pt x="272707" y="452290"/>
                      </a:cubicBezTo>
                      <a:cubicBezTo>
                        <a:pt x="269310" y="452290"/>
                        <a:pt x="266399" y="448956"/>
                        <a:pt x="266399" y="445066"/>
                      </a:cubicBezTo>
                      <a:cubicBezTo>
                        <a:pt x="266399" y="441177"/>
                        <a:pt x="269310" y="437843"/>
                        <a:pt x="272707" y="437843"/>
                      </a:cubicBezTo>
                      <a:close/>
                      <a:moveTo>
                        <a:pt x="253783" y="437843"/>
                      </a:moveTo>
                      <a:cubicBezTo>
                        <a:pt x="257179" y="437843"/>
                        <a:pt x="259606" y="441177"/>
                        <a:pt x="259606" y="445066"/>
                      </a:cubicBezTo>
                      <a:cubicBezTo>
                        <a:pt x="259606" y="448956"/>
                        <a:pt x="257179" y="452290"/>
                        <a:pt x="253783" y="452290"/>
                      </a:cubicBezTo>
                      <a:cubicBezTo>
                        <a:pt x="250386" y="452290"/>
                        <a:pt x="247475" y="448956"/>
                        <a:pt x="247475" y="445066"/>
                      </a:cubicBezTo>
                      <a:cubicBezTo>
                        <a:pt x="247475" y="441177"/>
                        <a:pt x="250386" y="437843"/>
                        <a:pt x="253783" y="437843"/>
                      </a:cubicBezTo>
                      <a:close/>
                      <a:moveTo>
                        <a:pt x="1206778" y="420089"/>
                      </a:moveTo>
                      <a:lnTo>
                        <a:pt x="1206198" y="425837"/>
                      </a:lnTo>
                      <a:lnTo>
                        <a:pt x="1203890" y="423396"/>
                      </a:lnTo>
                      <a:close/>
                      <a:moveTo>
                        <a:pt x="999602" y="417840"/>
                      </a:moveTo>
                      <a:cubicBezTo>
                        <a:pt x="1002028" y="417840"/>
                        <a:pt x="1004455" y="420618"/>
                        <a:pt x="1004455" y="423396"/>
                      </a:cubicBezTo>
                      <a:cubicBezTo>
                        <a:pt x="1004455" y="426175"/>
                        <a:pt x="1002028" y="428397"/>
                        <a:pt x="999602" y="428397"/>
                      </a:cubicBezTo>
                      <a:cubicBezTo>
                        <a:pt x="997176" y="428397"/>
                        <a:pt x="995235" y="426175"/>
                        <a:pt x="995235" y="423396"/>
                      </a:cubicBezTo>
                      <a:cubicBezTo>
                        <a:pt x="995235" y="420618"/>
                        <a:pt x="997176" y="417840"/>
                        <a:pt x="999602" y="417840"/>
                      </a:cubicBezTo>
                      <a:close/>
                      <a:moveTo>
                        <a:pt x="1191273" y="416173"/>
                      </a:moveTo>
                      <a:cubicBezTo>
                        <a:pt x="1194670" y="416173"/>
                        <a:pt x="1197096" y="419507"/>
                        <a:pt x="1197096" y="423396"/>
                      </a:cubicBezTo>
                      <a:cubicBezTo>
                        <a:pt x="1197096" y="427286"/>
                        <a:pt x="1194670" y="430064"/>
                        <a:pt x="1191273" y="430064"/>
                      </a:cubicBezTo>
                      <a:cubicBezTo>
                        <a:pt x="1187392" y="430064"/>
                        <a:pt x="1184965" y="427286"/>
                        <a:pt x="1184965" y="423396"/>
                      </a:cubicBezTo>
                      <a:cubicBezTo>
                        <a:pt x="1184965" y="419507"/>
                        <a:pt x="1187392" y="416173"/>
                        <a:pt x="1191273" y="416173"/>
                      </a:cubicBezTo>
                      <a:close/>
                      <a:moveTo>
                        <a:pt x="1171864" y="416173"/>
                      </a:moveTo>
                      <a:cubicBezTo>
                        <a:pt x="1175260" y="416173"/>
                        <a:pt x="1178172" y="419507"/>
                        <a:pt x="1178172" y="423396"/>
                      </a:cubicBezTo>
                      <a:cubicBezTo>
                        <a:pt x="1178172" y="427286"/>
                        <a:pt x="1175260" y="430064"/>
                        <a:pt x="1171864" y="430064"/>
                      </a:cubicBezTo>
                      <a:cubicBezTo>
                        <a:pt x="1168467" y="430064"/>
                        <a:pt x="1165556" y="427286"/>
                        <a:pt x="1165556" y="423396"/>
                      </a:cubicBezTo>
                      <a:cubicBezTo>
                        <a:pt x="1165556" y="419507"/>
                        <a:pt x="1168467" y="416173"/>
                        <a:pt x="1171864" y="416173"/>
                      </a:cubicBezTo>
                      <a:close/>
                      <a:moveTo>
                        <a:pt x="1152939" y="416173"/>
                      </a:moveTo>
                      <a:cubicBezTo>
                        <a:pt x="1156336" y="416173"/>
                        <a:pt x="1158762" y="419507"/>
                        <a:pt x="1158762" y="423396"/>
                      </a:cubicBezTo>
                      <a:cubicBezTo>
                        <a:pt x="1158762" y="427286"/>
                        <a:pt x="1156336" y="430064"/>
                        <a:pt x="1152939" y="430064"/>
                      </a:cubicBezTo>
                      <a:cubicBezTo>
                        <a:pt x="1149543" y="430064"/>
                        <a:pt x="1146631" y="427286"/>
                        <a:pt x="1146631" y="423396"/>
                      </a:cubicBezTo>
                      <a:cubicBezTo>
                        <a:pt x="1146631" y="419507"/>
                        <a:pt x="1149543" y="416173"/>
                        <a:pt x="1152939" y="416173"/>
                      </a:cubicBezTo>
                      <a:close/>
                      <a:moveTo>
                        <a:pt x="1133529" y="416173"/>
                      </a:moveTo>
                      <a:cubicBezTo>
                        <a:pt x="1136926" y="416173"/>
                        <a:pt x="1139838" y="419507"/>
                        <a:pt x="1139838" y="423396"/>
                      </a:cubicBezTo>
                      <a:cubicBezTo>
                        <a:pt x="1139838" y="427286"/>
                        <a:pt x="1136926" y="430064"/>
                        <a:pt x="1133529" y="430064"/>
                      </a:cubicBezTo>
                      <a:cubicBezTo>
                        <a:pt x="1130133" y="430064"/>
                        <a:pt x="1127221" y="427286"/>
                        <a:pt x="1127221" y="423396"/>
                      </a:cubicBezTo>
                      <a:cubicBezTo>
                        <a:pt x="1127221" y="419507"/>
                        <a:pt x="1130133" y="416173"/>
                        <a:pt x="1133529" y="416173"/>
                      </a:cubicBezTo>
                      <a:close/>
                      <a:moveTo>
                        <a:pt x="1114605" y="416173"/>
                      </a:moveTo>
                      <a:cubicBezTo>
                        <a:pt x="1118002" y="416173"/>
                        <a:pt x="1120913" y="419507"/>
                        <a:pt x="1120913" y="423396"/>
                      </a:cubicBezTo>
                      <a:cubicBezTo>
                        <a:pt x="1120913" y="427286"/>
                        <a:pt x="1118002" y="430064"/>
                        <a:pt x="1114605" y="430064"/>
                      </a:cubicBezTo>
                      <a:cubicBezTo>
                        <a:pt x="1111208" y="430064"/>
                        <a:pt x="1108297" y="427286"/>
                        <a:pt x="1108297" y="423396"/>
                      </a:cubicBezTo>
                      <a:cubicBezTo>
                        <a:pt x="1108297" y="419507"/>
                        <a:pt x="1111208" y="416173"/>
                        <a:pt x="1114605" y="416173"/>
                      </a:cubicBezTo>
                      <a:close/>
                      <a:moveTo>
                        <a:pt x="1095195" y="416173"/>
                      </a:moveTo>
                      <a:cubicBezTo>
                        <a:pt x="1098592" y="416173"/>
                        <a:pt x="1101503" y="419507"/>
                        <a:pt x="1101503" y="423396"/>
                      </a:cubicBezTo>
                      <a:cubicBezTo>
                        <a:pt x="1101503" y="427286"/>
                        <a:pt x="1098592" y="430064"/>
                        <a:pt x="1095195" y="430064"/>
                      </a:cubicBezTo>
                      <a:cubicBezTo>
                        <a:pt x="1091799" y="430064"/>
                        <a:pt x="1089372" y="427286"/>
                        <a:pt x="1089372" y="423396"/>
                      </a:cubicBezTo>
                      <a:cubicBezTo>
                        <a:pt x="1089372" y="419507"/>
                        <a:pt x="1091799" y="416173"/>
                        <a:pt x="1095195" y="416173"/>
                      </a:cubicBezTo>
                      <a:close/>
                      <a:moveTo>
                        <a:pt x="1076271" y="416173"/>
                      </a:moveTo>
                      <a:cubicBezTo>
                        <a:pt x="1079667" y="416173"/>
                        <a:pt x="1082579" y="419507"/>
                        <a:pt x="1082579" y="423396"/>
                      </a:cubicBezTo>
                      <a:cubicBezTo>
                        <a:pt x="1082579" y="427286"/>
                        <a:pt x="1079667" y="430064"/>
                        <a:pt x="1076271" y="430064"/>
                      </a:cubicBezTo>
                      <a:cubicBezTo>
                        <a:pt x="1072874" y="430064"/>
                        <a:pt x="1069963" y="427286"/>
                        <a:pt x="1069963" y="423396"/>
                      </a:cubicBezTo>
                      <a:cubicBezTo>
                        <a:pt x="1069963" y="419507"/>
                        <a:pt x="1072874" y="416173"/>
                        <a:pt x="1076271" y="416173"/>
                      </a:cubicBezTo>
                      <a:close/>
                      <a:moveTo>
                        <a:pt x="1057346" y="416173"/>
                      </a:moveTo>
                      <a:cubicBezTo>
                        <a:pt x="1060743" y="416173"/>
                        <a:pt x="1063169" y="419507"/>
                        <a:pt x="1063169" y="423396"/>
                      </a:cubicBezTo>
                      <a:cubicBezTo>
                        <a:pt x="1063169" y="427286"/>
                        <a:pt x="1060743" y="430064"/>
                        <a:pt x="1057346" y="430064"/>
                      </a:cubicBezTo>
                      <a:cubicBezTo>
                        <a:pt x="1053950" y="430064"/>
                        <a:pt x="1051038" y="427286"/>
                        <a:pt x="1051038" y="423396"/>
                      </a:cubicBezTo>
                      <a:cubicBezTo>
                        <a:pt x="1051038" y="419507"/>
                        <a:pt x="1053950" y="416173"/>
                        <a:pt x="1057346" y="416173"/>
                      </a:cubicBezTo>
                      <a:close/>
                      <a:moveTo>
                        <a:pt x="1037936" y="416173"/>
                      </a:moveTo>
                      <a:cubicBezTo>
                        <a:pt x="1041333" y="416173"/>
                        <a:pt x="1044245" y="419507"/>
                        <a:pt x="1044245" y="423396"/>
                      </a:cubicBezTo>
                      <a:cubicBezTo>
                        <a:pt x="1044245" y="427286"/>
                        <a:pt x="1041333" y="430064"/>
                        <a:pt x="1037936" y="430064"/>
                      </a:cubicBezTo>
                      <a:cubicBezTo>
                        <a:pt x="1034540" y="430064"/>
                        <a:pt x="1031628" y="427286"/>
                        <a:pt x="1031628" y="423396"/>
                      </a:cubicBezTo>
                      <a:cubicBezTo>
                        <a:pt x="1031628" y="419507"/>
                        <a:pt x="1034540" y="416173"/>
                        <a:pt x="1037936" y="416173"/>
                      </a:cubicBezTo>
                      <a:close/>
                      <a:moveTo>
                        <a:pt x="1019012" y="416173"/>
                      </a:moveTo>
                      <a:cubicBezTo>
                        <a:pt x="1022409" y="416173"/>
                        <a:pt x="1024835" y="419507"/>
                        <a:pt x="1024835" y="423396"/>
                      </a:cubicBezTo>
                      <a:cubicBezTo>
                        <a:pt x="1024835" y="427286"/>
                        <a:pt x="1022409" y="430064"/>
                        <a:pt x="1019012" y="430064"/>
                      </a:cubicBezTo>
                      <a:cubicBezTo>
                        <a:pt x="1015615" y="430064"/>
                        <a:pt x="1012704" y="427286"/>
                        <a:pt x="1012704" y="423396"/>
                      </a:cubicBezTo>
                      <a:cubicBezTo>
                        <a:pt x="1012704" y="419507"/>
                        <a:pt x="1015615" y="416173"/>
                        <a:pt x="1019012" y="416173"/>
                      </a:cubicBezTo>
                      <a:close/>
                      <a:moveTo>
                        <a:pt x="865675" y="416173"/>
                      </a:moveTo>
                      <a:cubicBezTo>
                        <a:pt x="869072" y="416173"/>
                        <a:pt x="871983" y="419507"/>
                        <a:pt x="871983" y="423396"/>
                      </a:cubicBezTo>
                      <a:cubicBezTo>
                        <a:pt x="871983" y="427286"/>
                        <a:pt x="869072" y="430064"/>
                        <a:pt x="865675" y="430064"/>
                      </a:cubicBezTo>
                      <a:cubicBezTo>
                        <a:pt x="862278" y="430064"/>
                        <a:pt x="859852" y="427286"/>
                        <a:pt x="859852" y="423396"/>
                      </a:cubicBezTo>
                      <a:cubicBezTo>
                        <a:pt x="859852" y="419507"/>
                        <a:pt x="862278" y="416173"/>
                        <a:pt x="865675" y="416173"/>
                      </a:cubicBezTo>
                      <a:close/>
                      <a:moveTo>
                        <a:pt x="846750" y="416173"/>
                      </a:moveTo>
                      <a:cubicBezTo>
                        <a:pt x="850147" y="416173"/>
                        <a:pt x="853059" y="419507"/>
                        <a:pt x="853059" y="423396"/>
                      </a:cubicBezTo>
                      <a:cubicBezTo>
                        <a:pt x="853059" y="427286"/>
                        <a:pt x="850147" y="430064"/>
                        <a:pt x="846750" y="430064"/>
                      </a:cubicBezTo>
                      <a:cubicBezTo>
                        <a:pt x="843354" y="430064"/>
                        <a:pt x="840442" y="427286"/>
                        <a:pt x="840442" y="423396"/>
                      </a:cubicBezTo>
                      <a:cubicBezTo>
                        <a:pt x="840442" y="419507"/>
                        <a:pt x="843354" y="416173"/>
                        <a:pt x="846750" y="416173"/>
                      </a:cubicBezTo>
                      <a:close/>
                      <a:moveTo>
                        <a:pt x="827341" y="416173"/>
                      </a:moveTo>
                      <a:cubicBezTo>
                        <a:pt x="831223" y="416173"/>
                        <a:pt x="833649" y="419507"/>
                        <a:pt x="833649" y="423396"/>
                      </a:cubicBezTo>
                      <a:cubicBezTo>
                        <a:pt x="833649" y="427286"/>
                        <a:pt x="831223" y="430064"/>
                        <a:pt x="827341" y="430064"/>
                      </a:cubicBezTo>
                      <a:cubicBezTo>
                        <a:pt x="823944" y="430064"/>
                        <a:pt x="821518" y="427286"/>
                        <a:pt x="821518" y="423396"/>
                      </a:cubicBezTo>
                      <a:cubicBezTo>
                        <a:pt x="821518" y="419507"/>
                        <a:pt x="823944" y="416173"/>
                        <a:pt x="827341" y="416173"/>
                      </a:cubicBezTo>
                      <a:close/>
                      <a:moveTo>
                        <a:pt x="808416" y="416173"/>
                      </a:moveTo>
                      <a:cubicBezTo>
                        <a:pt x="811813" y="416173"/>
                        <a:pt x="814724" y="419507"/>
                        <a:pt x="814724" y="423396"/>
                      </a:cubicBezTo>
                      <a:cubicBezTo>
                        <a:pt x="814724" y="427286"/>
                        <a:pt x="811813" y="430064"/>
                        <a:pt x="808416" y="430064"/>
                      </a:cubicBezTo>
                      <a:cubicBezTo>
                        <a:pt x="805020" y="430064"/>
                        <a:pt x="802108" y="427286"/>
                        <a:pt x="802108" y="423396"/>
                      </a:cubicBezTo>
                      <a:cubicBezTo>
                        <a:pt x="802108" y="419507"/>
                        <a:pt x="805020" y="416173"/>
                        <a:pt x="808416" y="416173"/>
                      </a:cubicBezTo>
                      <a:close/>
                      <a:moveTo>
                        <a:pt x="444969" y="416173"/>
                      </a:moveTo>
                      <a:cubicBezTo>
                        <a:pt x="448365" y="416173"/>
                        <a:pt x="451277" y="419507"/>
                        <a:pt x="451277" y="423396"/>
                      </a:cubicBezTo>
                      <a:cubicBezTo>
                        <a:pt x="451277" y="427286"/>
                        <a:pt x="448365" y="430064"/>
                        <a:pt x="444969" y="430064"/>
                      </a:cubicBezTo>
                      <a:cubicBezTo>
                        <a:pt x="441572" y="430064"/>
                        <a:pt x="438661" y="427286"/>
                        <a:pt x="438661" y="423396"/>
                      </a:cubicBezTo>
                      <a:cubicBezTo>
                        <a:pt x="438661" y="419507"/>
                        <a:pt x="441572" y="416173"/>
                        <a:pt x="444969" y="416173"/>
                      </a:cubicBezTo>
                      <a:close/>
                      <a:moveTo>
                        <a:pt x="426044" y="416173"/>
                      </a:moveTo>
                      <a:cubicBezTo>
                        <a:pt x="429441" y="416173"/>
                        <a:pt x="431867" y="419507"/>
                        <a:pt x="431867" y="423396"/>
                      </a:cubicBezTo>
                      <a:cubicBezTo>
                        <a:pt x="431867" y="427286"/>
                        <a:pt x="429441" y="430064"/>
                        <a:pt x="426044" y="430064"/>
                      </a:cubicBezTo>
                      <a:cubicBezTo>
                        <a:pt x="422647" y="430064"/>
                        <a:pt x="419736" y="427286"/>
                        <a:pt x="419736" y="423396"/>
                      </a:cubicBezTo>
                      <a:cubicBezTo>
                        <a:pt x="419736" y="419507"/>
                        <a:pt x="422647" y="416173"/>
                        <a:pt x="426044" y="416173"/>
                      </a:cubicBezTo>
                      <a:close/>
                      <a:moveTo>
                        <a:pt x="406634" y="416173"/>
                      </a:moveTo>
                      <a:cubicBezTo>
                        <a:pt x="410031" y="416173"/>
                        <a:pt x="412943" y="419507"/>
                        <a:pt x="412943" y="423396"/>
                      </a:cubicBezTo>
                      <a:cubicBezTo>
                        <a:pt x="412943" y="427286"/>
                        <a:pt x="410031" y="430064"/>
                        <a:pt x="406634" y="430064"/>
                      </a:cubicBezTo>
                      <a:cubicBezTo>
                        <a:pt x="403238" y="430064"/>
                        <a:pt x="400326" y="427286"/>
                        <a:pt x="400326" y="423396"/>
                      </a:cubicBezTo>
                      <a:cubicBezTo>
                        <a:pt x="400326" y="419507"/>
                        <a:pt x="403238" y="416173"/>
                        <a:pt x="406634" y="416173"/>
                      </a:cubicBezTo>
                      <a:close/>
                      <a:moveTo>
                        <a:pt x="387710" y="416173"/>
                      </a:moveTo>
                      <a:cubicBezTo>
                        <a:pt x="391107" y="416173"/>
                        <a:pt x="393533" y="419507"/>
                        <a:pt x="393533" y="423396"/>
                      </a:cubicBezTo>
                      <a:cubicBezTo>
                        <a:pt x="393533" y="427286"/>
                        <a:pt x="391107" y="430064"/>
                        <a:pt x="387710" y="430064"/>
                      </a:cubicBezTo>
                      <a:cubicBezTo>
                        <a:pt x="384313" y="430064"/>
                        <a:pt x="381402" y="427286"/>
                        <a:pt x="381402" y="423396"/>
                      </a:cubicBezTo>
                      <a:cubicBezTo>
                        <a:pt x="381402" y="419507"/>
                        <a:pt x="384313" y="416173"/>
                        <a:pt x="387710" y="416173"/>
                      </a:cubicBezTo>
                      <a:close/>
                      <a:moveTo>
                        <a:pt x="368300" y="416173"/>
                      </a:moveTo>
                      <a:cubicBezTo>
                        <a:pt x="371697" y="416173"/>
                        <a:pt x="374608" y="419507"/>
                        <a:pt x="374608" y="423396"/>
                      </a:cubicBezTo>
                      <a:cubicBezTo>
                        <a:pt x="374608" y="427286"/>
                        <a:pt x="371697" y="430064"/>
                        <a:pt x="368300" y="430064"/>
                      </a:cubicBezTo>
                      <a:cubicBezTo>
                        <a:pt x="364903" y="430064"/>
                        <a:pt x="362477" y="427286"/>
                        <a:pt x="362477" y="423396"/>
                      </a:cubicBezTo>
                      <a:cubicBezTo>
                        <a:pt x="362477" y="419507"/>
                        <a:pt x="364903" y="416173"/>
                        <a:pt x="368300" y="416173"/>
                      </a:cubicBezTo>
                      <a:close/>
                      <a:moveTo>
                        <a:pt x="349376" y="416173"/>
                      </a:moveTo>
                      <a:cubicBezTo>
                        <a:pt x="352772" y="416173"/>
                        <a:pt x="355684" y="419507"/>
                        <a:pt x="355684" y="423396"/>
                      </a:cubicBezTo>
                      <a:cubicBezTo>
                        <a:pt x="355684" y="427286"/>
                        <a:pt x="352772" y="430064"/>
                        <a:pt x="349376" y="430064"/>
                      </a:cubicBezTo>
                      <a:cubicBezTo>
                        <a:pt x="345979" y="430064"/>
                        <a:pt x="343068" y="427286"/>
                        <a:pt x="343068" y="423396"/>
                      </a:cubicBezTo>
                      <a:cubicBezTo>
                        <a:pt x="343068" y="419507"/>
                        <a:pt x="345979" y="416173"/>
                        <a:pt x="349376" y="416173"/>
                      </a:cubicBezTo>
                      <a:close/>
                      <a:moveTo>
                        <a:pt x="329966" y="416173"/>
                      </a:moveTo>
                      <a:cubicBezTo>
                        <a:pt x="333363" y="416173"/>
                        <a:pt x="336274" y="419507"/>
                        <a:pt x="336274" y="423396"/>
                      </a:cubicBezTo>
                      <a:cubicBezTo>
                        <a:pt x="336274" y="427286"/>
                        <a:pt x="333363" y="430064"/>
                        <a:pt x="329966" y="430064"/>
                      </a:cubicBezTo>
                      <a:cubicBezTo>
                        <a:pt x="326569" y="430064"/>
                        <a:pt x="324143" y="427286"/>
                        <a:pt x="324143" y="423396"/>
                      </a:cubicBezTo>
                      <a:cubicBezTo>
                        <a:pt x="324143" y="419507"/>
                        <a:pt x="326569" y="416173"/>
                        <a:pt x="329966" y="416173"/>
                      </a:cubicBezTo>
                      <a:close/>
                      <a:moveTo>
                        <a:pt x="311041" y="416173"/>
                      </a:moveTo>
                      <a:cubicBezTo>
                        <a:pt x="314438" y="416173"/>
                        <a:pt x="317350" y="419507"/>
                        <a:pt x="317350" y="423396"/>
                      </a:cubicBezTo>
                      <a:cubicBezTo>
                        <a:pt x="317350" y="427286"/>
                        <a:pt x="314438" y="430064"/>
                        <a:pt x="311041" y="430064"/>
                      </a:cubicBezTo>
                      <a:cubicBezTo>
                        <a:pt x="307645" y="430064"/>
                        <a:pt x="304733" y="427286"/>
                        <a:pt x="304733" y="423396"/>
                      </a:cubicBezTo>
                      <a:cubicBezTo>
                        <a:pt x="304733" y="419507"/>
                        <a:pt x="307645" y="416173"/>
                        <a:pt x="311041" y="416173"/>
                      </a:cubicBezTo>
                      <a:close/>
                      <a:moveTo>
                        <a:pt x="292117" y="416173"/>
                      </a:moveTo>
                      <a:cubicBezTo>
                        <a:pt x="295514" y="416173"/>
                        <a:pt x="297940" y="419507"/>
                        <a:pt x="297940" y="423396"/>
                      </a:cubicBezTo>
                      <a:cubicBezTo>
                        <a:pt x="297940" y="427286"/>
                        <a:pt x="295514" y="430064"/>
                        <a:pt x="292117" y="430064"/>
                      </a:cubicBezTo>
                      <a:cubicBezTo>
                        <a:pt x="288720" y="430064"/>
                        <a:pt x="285809" y="427286"/>
                        <a:pt x="285809" y="423396"/>
                      </a:cubicBezTo>
                      <a:cubicBezTo>
                        <a:pt x="285809" y="419507"/>
                        <a:pt x="288720" y="416173"/>
                        <a:pt x="292117" y="416173"/>
                      </a:cubicBezTo>
                      <a:close/>
                      <a:moveTo>
                        <a:pt x="272707" y="416173"/>
                      </a:moveTo>
                      <a:cubicBezTo>
                        <a:pt x="276104" y="416173"/>
                        <a:pt x="279015" y="419507"/>
                        <a:pt x="279015" y="423396"/>
                      </a:cubicBezTo>
                      <a:cubicBezTo>
                        <a:pt x="279015" y="427286"/>
                        <a:pt x="276104" y="430064"/>
                        <a:pt x="272707" y="430064"/>
                      </a:cubicBezTo>
                      <a:cubicBezTo>
                        <a:pt x="269310" y="430064"/>
                        <a:pt x="266399" y="427286"/>
                        <a:pt x="266399" y="423396"/>
                      </a:cubicBezTo>
                      <a:cubicBezTo>
                        <a:pt x="266399" y="419507"/>
                        <a:pt x="269310" y="416173"/>
                        <a:pt x="272707" y="416173"/>
                      </a:cubicBezTo>
                      <a:close/>
                      <a:moveTo>
                        <a:pt x="253783" y="416173"/>
                      </a:moveTo>
                      <a:cubicBezTo>
                        <a:pt x="257179" y="416173"/>
                        <a:pt x="259606" y="419507"/>
                        <a:pt x="259606" y="423396"/>
                      </a:cubicBezTo>
                      <a:cubicBezTo>
                        <a:pt x="259606" y="427286"/>
                        <a:pt x="257179" y="430064"/>
                        <a:pt x="253783" y="430064"/>
                      </a:cubicBezTo>
                      <a:cubicBezTo>
                        <a:pt x="250386" y="430064"/>
                        <a:pt x="247475" y="427286"/>
                        <a:pt x="247475" y="423396"/>
                      </a:cubicBezTo>
                      <a:cubicBezTo>
                        <a:pt x="247475" y="419507"/>
                        <a:pt x="250386" y="416173"/>
                        <a:pt x="253783" y="416173"/>
                      </a:cubicBezTo>
                      <a:close/>
                      <a:moveTo>
                        <a:pt x="234373" y="416173"/>
                      </a:moveTo>
                      <a:cubicBezTo>
                        <a:pt x="237770" y="416173"/>
                        <a:pt x="240681" y="419507"/>
                        <a:pt x="240681" y="423396"/>
                      </a:cubicBezTo>
                      <a:cubicBezTo>
                        <a:pt x="240681" y="427286"/>
                        <a:pt x="237770" y="430064"/>
                        <a:pt x="234373" y="430064"/>
                      </a:cubicBezTo>
                      <a:cubicBezTo>
                        <a:pt x="230976" y="430064"/>
                        <a:pt x="228550" y="427286"/>
                        <a:pt x="228550" y="423396"/>
                      </a:cubicBezTo>
                      <a:cubicBezTo>
                        <a:pt x="228550" y="419507"/>
                        <a:pt x="230976" y="416173"/>
                        <a:pt x="234373" y="416173"/>
                      </a:cubicBezTo>
                      <a:close/>
                      <a:moveTo>
                        <a:pt x="923419" y="398948"/>
                      </a:moveTo>
                      <a:cubicBezTo>
                        <a:pt x="924389" y="398948"/>
                        <a:pt x="925360" y="400060"/>
                        <a:pt x="925360" y="401171"/>
                      </a:cubicBezTo>
                      <a:cubicBezTo>
                        <a:pt x="925360" y="402838"/>
                        <a:pt x="924389" y="403393"/>
                        <a:pt x="923419" y="403393"/>
                      </a:cubicBezTo>
                      <a:cubicBezTo>
                        <a:pt x="921963" y="403393"/>
                        <a:pt x="920993" y="402838"/>
                        <a:pt x="920993" y="401171"/>
                      </a:cubicBezTo>
                      <a:cubicBezTo>
                        <a:pt x="920993" y="400060"/>
                        <a:pt x="921963" y="398948"/>
                        <a:pt x="923419" y="398948"/>
                      </a:cubicBezTo>
                      <a:close/>
                      <a:moveTo>
                        <a:pt x="1209257" y="395498"/>
                      </a:moveTo>
                      <a:lnTo>
                        <a:pt x="1208189" y="406093"/>
                      </a:lnTo>
                      <a:lnTo>
                        <a:pt x="1203890" y="401171"/>
                      </a:lnTo>
                      <a:close/>
                      <a:moveTo>
                        <a:pt x="1191273" y="394503"/>
                      </a:moveTo>
                      <a:cubicBezTo>
                        <a:pt x="1194670" y="394503"/>
                        <a:pt x="1197096" y="397281"/>
                        <a:pt x="1197096" y="401171"/>
                      </a:cubicBezTo>
                      <a:cubicBezTo>
                        <a:pt x="1197096" y="405060"/>
                        <a:pt x="1194670" y="408394"/>
                        <a:pt x="1191273" y="408394"/>
                      </a:cubicBezTo>
                      <a:cubicBezTo>
                        <a:pt x="1187392" y="408394"/>
                        <a:pt x="1184965" y="405060"/>
                        <a:pt x="1184965" y="401171"/>
                      </a:cubicBezTo>
                      <a:cubicBezTo>
                        <a:pt x="1184965" y="397281"/>
                        <a:pt x="1187392" y="394503"/>
                        <a:pt x="1191273" y="394503"/>
                      </a:cubicBezTo>
                      <a:close/>
                      <a:moveTo>
                        <a:pt x="1171864" y="394503"/>
                      </a:moveTo>
                      <a:cubicBezTo>
                        <a:pt x="1175260" y="394503"/>
                        <a:pt x="1178172" y="397281"/>
                        <a:pt x="1178172" y="401171"/>
                      </a:cubicBezTo>
                      <a:cubicBezTo>
                        <a:pt x="1178172" y="405060"/>
                        <a:pt x="1175260" y="408394"/>
                        <a:pt x="1171864" y="408394"/>
                      </a:cubicBezTo>
                      <a:cubicBezTo>
                        <a:pt x="1168467" y="408394"/>
                        <a:pt x="1165556" y="405060"/>
                        <a:pt x="1165556" y="401171"/>
                      </a:cubicBezTo>
                      <a:cubicBezTo>
                        <a:pt x="1165556" y="397281"/>
                        <a:pt x="1168467" y="394503"/>
                        <a:pt x="1171864" y="394503"/>
                      </a:cubicBezTo>
                      <a:close/>
                      <a:moveTo>
                        <a:pt x="1152939" y="394503"/>
                      </a:moveTo>
                      <a:cubicBezTo>
                        <a:pt x="1156336" y="394503"/>
                        <a:pt x="1158762" y="397281"/>
                        <a:pt x="1158762" y="401171"/>
                      </a:cubicBezTo>
                      <a:cubicBezTo>
                        <a:pt x="1158762" y="405060"/>
                        <a:pt x="1156336" y="408394"/>
                        <a:pt x="1152939" y="408394"/>
                      </a:cubicBezTo>
                      <a:cubicBezTo>
                        <a:pt x="1149543" y="408394"/>
                        <a:pt x="1146631" y="405060"/>
                        <a:pt x="1146631" y="401171"/>
                      </a:cubicBezTo>
                      <a:cubicBezTo>
                        <a:pt x="1146631" y="397281"/>
                        <a:pt x="1149543" y="394503"/>
                        <a:pt x="1152939" y="394503"/>
                      </a:cubicBezTo>
                      <a:close/>
                      <a:moveTo>
                        <a:pt x="1133529" y="394503"/>
                      </a:moveTo>
                      <a:cubicBezTo>
                        <a:pt x="1136926" y="394503"/>
                        <a:pt x="1139838" y="397281"/>
                        <a:pt x="1139838" y="401171"/>
                      </a:cubicBezTo>
                      <a:cubicBezTo>
                        <a:pt x="1139838" y="405060"/>
                        <a:pt x="1136926" y="408394"/>
                        <a:pt x="1133529" y="408394"/>
                      </a:cubicBezTo>
                      <a:cubicBezTo>
                        <a:pt x="1130133" y="408394"/>
                        <a:pt x="1127221" y="405060"/>
                        <a:pt x="1127221" y="401171"/>
                      </a:cubicBezTo>
                      <a:cubicBezTo>
                        <a:pt x="1127221" y="397281"/>
                        <a:pt x="1130133" y="394503"/>
                        <a:pt x="1133529" y="394503"/>
                      </a:cubicBezTo>
                      <a:close/>
                      <a:moveTo>
                        <a:pt x="1114605" y="394503"/>
                      </a:moveTo>
                      <a:cubicBezTo>
                        <a:pt x="1118002" y="394503"/>
                        <a:pt x="1120913" y="397281"/>
                        <a:pt x="1120913" y="401171"/>
                      </a:cubicBezTo>
                      <a:cubicBezTo>
                        <a:pt x="1120913" y="405060"/>
                        <a:pt x="1118002" y="408394"/>
                        <a:pt x="1114605" y="408394"/>
                      </a:cubicBezTo>
                      <a:cubicBezTo>
                        <a:pt x="1111208" y="408394"/>
                        <a:pt x="1108297" y="405060"/>
                        <a:pt x="1108297" y="401171"/>
                      </a:cubicBezTo>
                      <a:cubicBezTo>
                        <a:pt x="1108297" y="397281"/>
                        <a:pt x="1111208" y="394503"/>
                        <a:pt x="1114605" y="394503"/>
                      </a:cubicBezTo>
                      <a:close/>
                      <a:moveTo>
                        <a:pt x="1095195" y="394503"/>
                      </a:moveTo>
                      <a:cubicBezTo>
                        <a:pt x="1098592" y="394503"/>
                        <a:pt x="1101503" y="397281"/>
                        <a:pt x="1101503" y="401171"/>
                      </a:cubicBezTo>
                      <a:cubicBezTo>
                        <a:pt x="1101503" y="405060"/>
                        <a:pt x="1098592" y="408394"/>
                        <a:pt x="1095195" y="408394"/>
                      </a:cubicBezTo>
                      <a:cubicBezTo>
                        <a:pt x="1091799" y="408394"/>
                        <a:pt x="1089372" y="405060"/>
                        <a:pt x="1089372" y="401171"/>
                      </a:cubicBezTo>
                      <a:cubicBezTo>
                        <a:pt x="1089372" y="397281"/>
                        <a:pt x="1091799" y="394503"/>
                        <a:pt x="1095195" y="394503"/>
                      </a:cubicBezTo>
                      <a:close/>
                      <a:moveTo>
                        <a:pt x="1057346" y="394503"/>
                      </a:moveTo>
                      <a:cubicBezTo>
                        <a:pt x="1060743" y="394503"/>
                        <a:pt x="1063169" y="397281"/>
                        <a:pt x="1063169" y="401171"/>
                      </a:cubicBezTo>
                      <a:cubicBezTo>
                        <a:pt x="1063169" y="405060"/>
                        <a:pt x="1060743" y="408394"/>
                        <a:pt x="1057346" y="408394"/>
                      </a:cubicBezTo>
                      <a:cubicBezTo>
                        <a:pt x="1053950" y="408394"/>
                        <a:pt x="1051038" y="405060"/>
                        <a:pt x="1051038" y="401171"/>
                      </a:cubicBezTo>
                      <a:cubicBezTo>
                        <a:pt x="1051038" y="397281"/>
                        <a:pt x="1053950" y="394503"/>
                        <a:pt x="1057346" y="394503"/>
                      </a:cubicBezTo>
                      <a:close/>
                      <a:moveTo>
                        <a:pt x="1037936" y="394503"/>
                      </a:moveTo>
                      <a:cubicBezTo>
                        <a:pt x="1041333" y="394503"/>
                        <a:pt x="1044245" y="397281"/>
                        <a:pt x="1044245" y="401171"/>
                      </a:cubicBezTo>
                      <a:cubicBezTo>
                        <a:pt x="1044245" y="405060"/>
                        <a:pt x="1041333" y="408394"/>
                        <a:pt x="1037936" y="408394"/>
                      </a:cubicBezTo>
                      <a:cubicBezTo>
                        <a:pt x="1034540" y="408394"/>
                        <a:pt x="1031628" y="405060"/>
                        <a:pt x="1031628" y="401171"/>
                      </a:cubicBezTo>
                      <a:cubicBezTo>
                        <a:pt x="1031628" y="397281"/>
                        <a:pt x="1034540" y="394503"/>
                        <a:pt x="1037936" y="394503"/>
                      </a:cubicBezTo>
                      <a:close/>
                      <a:moveTo>
                        <a:pt x="1019012" y="394503"/>
                      </a:moveTo>
                      <a:cubicBezTo>
                        <a:pt x="1022409" y="394503"/>
                        <a:pt x="1024835" y="397281"/>
                        <a:pt x="1024835" y="401171"/>
                      </a:cubicBezTo>
                      <a:cubicBezTo>
                        <a:pt x="1024835" y="405060"/>
                        <a:pt x="1022409" y="408394"/>
                        <a:pt x="1019012" y="408394"/>
                      </a:cubicBezTo>
                      <a:cubicBezTo>
                        <a:pt x="1015615" y="408394"/>
                        <a:pt x="1012704" y="405060"/>
                        <a:pt x="1012704" y="401171"/>
                      </a:cubicBezTo>
                      <a:cubicBezTo>
                        <a:pt x="1012704" y="397281"/>
                        <a:pt x="1015615" y="394503"/>
                        <a:pt x="1019012" y="394503"/>
                      </a:cubicBezTo>
                      <a:close/>
                      <a:moveTo>
                        <a:pt x="999602" y="394503"/>
                      </a:moveTo>
                      <a:cubicBezTo>
                        <a:pt x="1002999" y="394503"/>
                        <a:pt x="1005910" y="397281"/>
                        <a:pt x="1005910" y="401171"/>
                      </a:cubicBezTo>
                      <a:cubicBezTo>
                        <a:pt x="1005910" y="405060"/>
                        <a:pt x="1002999" y="408394"/>
                        <a:pt x="999602" y="408394"/>
                      </a:cubicBezTo>
                      <a:cubicBezTo>
                        <a:pt x="996206" y="408394"/>
                        <a:pt x="993779" y="405060"/>
                        <a:pt x="993779" y="401171"/>
                      </a:cubicBezTo>
                      <a:cubicBezTo>
                        <a:pt x="993779" y="397281"/>
                        <a:pt x="996206" y="394503"/>
                        <a:pt x="999602" y="394503"/>
                      </a:cubicBezTo>
                      <a:close/>
                      <a:moveTo>
                        <a:pt x="980678" y="394503"/>
                      </a:moveTo>
                      <a:cubicBezTo>
                        <a:pt x="984074" y="394503"/>
                        <a:pt x="986986" y="397281"/>
                        <a:pt x="986986" y="401171"/>
                      </a:cubicBezTo>
                      <a:cubicBezTo>
                        <a:pt x="986986" y="405060"/>
                        <a:pt x="984074" y="408394"/>
                        <a:pt x="980678" y="408394"/>
                      </a:cubicBezTo>
                      <a:cubicBezTo>
                        <a:pt x="977281" y="408394"/>
                        <a:pt x="974370" y="405060"/>
                        <a:pt x="974370" y="401171"/>
                      </a:cubicBezTo>
                      <a:cubicBezTo>
                        <a:pt x="974370" y="397281"/>
                        <a:pt x="977281" y="394503"/>
                        <a:pt x="980678" y="394503"/>
                      </a:cubicBezTo>
                      <a:close/>
                      <a:moveTo>
                        <a:pt x="961268" y="394503"/>
                      </a:moveTo>
                      <a:cubicBezTo>
                        <a:pt x="964665" y="394503"/>
                        <a:pt x="967576" y="397281"/>
                        <a:pt x="967576" y="401171"/>
                      </a:cubicBezTo>
                      <a:cubicBezTo>
                        <a:pt x="967576" y="405060"/>
                        <a:pt x="964665" y="408394"/>
                        <a:pt x="961268" y="408394"/>
                      </a:cubicBezTo>
                      <a:cubicBezTo>
                        <a:pt x="957871" y="408394"/>
                        <a:pt x="955445" y="405060"/>
                        <a:pt x="955445" y="401171"/>
                      </a:cubicBezTo>
                      <a:cubicBezTo>
                        <a:pt x="955445" y="397281"/>
                        <a:pt x="957871" y="394503"/>
                        <a:pt x="961268" y="394503"/>
                      </a:cubicBezTo>
                      <a:close/>
                      <a:moveTo>
                        <a:pt x="942343" y="394503"/>
                      </a:moveTo>
                      <a:cubicBezTo>
                        <a:pt x="945740" y="394503"/>
                        <a:pt x="948652" y="397281"/>
                        <a:pt x="948652" y="401171"/>
                      </a:cubicBezTo>
                      <a:cubicBezTo>
                        <a:pt x="948652" y="405060"/>
                        <a:pt x="945740" y="408394"/>
                        <a:pt x="942343" y="408394"/>
                      </a:cubicBezTo>
                      <a:cubicBezTo>
                        <a:pt x="938947" y="408394"/>
                        <a:pt x="936035" y="405060"/>
                        <a:pt x="936035" y="401171"/>
                      </a:cubicBezTo>
                      <a:cubicBezTo>
                        <a:pt x="936035" y="397281"/>
                        <a:pt x="938947" y="394503"/>
                        <a:pt x="942343" y="394503"/>
                      </a:cubicBezTo>
                      <a:close/>
                      <a:moveTo>
                        <a:pt x="808416" y="394503"/>
                      </a:moveTo>
                      <a:cubicBezTo>
                        <a:pt x="811813" y="394503"/>
                        <a:pt x="814724" y="397281"/>
                        <a:pt x="814724" y="401171"/>
                      </a:cubicBezTo>
                      <a:cubicBezTo>
                        <a:pt x="814724" y="405060"/>
                        <a:pt x="811813" y="408394"/>
                        <a:pt x="808416" y="408394"/>
                      </a:cubicBezTo>
                      <a:cubicBezTo>
                        <a:pt x="805020" y="408394"/>
                        <a:pt x="802108" y="405060"/>
                        <a:pt x="802108" y="401171"/>
                      </a:cubicBezTo>
                      <a:cubicBezTo>
                        <a:pt x="802108" y="397281"/>
                        <a:pt x="805020" y="394503"/>
                        <a:pt x="808416" y="394503"/>
                      </a:cubicBezTo>
                      <a:close/>
                      <a:moveTo>
                        <a:pt x="789492" y="394503"/>
                      </a:moveTo>
                      <a:cubicBezTo>
                        <a:pt x="792888" y="394503"/>
                        <a:pt x="795315" y="397281"/>
                        <a:pt x="795315" y="401171"/>
                      </a:cubicBezTo>
                      <a:cubicBezTo>
                        <a:pt x="795315" y="405060"/>
                        <a:pt x="792888" y="408394"/>
                        <a:pt x="789492" y="408394"/>
                      </a:cubicBezTo>
                      <a:cubicBezTo>
                        <a:pt x="786095" y="408394"/>
                        <a:pt x="783184" y="405060"/>
                        <a:pt x="783184" y="401171"/>
                      </a:cubicBezTo>
                      <a:cubicBezTo>
                        <a:pt x="783184" y="397281"/>
                        <a:pt x="786095" y="394503"/>
                        <a:pt x="789492" y="394503"/>
                      </a:cubicBezTo>
                      <a:close/>
                      <a:moveTo>
                        <a:pt x="426044" y="394503"/>
                      </a:moveTo>
                      <a:cubicBezTo>
                        <a:pt x="429441" y="394503"/>
                        <a:pt x="431867" y="397281"/>
                        <a:pt x="431867" y="401171"/>
                      </a:cubicBezTo>
                      <a:cubicBezTo>
                        <a:pt x="431867" y="405060"/>
                        <a:pt x="429441" y="408394"/>
                        <a:pt x="426044" y="408394"/>
                      </a:cubicBezTo>
                      <a:cubicBezTo>
                        <a:pt x="422647" y="408394"/>
                        <a:pt x="419736" y="405060"/>
                        <a:pt x="419736" y="401171"/>
                      </a:cubicBezTo>
                      <a:cubicBezTo>
                        <a:pt x="419736" y="397281"/>
                        <a:pt x="422647" y="394503"/>
                        <a:pt x="426044" y="394503"/>
                      </a:cubicBezTo>
                      <a:close/>
                      <a:moveTo>
                        <a:pt x="406634" y="394503"/>
                      </a:moveTo>
                      <a:cubicBezTo>
                        <a:pt x="410031" y="394503"/>
                        <a:pt x="412943" y="397281"/>
                        <a:pt x="412943" y="401171"/>
                      </a:cubicBezTo>
                      <a:cubicBezTo>
                        <a:pt x="412943" y="405060"/>
                        <a:pt x="410031" y="408394"/>
                        <a:pt x="406634" y="408394"/>
                      </a:cubicBezTo>
                      <a:cubicBezTo>
                        <a:pt x="403238" y="408394"/>
                        <a:pt x="400326" y="405060"/>
                        <a:pt x="400326" y="401171"/>
                      </a:cubicBezTo>
                      <a:cubicBezTo>
                        <a:pt x="400326" y="397281"/>
                        <a:pt x="403238" y="394503"/>
                        <a:pt x="406634" y="394503"/>
                      </a:cubicBezTo>
                      <a:close/>
                      <a:moveTo>
                        <a:pt x="387710" y="394503"/>
                      </a:moveTo>
                      <a:cubicBezTo>
                        <a:pt x="391107" y="394503"/>
                        <a:pt x="393533" y="397281"/>
                        <a:pt x="393533" y="401171"/>
                      </a:cubicBezTo>
                      <a:cubicBezTo>
                        <a:pt x="393533" y="405060"/>
                        <a:pt x="391107" y="408394"/>
                        <a:pt x="387710" y="408394"/>
                      </a:cubicBezTo>
                      <a:cubicBezTo>
                        <a:pt x="384313" y="408394"/>
                        <a:pt x="381402" y="405060"/>
                        <a:pt x="381402" y="401171"/>
                      </a:cubicBezTo>
                      <a:cubicBezTo>
                        <a:pt x="381402" y="397281"/>
                        <a:pt x="384313" y="394503"/>
                        <a:pt x="387710" y="394503"/>
                      </a:cubicBezTo>
                      <a:close/>
                      <a:moveTo>
                        <a:pt x="368300" y="394503"/>
                      </a:moveTo>
                      <a:cubicBezTo>
                        <a:pt x="371697" y="394503"/>
                        <a:pt x="374608" y="397281"/>
                        <a:pt x="374608" y="401171"/>
                      </a:cubicBezTo>
                      <a:cubicBezTo>
                        <a:pt x="374608" y="405060"/>
                        <a:pt x="371697" y="408394"/>
                        <a:pt x="368300" y="408394"/>
                      </a:cubicBezTo>
                      <a:cubicBezTo>
                        <a:pt x="364903" y="408394"/>
                        <a:pt x="362477" y="405060"/>
                        <a:pt x="362477" y="401171"/>
                      </a:cubicBezTo>
                      <a:cubicBezTo>
                        <a:pt x="362477" y="397281"/>
                        <a:pt x="364903" y="394503"/>
                        <a:pt x="368300" y="394503"/>
                      </a:cubicBezTo>
                      <a:close/>
                      <a:moveTo>
                        <a:pt x="349376" y="394503"/>
                      </a:moveTo>
                      <a:cubicBezTo>
                        <a:pt x="352772" y="394503"/>
                        <a:pt x="355684" y="397281"/>
                        <a:pt x="355684" y="401171"/>
                      </a:cubicBezTo>
                      <a:cubicBezTo>
                        <a:pt x="355684" y="405060"/>
                        <a:pt x="352772" y="408394"/>
                        <a:pt x="349376" y="408394"/>
                      </a:cubicBezTo>
                      <a:cubicBezTo>
                        <a:pt x="345979" y="408394"/>
                        <a:pt x="343068" y="405060"/>
                        <a:pt x="343068" y="401171"/>
                      </a:cubicBezTo>
                      <a:cubicBezTo>
                        <a:pt x="343068" y="397281"/>
                        <a:pt x="345979" y="394503"/>
                        <a:pt x="349376" y="394503"/>
                      </a:cubicBezTo>
                      <a:close/>
                      <a:moveTo>
                        <a:pt x="329966" y="394503"/>
                      </a:moveTo>
                      <a:cubicBezTo>
                        <a:pt x="333363" y="394503"/>
                        <a:pt x="336274" y="397281"/>
                        <a:pt x="336274" y="401171"/>
                      </a:cubicBezTo>
                      <a:cubicBezTo>
                        <a:pt x="336274" y="405060"/>
                        <a:pt x="333363" y="408394"/>
                        <a:pt x="329966" y="408394"/>
                      </a:cubicBezTo>
                      <a:cubicBezTo>
                        <a:pt x="326569" y="408394"/>
                        <a:pt x="324143" y="405060"/>
                        <a:pt x="324143" y="401171"/>
                      </a:cubicBezTo>
                      <a:cubicBezTo>
                        <a:pt x="324143" y="397281"/>
                        <a:pt x="326569" y="394503"/>
                        <a:pt x="329966" y="394503"/>
                      </a:cubicBezTo>
                      <a:close/>
                      <a:moveTo>
                        <a:pt x="311041" y="394503"/>
                      </a:moveTo>
                      <a:cubicBezTo>
                        <a:pt x="314438" y="394503"/>
                        <a:pt x="317350" y="397281"/>
                        <a:pt x="317350" y="401171"/>
                      </a:cubicBezTo>
                      <a:cubicBezTo>
                        <a:pt x="317350" y="405060"/>
                        <a:pt x="314438" y="408394"/>
                        <a:pt x="311041" y="408394"/>
                      </a:cubicBezTo>
                      <a:cubicBezTo>
                        <a:pt x="307645" y="408394"/>
                        <a:pt x="304733" y="405060"/>
                        <a:pt x="304733" y="401171"/>
                      </a:cubicBezTo>
                      <a:cubicBezTo>
                        <a:pt x="304733" y="397281"/>
                        <a:pt x="307645" y="394503"/>
                        <a:pt x="311041" y="394503"/>
                      </a:cubicBezTo>
                      <a:close/>
                      <a:moveTo>
                        <a:pt x="292117" y="394503"/>
                      </a:moveTo>
                      <a:cubicBezTo>
                        <a:pt x="295514" y="394503"/>
                        <a:pt x="297940" y="397281"/>
                        <a:pt x="297940" y="401171"/>
                      </a:cubicBezTo>
                      <a:cubicBezTo>
                        <a:pt x="297940" y="405060"/>
                        <a:pt x="295514" y="408394"/>
                        <a:pt x="292117" y="408394"/>
                      </a:cubicBezTo>
                      <a:cubicBezTo>
                        <a:pt x="288720" y="408394"/>
                        <a:pt x="285809" y="405060"/>
                        <a:pt x="285809" y="401171"/>
                      </a:cubicBezTo>
                      <a:cubicBezTo>
                        <a:pt x="285809" y="397281"/>
                        <a:pt x="288720" y="394503"/>
                        <a:pt x="292117" y="394503"/>
                      </a:cubicBezTo>
                      <a:close/>
                      <a:moveTo>
                        <a:pt x="272707" y="394503"/>
                      </a:moveTo>
                      <a:cubicBezTo>
                        <a:pt x="276104" y="394503"/>
                        <a:pt x="279015" y="397281"/>
                        <a:pt x="279015" y="401171"/>
                      </a:cubicBezTo>
                      <a:cubicBezTo>
                        <a:pt x="279015" y="405060"/>
                        <a:pt x="276104" y="408394"/>
                        <a:pt x="272707" y="408394"/>
                      </a:cubicBezTo>
                      <a:cubicBezTo>
                        <a:pt x="269310" y="408394"/>
                        <a:pt x="266399" y="405060"/>
                        <a:pt x="266399" y="401171"/>
                      </a:cubicBezTo>
                      <a:cubicBezTo>
                        <a:pt x="266399" y="397281"/>
                        <a:pt x="269310" y="394503"/>
                        <a:pt x="272707" y="394503"/>
                      </a:cubicBezTo>
                      <a:close/>
                      <a:moveTo>
                        <a:pt x="253783" y="394503"/>
                      </a:moveTo>
                      <a:cubicBezTo>
                        <a:pt x="257179" y="394503"/>
                        <a:pt x="259606" y="397281"/>
                        <a:pt x="259606" y="401171"/>
                      </a:cubicBezTo>
                      <a:cubicBezTo>
                        <a:pt x="259606" y="405060"/>
                        <a:pt x="257179" y="408394"/>
                        <a:pt x="253783" y="408394"/>
                      </a:cubicBezTo>
                      <a:cubicBezTo>
                        <a:pt x="250386" y="408394"/>
                        <a:pt x="247475" y="405060"/>
                        <a:pt x="247475" y="401171"/>
                      </a:cubicBezTo>
                      <a:cubicBezTo>
                        <a:pt x="247475" y="397281"/>
                        <a:pt x="250386" y="394503"/>
                        <a:pt x="253783" y="394503"/>
                      </a:cubicBezTo>
                      <a:close/>
                      <a:moveTo>
                        <a:pt x="234373" y="394503"/>
                      </a:moveTo>
                      <a:cubicBezTo>
                        <a:pt x="237770" y="394503"/>
                        <a:pt x="240681" y="397281"/>
                        <a:pt x="240681" y="401171"/>
                      </a:cubicBezTo>
                      <a:cubicBezTo>
                        <a:pt x="240681" y="405060"/>
                        <a:pt x="237770" y="408394"/>
                        <a:pt x="234373" y="408394"/>
                      </a:cubicBezTo>
                      <a:cubicBezTo>
                        <a:pt x="230976" y="408394"/>
                        <a:pt x="228550" y="405060"/>
                        <a:pt x="228550" y="401171"/>
                      </a:cubicBezTo>
                      <a:cubicBezTo>
                        <a:pt x="228550" y="397281"/>
                        <a:pt x="230976" y="394503"/>
                        <a:pt x="234373" y="394503"/>
                      </a:cubicBezTo>
                      <a:close/>
                      <a:moveTo>
                        <a:pt x="885085" y="375611"/>
                      </a:moveTo>
                      <a:cubicBezTo>
                        <a:pt x="886540" y="375611"/>
                        <a:pt x="887996" y="377278"/>
                        <a:pt x="887996" y="379501"/>
                      </a:cubicBezTo>
                      <a:cubicBezTo>
                        <a:pt x="887996" y="381168"/>
                        <a:pt x="886540" y="382835"/>
                        <a:pt x="885085" y="382835"/>
                      </a:cubicBezTo>
                      <a:cubicBezTo>
                        <a:pt x="883144" y="382835"/>
                        <a:pt x="881688" y="381168"/>
                        <a:pt x="881688" y="379501"/>
                      </a:cubicBezTo>
                      <a:cubicBezTo>
                        <a:pt x="881688" y="377278"/>
                        <a:pt x="883144" y="375611"/>
                        <a:pt x="885085" y="375611"/>
                      </a:cubicBezTo>
                      <a:close/>
                      <a:moveTo>
                        <a:pt x="1207545" y="375316"/>
                      </a:moveTo>
                      <a:lnTo>
                        <a:pt x="1208499" y="384779"/>
                      </a:lnTo>
                      <a:lnTo>
                        <a:pt x="1203890" y="379501"/>
                      </a:lnTo>
                      <a:close/>
                      <a:moveTo>
                        <a:pt x="1191273" y="372278"/>
                      </a:moveTo>
                      <a:cubicBezTo>
                        <a:pt x="1194670" y="372278"/>
                        <a:pt x="1197096" y="375611"/>
                        <a:pt x="1197096" y="379501"/>
                      </a:cubicBezTo>
                      <a:cubicBezTo>
                        <a:pt x="1197096" y="383390"/>
                        <a:pt x="1194670" y="386724"/>
                        <a:pt x="1191273" y="386724"/>
                      </a:cubicBezTo>
                      <a:cubicBezTo>
                        <a:pt x="1187392" y="386724"/>
                        <a:pt x="1184965" y="383390"/>
                        <a:pt x="1184965" y="379501"/>
                      </a:cubicBezTo>
                      <a:cubicBezTo>
                        <a:pt x="1184965" y="375611"/>
                        <a:pt x="1187392" y="372278"/>
                        <a:pt x="1191273" y="372278"/>
                      </a:cubicBezTo>
                      <a:close/>
                      <a:moveTo>
                        <a:pt x="1171864" y="372278"/>
                      </a:moveTo>
                      <a:cubicBezTo>
                        <a:pt x="1175260" y="372278"/>
                        <a:pt x="1178172" y="375611"/>
                        <a:pt x="1178172" y="379501"/>
                      </a:cubicBezTo>
                      <a:cubicBezTo>
                        <a:pt x="1178172" y="383390"/>
                        <a:pt x="1175260" y="386724"/>
                        <a:pt x="1171864" y="386724"/>
                      </a:cubicBezTo>
                      <a:cubicBezTo>
                        <a:pt x="1168467" y="386724"/>
                        <a:pt x="1165556" y="383390"/>
                        <a:pt x="1165556" y="379501"/>
                      </a:cubicBezTo>
                      <a:cubicBezTo>
                        <a:pt x="1165556" y="375611"/>
                        <a:pt x="1168467" y="372278"/>
                        <a:pt x="1171864" y="372278"/>
                      </a:cubicBezTo>
                      <a:close/>
                      <a:moveTo>
                        <a:pt x="1152939" y="372278"/>
                      </a:moveTo>
                      <a:cubicBezTo>
                        <a:pt x="1156336" y="372278"/>
                        <a:pt x="1158762" y="375611"/>
                        <a:pt x="1158762" y="379501"/>
                      </a:cubicBezTo>
                      <a:cubicBezTo>
                        <a:pt x="1158762" y="383390"/>
                        <a:pt x="1156336" y="386724"/>
                        <a:pt x="1152939" y="386724"/>
                      </a:cubicBezTo>
                      <a:cubicBezTo>
                        <a:pt x="1149543" y="386724"/>
                        <a:pt x="1146631" y="383390"/>
                        <a:pt x="1146631" y="379501"/>
                      </a:cubicBezTo>
                      <a:cubicBezTo>
                        <a:pt x="1146631" y="375611"/>
                        <a:pt x="1149543" y="372278"/>
                        <a:pt x="1152939" y="372278"/>
                      </a:cubicBezTo>
                      <a:close/>
                      <a:moveTo>
                        <a:pt x="1133529" y="372278"/>
                      </a:moveTo>
                      <a:cubicBezTo>
                        <a:pt x="1136926" y="372278"/>
                        <a:pt x="1139838" y="375611"/>
                        <a:pt x="1139838" y="379501"/>
                      </a:cubicBezTo>
                      <a:cubicBezTo>
                        <a:pt x="1139838" y="383390"/>
                        <a:pt x="1136926" y="386724"/>
                        <a:pt x="1133529" y="386724"/>
                      </a:cubicBezTo>
                      <a:cubicBezTo>
                        <a:pt x="1130133" y="386724"/>
                        <a:pt x="1127221" y="383390"/>
                        <a:pt x="1127221" y="379501"/>
                      </a:cubicBezTo>
                      <a:cubicBezTo>
                        <a:pt x="1127221" y="375611"/>
                        <a:pt x="1130133" y="372278"/>
                        <a:pt x="1133529" y="372278"/>
                      </a:cubicBezTo>
                      <a:close/>
                      <a:moveTo>
                        <a:pt x="1114605" y="372278"/>
                      </a:moveTo>
                      <a:cubicBezTo>
                        <a:pt x="1118002" y="372278"/>
                        <a:pt x="1120913" y="375611"/>
                        <a:pt x="1120913" y="379501"/>
                      </a:cubicBezTo>
                      <a:cubicBezTo>
                        <a:pt x="1120913" y="383390"/>
                        <a:pt x="1118002" y="386724"/>
                        <a:pt x="1114605" y="386724"/>
                      </a:cubicBezTo>
                      <a:cubicBezTo>
                        <a:pt x="1111208" y="386724"/>
                        <a:pt x="1108297" y="383390"/>
                        <a:pt x="1108297" y="379501"/>
                      </a:cubicBezTo>
                      <a:cubicBezTo>
                        <a:pt x="1108297" y="375611"/>
                        <a:pt x="1111208" y="372278"/>
                        <a:pt x="1114605" y="372278"/>
                      </a:cubicBezTo>
                      <a:close/>
                      <a:moveTo>
                        <a:pt x="1095195" y="372278"/>
                      </a:moveTo>
                      <a:cubicBezTo>
                        <a:pt x="1098592" y="372278"/>
                        <a:pt x="1101503" y="375611"/>
                        <a:pt x="1101503" y="379501"/>
                      </a:cubicBezTo>
                      <a:cubicBezTo>
                        <a:pt x="1101503" y="383390"/>
                        <a:pt x="1098592" y="386724"/>
                        <a:pt x="1095195" y="386724"/>
                      </a:cubicBezTo>
                      <a:cubicBezTo>
                        <a:pt x="1091799" y="386724"/>
                        <a:pt x="1089372" y="383390"/>
                        <a:pt x="1089372" y="379501"/>
                      </a:cubicBezTo>
                      <a:cubicBezTo>
                        <a:pt x="1089372" y="375611"/>
                        <a:pt x="1091799" y="372278"/>
                        <a:pt x="1095195" y="372278"/>
                      </a:cubicBezTo>
                      <a:close/>
                      <a:moveTo>
                        <a:pt x="1057346" y="372278"/>
                      </a:moveTo>
                      <a:cubicBezTo>
                        <a:pt x="1060743" y="372278"/>
                        <a:pt x="1063169" y="375611"/>
                        <a:pt x="1063169" y="379501"/>
                      </a:cubicBezTo>
                      <a:cubicBezTo>
                        <a:pt x="1063169" y="383390"/>
                        <a:pt x="1060743" y="386724"/>
                        <a:pt x="1057346" y="386724"/>
                      </a:cubicBezTo>
                      <a:cubicBezTo>
                        <a:pt x="1053950" y="386724"/>
                        <a:pt x="1051038" y="383390"/>
                        <a:pt x="1051038" y="379501"/>
                      </a:cubicBezTo>
                      <a:cubicBezTo>
                        <a:pt x="1051038" y="375611"/>
                        <a:pt x="1053950" y="372278"/>
                        <a:pt x="1057346" y="372278"/>
                      </a:cubicBezTo>
                      <a:close/>
                      <a:moveTo>
                        <a:pt x="1037936" y="372278"/>
                      </a:moveTo>
                      <a:cubicBezTo>
                        <a:pt x="1041333" y="372278"/>
                        <a:pt x="1044245" y="375611"/>
                        <a:pt x="1044245" y="379501"/>
                      </a:cubicBezTo>
                      <a:cubicBezTo>
                        <a:pt x="1044245" y="383390"/>
                        <a:pt x="1041333" y="386724"/>
                        <a:pt x="1037936" y="386724"/>
                      </a:cubicBezTo>
                      <a:cubicBezTo>
                        <a:pt x="1034540" y="386724"/>
                        <a:pt x="1031628" y="383390"/>
                        <a:pt x="1031628" y="379501"/>
                      </a:cubicBezTo>
                      <a:cubicBezTo>
                        <a:pt x="1031628" y="375611"/>
                        <a:pt x="1034540" y="372278"/>
                        <a:pt x="1037936" y="372278"/>
                      </a:cubicBezTo>
                      <a:close/>
                      <a:moveTo>
                        <a:pt x="999602" y="372278"/>
                      </a:moveTo>
                      <a:cubicBezTo>
                        <a:pt x="1002999" y="372278"/>
                        <a:pt x="1005910" y="375611"/>
                        <a:pt x="1005910" y="379501"/>
                      </a:cubicBezTo>
                      <a:cubicBezTo>
                        <a:pt x="1005910" y="383390"/>
                        <a:pt x="1002999" y="386724"/>
                        <a:pt x="999602" y="386724"/>
                      </a:cubicBezTo>
                      <a:cubicBezTo>
                        <a:pt x="996206" y="386724"/>
                        <a:pt x="993779" y="383390"/>
                        <a:pt x="993779" y="379501"/>
                      </a:cubicBezTo>
                      <a:cubicBezTo>
                        <a:pt x="993779" y="375611"/>
                        <a:pt x="996206" y="372278"/>
                        <a:pt x="999602" y="372278"/>
                      </a:cubicBezTo>
                      <a:close/>
                      <a:moveTo>
                        <a:pt x="980678" y="372278"/>
                      </a:moveTo>
                      <a:cubicBezTo>
                        <a:pt x="984074" y="372278"/>
                        <a:pt x="986986" y="375611"/>
                        <a:pt x="986986" y="379501"/>
                      </a:cubicBezTo>
                      <a:cubicBezTo>
                        <a:pt x="986986" y="383390"/>
                        <a:pt x="984074" y="386724"/>
                        <a:pt x="980678" y="386724"/>
                      </a:cubicBezTo>
                      <a:cubicBezTo>
                        <a:pt x="977281" y="386724"/>
                        <a:pt x="974370" y="383390"/>
                        <a:pt x="974370" y="379501"/>
                      </a:cubicBezTo>
                      <a:cubicBezTo>
                        <a:pt x="974370" y="375611"/>
                        <a:pt x="977281" y="372278"/>
                        <a:pt x="980678" y="372278"/>
                      </a:cubicBezTo>
                      <a:close/>
                      <a:moveTo>
                        <a:pt x="961268" y="372278"/>
                      </a:moveTo>
                      <a:cubicBezTo>
                        <a:pt x="964665" y="372278"/>
                        <a:pt x="967576" y="375611"/>
                        <a:pt x="967576" y="379501"/>
                      </a:cubicBezTo>
                      <a:cubicBezTo>
                        <a:pt x="967576" y="383390"/>
                        <a:pt x="964665" y="386724"/>
                        <a:pt x="961268" y="386724"/>
                      </a:cubicBezTo>
                      <a:cubicBezTo>
                        <a:pt x="957871" y="386724"/>
                        <a:pt x="955445" y="383390"/>
                        <a:pt x="955445" y="379501"/>
                      </a:cubicBezTo>
                      <a:cubicBezTo>
                        <a:pt x="955445" y="375611"/>
                        <a:pt x="957871" y="372278"/>
                        <a:pt x="961268" y="372278"/>
                      </a:cubicBezTo>
                      <a:close/>
                      <a:moveTo>
                        <a:pt x="942343" y="372278"/>
                      </a:moveTo>
                      <a:cubicBezTo>
                        <a:pt x="945740" y="372278"/>
                        <a:pt x="948652" y="375611"/>
                        <a:pt x="948652" y="379501"/>
                      </a:cubicBezTo>
                      <a:cubicBezTo>
                        <a:pt x="948652" y="383390"/>
                        <a:pt x="945740" y="386724"/>
                        <a:pt x="942343" y="386724"/>
                      </a:cubicBezTo>
                      <a:cubicBezTo>
                        <a:pt x="938947" y="386724"/>
                        <a:pt x="936035" y="383390"/>
                        <a:pt x="936035" y="379501"/>
                      </a:cubicBezTo>
                      <a:cubicBezTo>
                        <a:pt x="936035" y="375611"/>
                        <a:pt x="938947" y="372278"/>
                        <a:pt x="942343" y="372278"/>
                      </a:cubicBezTo>
                      <a:close/>
                      <a:moveTo>
                        <a:pt x="923419" y="372278"/>
                      </a:moveTo>
                      <a:cubicBezTo>
                        <a:pt x="926816" y="372278"/>
                        <a:pt x="929242" y="375611"/>
                        <a:pt x="929242" y="379501"/>
                      </a:cubicBezTo>
                      <a:cubicBezTo>
                        <a:pt x="929242" y="383390"/>
                        <a:pt x="926816" y="386724"/>
                        <a:pt x="923419" y="386724"/>
                      </a:cubicBezTo>
                      <a:cubicBezTo>
                        <a:pt x="920022" y="386724"/>
                        <a:pt x="917111" y="383390"/>
                        <a:pt x="917111" y="379501"/>
                      </a:cubicBezTo>
                      <a:cubicBezTo>
                        <a:pt x="917111" y="375611"/>
                        <a:pt x="920022" y="372278"/>
                        <a:pt x="923419" y="372278"/>
                      </a:cubicBezTo>
                      <a:close/>
                      <a:moveTo>
                        <a:pt x="827341" y="372278"/>
                      </a:moveTo>
                      <a:cubicBezTo>
                        <a:pt x="830737" y="372278"/>
                        <a:pt x="833649" y="375611"/>
                        <a:pt x="833649" y="379501"/>
                      </a:cubicBezTo>
                      <a:cubicBezTo>
                        <a:pt x="833649" y="383390"/>
                        <a:pt x="830737" y="386724"/>
                        <a:pt x="827341" y="386724"/>
                      </a:cubicBezTo>
                      <a:cubicBezTo>
                        <a:pt x="823944" y="386724"/>
                        <a:pt x="821518" y="383390"/>
                        <a:pt x="821518" y="379501"/>
                      </a:cubicBezTo>
                      <a:cubicBezTo>
                        <a:pt x="821518" y="375611"/>
                        <a:pt x="823944" y="372278"/>
                        <a:pt x="827341" y="372278"/>
                      </a:cubicBezTo>
                      <a:close/>
                      <a:moveTo>
                        <a:pt x="808416" y="372278"/>
                      </a:moveTo>
                      <a:cubicBezTo>
                        <a:pt x="811813" y="372278"/>
                        <a:pt x="814724" y="375611"/>
                        <a:pt x="814724" y="379501"/>
                      </a:cubicBezTo>
                      <a:cubicBezTo>
                        <a:pt x="814724" y="383390"/>
                        <a:pt x="811813" y="386724"/>
                        <a:pt x="808416" y="386724"/>
                      </a:cubicBezTo>
                      <a:cubicBezTo>
                        <a:pt x="805020" y="386724"/>
                        <a:pt x="802108" y="383390"/>
                        <a:pt x="802108" y="379501"/>
                      </a:cubicBezTo>
                      <a:cubicBezTo>
                        <a:pt x="802108" y="375611"/>
                        <a:pt x="805020" y="372278"/>
                        <a:pt x="808416" y="372278"/>
                      </a:cubicBezTo>
                      <a:close/>
                      <a:moveTo>
                        <a:pt x="789492" y="372278"/>
                      </a:moveTo>
                      <a:cubicBezTo>
                        <a:pt x="792888" y="372278"/>
                        <a:pt x="795315" y="375611"/>
                        <a:pt x="795315" y="379501"/>
                      </a:cubicBezTo>
                      <a:cubicBezTo>
                        <a:pt x="795315" y="383390"/>
                        <a:pt x="792888" y="386724"/>
                        <a:pt x="789492" y="386724"/>
                      </a:cubicBezTo>
                      <a:cubicBezTo>
                        <a:pt x="786095" y="386724"/>
                        <a:pt x="783184" y="383390"/>
                        <a:pt x="783184" y="379501"/>
                      </a:cubicBezTo>
                      <a:cubicBezTo>
                        <a:pt x="783184" y="375611"/>
                        <a:pt x="786095" y="372278"/>
                        <a:pt x="789492" y="372278"/>
                      </a:cubicBezTo>
                      <a:close/>
                      <a:moveTo>
                        <a:pt x="463893" y="372278"/>
                      </a:moveTo>
                      <a:cubicBezTo>
                        <a:pt x="467290" y="372278"/>
                        <a:pt x="470201" y="375611"/>
                        <a:pt x="470201" y="379501"/>
                      </a:cubicBezTo>
                      <a:cubicBezTo>
                        <a:pt x="470201" y="383390"/>
                        <a:pt x="467290" y="386724"/>
                        <a:pt x="463893" y="386724"/>
                      </a:cubicBezTo>
                      <a:cubicBezTo>
                        <a:pt x="460497" y="386724"/>
                        <a:pt x="458070" y="383390"/>
                        <a:pt x="458070" y="379501"/>
                      </a:cubicBezTo>
                      <a:cubicBezTo>
                        <a:pt x="458070" y="375611"/>
                        <a:pt x="460497" y="372278"/>
                        <a:pt x="463893" y="372278"/>
                      </a:cubicBezTo>
                      <a:close/>
                      <a:moveTo>
                        <a:pt x="444969" y="372278"/>
                      </a:moveTo>
                      <a:cubicBezTo>
                        <a:pt x="448365" y="372278"/>
                        <a:pt x="451277" y="375611"/>
                        <a:pt x="451277" y="379501"/>
                      </a:cubicBezTo>
                      <a:cubicBezTo>
                        <a:pt x="451277" y="383390"/>
                        <a:pt x="448365" y="386724"/>
                        <a:pt x="444969" y="386724"/>
                      </a:cubicBezTo>
                      <a:cubicBezTo>
                        <a:pt x="441572" y="386724"/>
                        <a:pt x="438661" y="383390"/>
                        <a:pt x="438661" y="379501"/>
                      </a:cubicBezTo>
                      <a:cubicBezTo>
                        <a:pt x="438661" y="375611"/>
                        <a:pt x="441572" y="372278"/>
                        <a:pt x="444969" y="372278"/>
                      </a:cubicBezTo>
                      <a:close/>
                      <a:moveTo>
                        <a:pt x="426044" y="372278"/>
                      </a:moveTo>
                      <a:cubicBezTo>
                        <a:pt x="429441" y="372278"/>
                        <a:pt x="431867" y="375611"/>
                        <a:pt x="431867" y="379501"/>
                      </a:cubicBezTo>
                      <a:cubicBezTo>
                        <a:pt x="431867" y="383390"/>
                        <a:pt x="429441" y="386724"/>
                        <a:pt x="426044" y="386724"/>
                      </a:cubicBezTo>
                      <a:cubicBezTo>
                        <a:pt x="422647" y="386724"/>
                        <a:pt x="419736" y="383390"/>
                        <a:pt x="419736" y="379501"/>
                      </a:cubicBezTo>
                      <a:cubicBezTo>
                        <a:pt x="419736" y="375611"/>
                        <a:pt x="422647" y="372278"/>
                        <a:pt x="426044" y="372278"/>
                      </a:cubicBezTo>
                      <a:close/>
                      <a:moveTo>
                        <a:pt x="406634" y="372278"/>
                      </a:moveTo>
                      <a:cubicBezTo>
                        <a:pt x="410031" y="372278"/>
                        <a:pt x="412943" y="375611"/>
                        <a:pt x="412943" y="379501"/>
                      </a:cubicBezTo>
                      <a:cubicBezTo>
                        <a:pt x="412943" y="383390"/>
                        <a:pt x="410031" y="386724"/>
                        <a:pt x="406634" y="386724"/>
                      </a:cubicBezTo>
                      <a:cubicBezTo>
                        <a:pt x="403238" y="386724"/>
                        <a:pt x="400326" y="383390"/>
                        <a:pt x="400326" y="379501"/>
                      </a:cubicBezTo>
                      <a:cubicBezTo>
                        <a:pt x="400326" y="375611"/>
                        <a:pt x="403238" y="372278"/>
                        <a:pt x="406634" y="372278"/>
                      </a:cubicBezTo>
                      <a:close/>
                      <a:moveTo>
                        <a:pt x="387710" y="372278"/>
                      </a:moveTo>
                      <a:cubicBezTo>
                        <a:pt x="391107" y="372278"/>
                        <a:pt x="393533" y="375611"/>
                        <a:pt x="393533" y="379501"/>
                      </a:cubicBezTo>
                      <a:cubicBezTo>
                        <a:pt x="393533" y="383390"/>
                        <a:pt x="391107" y="386724"/>
                        <a:pt x="387710" y="386724"/>
                      </a:cubicBezTo>
                      <a:cubicBezTo>
                        <a:pt x="384313" y="386724"/>
                        <a:pt x="381402" y="383390"/>
                        <a:pt x="381402" y="379501"/>
                      </a:cubicBezTo>
                      <a:cubicBezTo>
                        <a:pt x="381402" y="375611"/>
                        <a:pt x="384313" y="372278"/>
                        <a:pt x="387710" y="372278"/>
                      </a:cubicBezTo>
                      <a:close/>
                      <a:moveTo>
                        <a:pt x="368300" y="372278"/>
                      </a:moveTo>
                      <a:cubicBezTo>
                        <a:pt x="371697" y="372278"/>
                        <a:pt x="374608" y="375611"/>
                        <a:pt x="374608" y="379501"/>
                      </a:cubicBezTo>
                      <a:cubicBezTo>
                        <a:pt x="374608" y="383390"/>
                        <a:pt x="371697" y="386724"/>
                        <a:pt x="368300" y="386724"/>
                      </a:cubicBezTo>
                      <a:cubicBezTo>
                        <a:pt x="364903" y="386724"/>
                        <a:pt x="362477" y="383390"/>
                        <a:pt x="362477" y="379501"/>
                      </a:cubicBezTo>
                      <a:cubicBezTo>
                        <a:pt x="362477" y="375611"/>
                        <a:pt x="364903" y="372278"/>
                        <a:pt x="368300" y="372278"/>
                      </a:cubicBezTo>
                      <a:close/>
                      <a:moveTo>
                        <a:pt x="349376" y="372278"/>
                      </a:moveTo>
                      <a:cubicBezTo>
                        <a:pt x="352772" y="372278"/>
                        <a:pt x="355684" y="375611"/>
                        <a:pt x="355684" y="379501"/>
                      </a:cubicBezTo>
                      <a:cubicBezTo>
                        <a:pt x="355684" y="383390"/>
                        <a:pt x="352772" y="386724"/>
                        <a:pt x="349376" y="386724"/>
                      </a:cubicBezTo>
                      <a:cubicBezTo>
                        <a:pt x="345979" y="386724"/>
                        <a:pt x="343068" y="383390"/>
                        <a:pt x="343068" y="379501"/>
                      </a:cubicBezTo>
                      <a:cubicBezTo>
                        <a:pt x="343068" y="375611"/>
                        <a:pt x="345979" y="372278"/>
                        <a:pt x="349376" y="372278"/>
                      </a:cubicBezTo>
                      <a:close/>
                      <a:moveTo>
                        <a:pt x="329966" y="372278"/>
                      </a:moveTo>
                      <a:cubicBezTo>
                        <a:pt x="333363" y="372278"/>
                        <a:pt x="336274" y="375611"/>
                        <a:pt x="336274" y="379501"/>
                      </a:cubicBezTo>
                      <a:cubicBezTo>
                        <a:pt x="336274" y="383390"/>
                        <a:pt x="333363" y="386724"/>
                        <a:pt x="329966" y="386724"/>
                      </a:cubicBezTo>
                      <a:cubicBezTo>
                        <a:pt x="326569" y="386724"/>
                        <a:pt x="324143" y="383390"/>
                        <a:pt x="324143" y="379501"/>
                      </a:cubicBezTo>
                      <a:cubicBezTo>
                        <a:pt x="324143" y="375611"/>
                        <a:pt x="326569" y="372278"/>
                        <a:pt x="329966" y="372278"/>
                      </a:cubicBezTo>
                      <a:close/>
                      <a:moveTo>
                        <a:pt x="311041" y="372278"/>
                      </a:moveTo>
                      <a:cubicBezTo>
                        <a:pt x="314438" y="372278"/>
                        <a:pt x="317350" y="375611"/>
                        <a:pt x="317350" y="379501"/>
                      </a:cubicBezTo>
                      <a:cubicBezTo>
                        <a:pt x="317350" y="383390"/>
                        <a:pt x="314438" y="386724"/>
                        <a:pt x="311041" y="386724"/>
                      </a:cubicBezTo>
                      <a:cubicBezTo>
                        <a:pt x="307645" y="386724"/>
                        <a:pt x="304733" y="383390"/>
                        <a:pt x="304733" y="379501"/>
                      </a:cubicBezTo>
                      <a:cubicBezTo>
                        <a:pt x="304733" y="375611"/>
                        <a:pt x="307645" y="372278"/>
                        <a:pt x="311041" y="372278"/>
                      </a:cubicBezTo>
                      <a:close/>
                      <a:moveTo>
                        <a:pt x="292117" y="372278"/>
                      </a:moveTo>
                      <a:cubicBezTo>
                        <a:pt x="295514" y="372278"/>
                        <a:pt x="297940" y="375611"/>
                        <a:pt x="297940" y="379501"/>
                      </a:cubicBezTo>
                      <a:cubicBezTo>
                        <a:pt x="297940" y="383390"/>
                        <a:pt x="295514" y="386724"/>
                        <a:pt x="292117" y="386724"/>
                      </a:cubicBezTo>
                      <a:cubicBezTo>
                        <a:pt x="288720" y="386724"/>
                        <a:pt x="285809" y="383390"/>
                        <a:pt x="285809" y="379501"/>
                      </a:cubicBezTo>
                      <a:cubicBezTo>
                        <a:pt x="285809" y="375611"/>
                        <a:pt x="288720" y="372278"/>
                        <a:pt x="292117" y="372278"/>
                      </a:cubicBezTo>
                      <a:close/>
                      <a:moveTo>
                        <a:pt x="272707" y="372278"/>
                      </a:moveTo>
                      <a:cubicBezTo>
                        <a:pt x="276104" y="372278"/>
                        <a:pt x="279015" y="375611"/>
                        <a:pt x="279015" y="379501"/>
                      </a:cubicBezTo>
                      <a:cubicBezTo>
                        <a:pt x="279015" y="383390"/>
                        <a:pt x="276104" y="386724"/>
                        <a:pt x="272707" y="386724"/>
                      </a:cubicBezTo>
                      <a:cubicBezTo>
                        <a:pt x="269310" y="386724"/>
                        <a:pt x="266399" y="383390"/>
                        <a:pt x="266399" y="379501"/>
                      </a:cubicBezTo>
                      <a:cubicBezTo>
                        <a:pt x="266399" y="375611"/>
                        <a:pt x="269310" y="372278"/>
                        <a:pt x="272707" y="372278"/>
                      </a:cubicBezTo>
                      <a:close/>
                      <a:moveTo>
                        <a:pt x="253783" y="372278"/>
                      </a:moveTo>
                      <a:cubicBezTo>
                        <a:pt x="257179" y="372278"/>
                        <a:pt x="259606" y="375611"/>
                        <a:pt x="259606" y="379501"/>
                      </a:cubicBezTo>
                      <a:cubicBezTo>
                        <a:pt x="259606" y="383390"/>
                        <a:pt x="257179" y="386724"/>
                        <a:pt x="253783" y="386724"/>
                      </a:cubicBezTo>
                      <a:cubicBezTo>
                        <a:pt x="250386" y="386724"/>
                        <a:pt x="247475" y="383390"/>
                        <a:pt x="247475" y="379501"/>
                      </a:cubicBezTo>
                      <a:cubicBezTo>
                        <a:pt x="247475" y="375611"/>
                        <a:pt x="250386" y="372278"/>
                        <a:pt x="253783" y="372278"/>
                      </a:cubicBezTo>
                      <a:close/>
                      <a:moveTo>
                        <a:pt x="234373" y="372278"/>
                      </a:moveTo>
                      <a:cubicBezTo>
                        <a:pt x="237770" y="372278"/>
                        <a:pt x="240681" y="375611"/>
                        <a:pt x="240681" y="379501"/>
                      </a:cubicBezTo>
                      <a:cubicBezTo>
                        <a:pt x="240681" y="383390"/>
                        <a:pt x="237770" y="386724"/>
                        <a:pt x="234373" y="386724"/>
                      </a:cubicBezTo>
                      <a:cubicBezTo>
                        <a:pt x="230976" y="386724"/>
                        <a:pt x="228550" y="383390"/>
                        <a:pt x="228550" y="379501"/>
                      </a:cubicBezTo>
                      <a:cubicBezTo>
                        <a:pt x="228550" y="375611"/>
                        <a:pt x="230976" y="372278"/>
                        <a:pt x="234373" y="372278"/>
                      </a:cubicBezTo>
                      <a:close/>
                      <a:moveTo>
                        <a:pt x="215448" y="372278"/>
                      </a:moveTo>
                      <a:cubicBezTo>
                        <a:pt x="218845" y="372278"/>
                        <a:pt x="221757" y="375611"/>
                        <a:pt x="221757" y="379501"/>
                      </a:cubicBezTo>
                      <a:cubicBezTo>
                        <a:pt x="221757" y="383390"/>
                        <a:pt x="218845" y="386724"/>
                        <a:pt x="215448" y="386724"/>
                      </a:cubicBezTo>
                      <a:cubicBezTo>
                        <a:pt x="212052" y="386724"/>
                        <a:pt x="209140" y="383390"/>
                        <a:pt x="209140" y="379501"/>
                      </a:cubicBezTo>
                      <a:cubicBezTo>
                        <a:pt x="209140" y="375611"/>
                        <a:pt x="212052" y="372278"/>
                        <a:pt x="215448" y="372278"/>
                      </a:cubicBezTo>
                      <a:close/>
                      <a:moveTo>
                        <a:pt x="1205550" y="355521"/>
                      </a:moveTo>
                      <a:lnTo>
                        <a:pt x="1205966" y="359653"/>
                      </a:lnTo>
                      <a:lnTo>
                        <a:pt x="1203890" y="357275"/>
                      </a:lnTo>
                      <a:close/>
                      <a:moveTo>
                        <a:pt x="1191273" y="350608"/>
                      </a:moveTo>
                      <a:cubicBezTo>
                        <a:pt x="1194670" y="350608"/>
                        <a:pt x="1197096" y="353386"/>
                        <a:pt x="1197096" y="357275"/>
                      </a:cubicBezTo>
                      <a:cubicBezTo>
                        <a:pt x="1197096" y="361721"/>
                        <a:pt x="1194670" y="364499"/>
                        <a:pt x="1191273" y="364499"/>
                      </a:cubicBezTo>
                      <a:cubicBezTo>
                        <a:pt x="1187392" y="364499"/>
                        <a:pt x="1184965" y="361721"/>
                        <a:pt x="1184965" y="357275"/>
                      </a:cubicBezTo>
                      <a:cubicBezTo>
                        <a:pt x="1184965" y="353386"/>
                        <a:pt x="1187392" y="350608"/>
                        <a:pt x="1191273" y="350608"/>
                      </a:cubicBezTo>
                      <a:close/>
                      <a:moveTo>
                        <a:pt x="1171864" y="350608"/>
                      </a:moveTo>
                      <a:cubicBezTo>
                        <a:pt x="1175260" y="350608"/>
                        <a:pt x="1178172" y="353386"/>
                        <a:pt x="1178172" y="357275"/>
                      </a:cubicBezTo>
                      <a:cubicBezTo>
                        <a:pt x="1178172" y="361721"/>
                        <a:pt x="1175260" y="364499"/>
                        <a:pt x="1171864" y="364499"/>
                      </a:cubicBezTo>
                      <a:cubicBezTo>
                        <a:pt x="1168467" y="364499"/>
                        <a:pt x="1165556" y="361721"/>
                        <a:pt x="1165556" y="357275"/>
                      </a:cubicBezTo>
                      <a:cubicBezTo>
                        <a:pt x="1165556" y="353386"/>
                        <a:pt x="1168467" y="350608"/>
                        <a:pt x="1171864" y="350608"/>
                      </a:cubicBezTo>
                      <a:close/>
                      <a:moveTo>
                        <a:pt x="1152939" y="350608"/>
                      </a:moveTo>
                      <a:cubicBezTo>
                        <a:pt x="1156336" y="350608"/>
                        <a:pt x="1158762" y="353386"/>
                        <a:pt x="1158762" y="357275"/>
                      </a:cubicBezTo>
                      <a:cubicBezTo>
                        <a:pt x="1158762" y="361721"/>
                        <a:pt x="1156336" y="364499"/>
                        <a:pt x="1152939" y="364499"/>
                      </a:cubicBezTo>
                      <a:cubicBezTo>
                        <a:pt x="1149543" y="364499"/>
                        <a:pt x="1146631" y="361721"/>
                        <a:pt x="1146631" y="357275"/>
                      </a:cubicBezTo>
                      <a:cubicBezTo>
                        <a:pt x="1146631" y="353386"/>
                        <a:pt x="1149543" y="350608"/>
                        <a:pt x="1152939" y="350608"/>
                      </a:cubicBezTo>
                      <a:close/>
                      <a:moveTo>
                        <a:pt x="1133529" y="350608"/>
                      </a:moveTo>
                      <a:cubicBezTo>
                        <a:pt x="1136926" y="350608"/>
                        <a:pt x="1139838" y="353386"/>
                        <a:pt x="1139838" y="357275"/>
                      </a:cubicBezTo>
                      <a:cubicBezTo>
                        <a:pt x="1139838" y="361721"/>
                        <a:pt x="1136926" y="364499"/>
                        <a:pt x="1133529" y="364499"/>
                      </a:cubicBezTo>
                      <a:cubicBezTo>
                        <a:pt x="1130133" y="364499"/>
                        <a:pt x="1127221" y="361721"/>
                        <a:pt x="1127221" y="357275"/>
                      </a:cubicBezTo>
                      <a:cubicBezTo>
                        <a:pt x="1127221" y="353386"/>
                        <a:pt x="1130133" y="350608"/>
                        <a:pt x="1133529" y="350608"/>
                      </a:cubicBezTo>
                      <a:close/>
                      <a:moveTo>
                        <a:pt x="1114605" y="350608"/>
                      </a:moveTo>
                      <a:cubicBezTo>
                        <a:pt x="1118002" y="350608"/>
                        <a:pt x="1120913" y="353386"/>
                        <a:pt x="1120913" y="357275"/>
                      </a:cubicBezTo>
                      <a:cubicBezTo>
                        <a:pt x="1120913" y="361165"/>
                        <a:pt x="1118002" y="364499"/>
                        <a:pt x="1114605" y="364499"/>
                      </a:cubicBezTo>
                      <a:cubicBezTo>
                        <a:pt x="1111208" y="364499"/>
                        <a:pt x="1108297" y="361165"/>
                        <a:pt x="1108297" y="357275"/>
                      </a:cubicBezTo>
                      <a:cubicBezTo>
                        <a:pt x="1108297" y="353386"/>
                        <a:pt x="1111208" y="350608"/>
                        <a:pt x="1114605" y="350608"/>
                      </a:cubicBezTo>
                      <a:close/>
                      <a:moveTo>
                        <a:pt x="1095195" y="350608"/>
                      </a:moveTo>
                      <a:cubicBezTo>
                        <a:pt x="1098592" y="350608"/>
                        <a:pt x="1101503" y="353386"/>
                        <a:pt x="1101503" y="357275"/>
                      </a:cubicBezTo>
                      <a:cubicBezTo>
                        <a:pt x="1101503" y="361721"/>
                        <a:pt x="1098592" y="364499"/>
                        <a:pt x="1095195" y="364499"/>
                      </a:cubicBezTo>
                      <a:cubicBezTo>
                        <a:pt x="1091799" y="364499"/>
                        <a:pt x="1089372" y="361721"/>
                        <a:pt x="1089372" y="357275"/>
                      </a:cubicBezTo>
                      <a:cubicBezTo>
                        <a:pt x="1089372" y="353386"/>
                        <a:pt x="1091799" y="350608"/>
                        <a:pt x="1095195" y="350608"/>
                      </a:cubicBezTo>
                      <a:close/>
                      <a:moveTo>
                        <a:pt x="1076271" y="350608"/>
                      </a:moveTo>
                      <a:cubicBezTo>
                        <a:pt x="1079667" y="350608"/>
                        <a:pt x="1082579" y="353386"/>
                        <a:pt x="1082579" y="357275"/>
                      </a:cubicBezTo>
                      <a:cubicBezTo>
                        <a:pt x="1082579" y="361165"/>
                        <a:pt x="1079667" y="364499"/>
                        <a:pt x="1076271" y="364499"/>
                      </a:cubicBezTo>
                      <a:cubicBezTo>
                        <a:pt x="1072874" y="364499"/>
                        <a:pt x="1069963" y="361165"/>
                        <a:pt x="1069963" y="357275"/>
                      </a:cubicBezTo>
                      <a:cubicBezTo>
                        <a:pt x="1069963" y="353386"/>
                        <a:pt x="1072874" y="350608"/>
                        <a:pt x="1076271" y="350608"/>
                      </a:cubicBezTo>
                      <a:close/>
                      <a:moveTo>
                        <a:pt x="1037936" y="350608"/>
                      </a:moveTo>
                      <a:cubicBezTo>
                        <a:pt x="1041333" y="350608"/>
                        <a:pt x="1044245" y="353386"/>
                        <a:pt x="1044245" y="357275"/>
                      </a:cubicBezTo>
                      <a:cubicBezTo>
                        <a:pt x="1044245" y="361721"/>
                        <a:pt x="1041333" y="364499"/>
                        <a:pt x="1037936" y="364499"/>
                      </a:cubicBezTo>
                      <a:cubicBezTo>
                        <a:pt x="1034540" y="364499"/>
                        <a:pt x="1031628" y="361721"/>
                        <a:pt x="1031628" y="357275"/>
                      </a:cubicBezTo>
                      <a:cubicBezTo>
                        <a:pt x="1031628" y="353386"/>
                        <a:pt x="1034540" y="350608"/>
                        <a:pt x="1037936" y="350608"/>
                      </a:cubicBezTo>
                      <a:close/>
                      <a:moveTo>
                        <a:pt x="1019012" y="350608"/>
                      </a:moveTo>
                      <a:cubicBezTo>
                        <a:pt x="1022409" y="350608"/>
                        <a:pt x="1024835" y="353386"/>
                        <a:pt x="1024835" y="357275"/>
                      </a:cubicBezTo>
                      <a:cubicBezTo>
                        <a:pt x="1024835" y="361721"/>
                        <a:pt x="1022409" y="364499"/>
                        <a:pt x="1019012" y="364499"/>
                      </a:cubicBezTo>
                      <a:cubicBezTo>
                        <a:pt x="1015615" y="364499"/>
                        <a:pt x="1012704" y="361721"/>
                        <a:pt x="1012704" y="357275"/>
                      </a:cubicBezTo>
                      <a:cubicBezTo>
                        <a:pt x="1012704" y="353386"/>
                        <a:pt x="1015615" y="350608"/>
                        <a:pt x="1019012" y="350608"/>
                      </a:cubicBezTo>
                      <a:close/>
                      <a:moveTo>
                        <a:pt x="961268" y="350608"/>
                      </a:moveTo>
                      <a:cubicBezTo>
                        <a:pt x="964665" y="350608"/>
                        <a:pt x="967576" y="353386"/>
                        <a:pt x="967576" y="357275"/>
                      </a:cubicBezTo>
                      <a:cubicBezTo>
                        <a:pt x="967576" y="361165"/>
                        <a:pt x="964665" y="364499"/>
                        <a:pt x="961268" y="364499"/>
                      </a:cubicBezTo>
                      <a:cubicBezTo>
                        <a:pt x="957871" y="364499"/>
                        <a:pt x="955445" y="361165"/>
                        <a:pt x="955445" y="357275"/>
                      </a:cubicBezTo>
                      <a:cubicBezTo>
                        <a:pt x="955445" y="353386"/>
                        <a:pt x="957871" y="350608"/>
                        <a:pt x="961268" y="350608"/>
                      </a:cubicBezTo>
                      <a:close/>
                      <a:moveTo>
                        <a:pt x="942343" y="350608"/>
                      </a:moveTo>
                      <a:cubicBezTo>
                        <a:pt x="945740" y="350608"/>
                        <a:pt x="948652" y="353386"/>
                        <a:pt x="948652" y="357275"/>
                      </a:cubicBezTo>
                      <a:cubicBezTo>
                        <a:pt x="948652" y="361721"/>
                        <a:pt x="945740" y="364499"/>
                        <a:pt x="942343" y="364499"/>
                      </a:cubicBezTo>
                      <a:cubicBezTo>
                        <a:pt x="938947" y="364499"/>
                        <a:pt x="936035" y="361721"/>
                        <a:pt x="936035" y="357275"/>
                      </a:cubicBezTo>
                      <a:cubicBezTo>
                        <a:pt x="936035" y="353386"/>
                        <a:pt x="938947" y="350608"/>
                        <a:pt x="942343" y="350608"/>
                      </a:cubicBezTo>
                      <a:close/>
                      <a:moveTo>
                        <a:pt x="923419" y="350608"/>
                      </a:moveTo>
                      <a:cubicBezTo>
                        <a:pt x="926816" y="350608"/>
                        <a:pt x="929242" y="353386"/>
                        <a:pt x="929242" y="357275"/>
                      </a:cubicBezTo>
                      <a:cubicBezTo>
                        <a:pt x="929242" y="361721"/>
                        <a:pt x="926816" y="364499"/>
                        <a:pt x="923419" y="364499"/>
                      </a:cubicBezTo>
                      <a:cubicBezTo>
                        <a:pt x="920022" y="364499"/>
                        <a:pt x="917111" y="361721"/>
                        <a:pt x="917111" y="357275"/>
                      </a:cubicBezTo>
                      <a:cubicBezTo>
                        <a:pt x="917111" y="353386"/>
                        <a:pt x="920022" y="350608"/>
                        <a:pt x="923419" y="350608"/>
                      </a:cubicBezTo>
                      <a:close/>
                      <a:moveTo>
                        <a:pt x="904009" y="350608"/>
                      </a:moveTo>
                      <a:cubicBezTo>
                        <a:pt x="907406" y="350608"/>
                        <a:pt x="910317" y="353386"/>
                        <a:pt x="910317" y="357275"/>
                      </a:cubicBezTo>
                      <a:cubicBezTo>
                        <a:pt x="910317" y="361721"/>
                        <a:pt x="907406" y="364499"/>
                        <a:pt x="904009" y="364499"/>
                      </a:cubicBezTo>
                      <a:cubicBezTo>
                        <a:pt x="900613" y="364499"/>
                        <a:pt x="897701" y="361721"/>
                        <a:pt x="897701" y="357275"/>
                      </a:cubicBezTo>
                      <a:cubicBezTo>
                        <a:pt x="897701" y="353386"/>
                        <a:pt x="900613" y="350608"/>
                        <a:pt x="904009" y="350608"/>
                      </a:cubicBezTo>
                      <a:close/>
                      <a:moveTo>
                        <a:pt x="865675" y="350608"/>
                      </a:moveTo>
                      <a:cubicBezTo>
                        <a:pt x="869072" y="350608"/>
                        <a:pt x="871983" y="353386"/>
                        <a:pt x="871983" y="357275"/>
                      </a:cubicBezTo>
                      <a:cubicBezTo>
                        <a:pt x="871983" y="361721"/>
                        <a:pt x="869072" y="364499"/>
                        <a:pt x="865675" y="364499"/>
                      </a:cubicBezTo>
                      <a:cubicBezTo>
                        <a:pt x="862278" y="364499"/>
                        <a:pt x="859852" y="361721"/>
                        <a:pt x="859852" y="357275"/>
                      </a:cubicBezTo>
                      <a:cubicBezTo>
                        <a:pt x="859852" y="353386"/>
                        <a:pt x="862278" y="350608"/>
                        <a:pt x="865675" y="350608"/>
                      </a:cubicBezTo>
                      <a:close/>
                      <a:moveTo>
                        <a:pt x="846750" y="350608"/>
                      </a:moveTo>
                      <a:cubicBezTo>
                        <a:pt x="850147" y="350608"/>
                        <a:pt x="853059" y="353386"/>
                        <a:pt x="853059" y="357275"/>
                      </a:cubicBezTo>
                      <a:cubicBezTo>
                        <a:pt x="853059" y="361721"/>
                        <a:pt x="850147" y="364499"/>
                        <a:pt x="846750" y="364499"/>
                      </a:cubicBezTo>
                      <a:cubicBezTo>
                        <a:pt x="843354" y="364499"/>
                        <a:pt x="840442" y="361721"/>
                        <a:pt x="840442" y="357275"/>
                      </a:cubicBezTo>
                      <a:cubicBezTo>
                        <a:pt x="840442" y="353386"/>
                        <a:pt x="843354" y="350608"/>
                        <a:pt x="846750" y="350608"/>
                      </a:cubicBezTo>
                      <a:close/>
                      <a:moveTo>
                        <a:pt x="827341" y="350608"/>
                      </a:moveTo>
                      <a:cubicBezTo>
                        <a:pt x="830737" y="350608"/>
                        <a:pt x="833649" y="353386"/>
                        <a:pt x="833649" y="357275"/>
                      </a:cubicBezTo>
                      <a:cubicBezTo>
                        <a:pt x="833649" y="361721"/>
                        <a:pt x="830737" y="364499"/>
                        <a:pt x="827341" y="364499"/>
                      </a:cubicBezTo>
                      <a:cubicBezTo>
                        <a:pt x="823944" y="364499"/>
                        <a:pt x="821518" y="361721"/>
                        <a:pt x="821518" y="357275"/>
                      </a:cubicBezTo>
                      <a:cubicBezTo>
                        <a:pt x="821518" y="353386"/>
                        <a:pt x="823944" y="350608"/>
                        <a:pt x="827341" y="350608"/>
                      </a:cubicBezTo>
                      <a:close/>
                      <a:moveTo>
                        <a:pt x="502227" y="350608"/>
                      </a:moveTo>
                      <a:cubicBezTo>
                        <a:pt x="505624" y="350608"/>
                        <a:pt x="508536" y="353386"/>
                        <a:pt x="508536" y="357275"/>
                      </a:cubicBezTo>
                      <a:cubicBezTo>
                        <a:pt x="508536" y="361721"/>
                        <a:pt x="505624" y="364499"/>
                        <a:pt x="502227" y="364499"/>
                      </a:cubicBezTo>
                      <a:cubicBezTo>
                        <a:pt x="498831" y="364499"/>
                        <a:pt x="495919" y="361721"/>
                        <a:pt x="495919" y="357275"/>
                      </a:cubicBezTo>
                      <a:cubicBezTo>
                        <a:pt x="495919" y="353386"/>
                        <a:pt x="498831" y="350608"/>
                        <a:pt x="502227" y="350608"/>
                      </a:cubicBezTo>
                      <a:close/>
                      <a:moveTo>
                        <a:pt x="483303" y="350608"/>
                      </a:moveTo>
                      <a:cubicBezTo>
                        <a:pt x="486700" y="350608"/>
                        <a:pt x="489611" y="353386"/>
                        <a:pt x="489611" y="357275"/>
                      </a:cubicBezTo>
                      <a:cubicBezTo>
                        <a:pt x="489611" y="361721"/>
                        <a:pt x="486700" y="364499"/>
                        <a:pt x="483303" y="364499"/>
                      </a:cubicBezTo>
                      <a:cubicBezTo>
                        <a:pt x="479906" y="364499"/>
                        <a:pt x="476995" y="361721"/>
                        <a:pt x="476995" y="357275"/>
                      </a:cubicBezTo>
                      <a:cubicBezTo>
                        <a:pt x="476995" y="353386"/>
                        <a:pt x="479906" y="350608"/>
                        <a:pt x="483303" y="350608"/>
                      </a:cubicBezTo>
                      <a:close/>
                      <a:moveTo>
                        <a:pt x="463893" y="350608"/>
                      </a:moveTo>
                      <a:cubicBezTo>
                        <a:pt x="467290" y="350608"/>
                        <a:pt x="470201" y="353386"/>
                        <a:pt x="470201" y="357275"/>
                      </a:cubicBezTo>
                      <a:cubicBezTo>
                        <a:pt x="470201" y="361721"/>
                        <a:pt x="467290" y="364499"/>
                        <a:pt x="463893" y="364499"/>
                      </a:cubicBezTo>
                      <a:cubicBezTo>
                        <a:pt x="460497" y="364499"/>
                        <a:pt x="458070" y="361721"/>
                        <a:pt x="458070" y="357275"/>
                      </a:cubicBezTo>
                      <a:cubicBezTo>
                        <a:pt x="458070" y="353386"/>
                        <a:pt x="460497" y="350608"/>
                        <a:pt x="463893" y="350608"/>
                      </a:cubicBezTo>
                      <a:close/>
                      <a:moveTo>
                        <a:pt x="444969" y="350608"/>
                      </a:moveTo>
                      <a:cubicBezTo>
                        <a:pt x="448365" y="350608"/>
                        <a:pt x="451277" y="353386"/>
                        <a:pt x="451277" y="357275"/>
                      </a:cubicBezTo>
                      <a:cubicBezTo>
                        <a:pt x="451277" y="361721"/>
                        <a:pt x="448365" y="364499"/>
                        <a:pt x="444969" y="364499"/>
                      </a:cubicBezTo>
                      <a:cubicBezTo>
                        <a:pt x="441572" y="364499"/>
                        <a:pt x="438661" y="361721"/>
                        <a:pt x="438661" y="357275"/>
                      </a:cubicBezTo>
                      <a:cubicBezTo>
                        <a:pt x="438661" y="353386"/>
                        <a:pt x="441572" y="350608"/>
                        <a:pt x="444969" y="350608"/>
                      </a:cubicBezTo>
                      <a:close/>
                      <a:moveTo>
                        <a:pt x="406634" y="350608"/>
                      </a:moveTo>
                      <a:cubicBezTo>
                        <a:pt x="410031" y="350608"/>
                        <a:pt x="412943" y="353386"/>
                        <a:pt x="412943" y="357275"/>
                      </a:cubicBezTo>
                      <a:cubicBezTo>
                        <a:pt x="412943" y="361721"/>
                        <a:pt x="410031" y="364499"/>
                        <a:pt x="406634" y="364499"/>
                      </a:cubicBezTo>
                      <a:cubicBezTo>
                        <a:pt x="403238" y="364499"/>
                        <a:pt x="400326" y="361721"/>
                        <a:pt x="400326" y="357275"/>
                      </a:cubicBezTo>
                      <a:cubicBezTo>
                        <a:pt x="400326" y="353386"/>
                        <a:pt x="403238" y="350608"/>
                        <a:pt x="406634" y="350608"/>
                      </a:cubicBezTo>
                      <a:close/>
                      <a:moveTo>
                        <a:pt x="387710" y="350608"/>
                      </a:moveTo>
                      <a:cubicBezTo>
                        <a:pt x="391107" y="350608"/>
                        <a:pt x="393533" y="353386"/>
                        <a:pt x="393533" y="357275"/>
                      </a:cubicBezTo>
                      <a:cubicBezTo>
                        <a:pt x="393533" y="361721"/>
                        <a:pt x="391107" y="364499"/>
                        <a:pt x="387710" y="364499"/>
                      </a:cubicBezTo>
                      <a:cubicBezTo>
                        <a:pt x="384313" y="364499"/>
                        <a:pt x="381402" y="361721"/>
                        <a:pt x="381402" y="357275"/>
                      </a:cubicBezTo>
                      <a:cubicBezTo>
                        <a:pt x="381402" y="353386"/>
                        <a:pt x="384313" y="350608"/>
                        <a:pt x="387710" y="350608"/>
                      </a:cubicBezTo>
                      <a:close/>
                      <a:moveTo>
                        <a:pt x="368300" y="350608"/>
                      </a:moveTo>
                      <a:cubicBezTo>
                        <a:pt x="371697" y="350608"/>
                        <a:pt x="374608" y="353386"/>
                        <a:pt x="374608" y="357275"/>
                      </a:cubicBezTo>
                      <a:cubicBezTo>
                        <a:pt x="374608" y="361721"/>
                        <a:pt x="371697" y="364499"/>
                        <a:pt x="368300" y="364499"/>
                      </a:cubicBezTo>
                      <a:cubicBezTo>
                        <a:pt x="364903" y="364499"/>
                        <a:pt x="362477" y="361721"/>
                        <a:pt x="362477" y="357275"/>
                      </a:cubicBezTo>
                      <a:cubicBezTo>
                        <a:pt x="362477" y="353386"/>
                        <a:pt x="364903" y="350608"/>
                        <a:pt x="368300" y="350608"/>
                      </a:cubicBezTo>
                      <a:close/>
                      <a:moveTo>
                        <a:pt x="349376" y="350608"/>
                      </a:moveTo>
                      <a:cubicBezTo>
                        <a:pt x="352772" y="350608"/>
                        <a:pt x="355684" y="353386"/>
                        <a:pt x="355684" y="357275"/>
                      </a:cubicBezTo>
                      <a:cubicBezTo>
                        <a:pt x="355684" y="361721"/>
                        <a:pt x="352772" y="364499"/>
                        <a:pt x="349376" y="364499"/>
                      </a:cubicBezTo>
                      <a:cubicBezTo>
                        <a:pt x="345979" y="364499"/>
                        <a:pt x="343068" y="361721"/>
                        <a:pt x="343068" y="357275"/>
                      </a:cubicBezTo>
                      <a:cubicBezTo>
                        <a:pt x="343068" y="353386"/>
                        <a:pt x="345979" y="350608"/>
                        <a:pt x="349376" y="350608"/>
                      </a:cubicBezTo>
                      <a:close/>
                      <a:moveTo>
                        <a:pt x="329966" y="350608"/>
                      </a:moveTo>
                      <a:cubicBezTo>
                        <a:pt x="333363" y="350608"/>
                        <a:pt x="336274" y="353386"/>
                        <a:pt x="336274" y="357275"/>
                      </a:cubicBezTo>
                      <a:cubicBezTo>
                        <a:pt x="336274" y="361721"/>
                        <a:pt x="333363" y="364499"/>
                        <a:pt x="329966" y="364499"/>
                      </a:cubicBezTo>
                      <a:cubicBezTo>
                        <a:pt x="326569" y="364499"/>
                        <a:pt x="324143" y="361721"/>
                        <a:pt x="324143" y="357275"/>
                      </a:cubicBezTo>
                      <a:cubicBezTo>
                        <a:pt x="324143" y="353386"/>
                        <a:pt x="326569" y="350608"/>
                        <a:pt x="329966" y="350608"/>
                      </a:cubicBezTo>
                      <a:close/>
                      <a:moveTo>
                        <a:pt x="311041" y="350608"/>
                      </a:moveTo>
                      <a:cubicBezTo>
                        <a:pt x="314438" y="350608"/>
                        <a:pt x="317350" y="353386"/>
                        <a:pt x="317350" y="357275"/>
                      </a:cubicBezTo>
                      <a:cubicBezTo>
                        <a:pt x="317350" y="361721"/>
                        <a:pt x="314438" y="364499"/>
                        <a:pt x="311041" y="364499"/>
                      </a:cubicBezTo>
                      <a:cubicBezTo>
                        <a:pt x="307645" y="364499"/>
                        <a:pt x="304733" y="361721"/>
                        <a:pt x="304733" y="357275"/>
                      </a:cubicBezTo>
                      <a:cubicBezTo>
                        <a:pt x="304733" y="353386"/>
                        <a:pt x="307645" y="350608"/>
                        <a:pt x="311041" y="350608"/>
                      </a:cubicBezTo>
                      <a:close/>
                      <a:moveTo>
                        <a:pt x="292117" y="350608"/>
                      </a:moveTo>
                      <a:cubicBezTo>
                        <a:pt x="295514" y="350608"/>
                        <a:pt x="297940" y="353386"/>
                        <a:pt x="297940" y="357275"/>
                      </a:cubicBezTo>
                      <a:cubicBezTo>
                        <a:pt x="297940" y="361721"/>
                        <a:pt x="295514" y="364499"/>
                        <a:pt x="292117" y="364499"/>
                      </a:cubicBezTo>
                      <a:cubicBezTo>
                        <a:pt x="288720" y="364499"/>
                        <a:pt x="285809" y="361721"/>
                        <a:pt x="285809" y="357275"/>
                      </a:cubicBezTo>
                      <a:cubicBezTo>
                        <a:pt x="285809" y="353386"/>
                        <a:pt x="288720" y="350608"/>
                        <a:pt x="292117" y="350608"/>
                      </a:cubicBezTo>
                      <a:close/>
                      <a:moveTo>
                        <a:pt x="272707" y="350608"/>
                      </a:moveTo>
                      <a:cubicBezTo>
                        <a:pt x="276104" y="350608"/>
                        <a:pt x="279015" y="353386"/>
                        <a:pt x="279015" y="357275"/>
                      </a:cubicBezTo>
                      <a:cubicBezTo>
                        <a:pt x="279015" y="361721"/>
                        <a:pt x="276104" y="364499"/>
                        <a:pt x="272707" y="364499"/>
                      </a:cubicBezTo>
                      <a:cubicBezTo>
                        <a:pt x="269310" y="364499"/>
                        <a:pt x="266399" y="361721"/>
                        <a:pt x="266399" y="357275"/>
                      </a:cubicBezTo>
                      <a:cubicBezTo>
                        <a:pt x="266399" y="353386"/>
                        <a:pt x="269310" y="350608"/>
                        <a:pt x="272707" y="350608"/>
                      </a:cubicBezTo>
                      <a:close/>
                      <a:moveTo>
                        <a:pt x="253783" y="350608"/>
                      </a:moveTo>
                      <a:cubicBezTo>
                        <a:pt x="257179" y="350608"/>
                        <a:pt x="259606" y="353386"/>
                        <a:pt x="259606" y="357275"/>
                      </a:cubicBezTo>
                      <a:cubicBezTo>
                        <a:pt x="259606" y="361721"/>
                        <a:pt x="257179" y="364499"/>
                        <a:pt x="253783" y="364499"/>
                      </a:cubicBezTo>
                      <a:cubicBezTo>
                        <a:pt x="250386" y="364499"/>
                        <a:pt x="247475" y="361721"/>
                        <a:pt x="247475" y="357275"/>
                      </a:cubicBezTo>
                      <a:cubicBezTo>
                        <a:pt x="247475" y="353386"/>
                        <a:pt x="250386" y="350608"/>
                        <a:pt x="253783" y="350608"/>
                      </a:cubicBezTo>
                      <a:close/>
                      <a:moveTo>
                        <a:pt x="234373" y="350608"/>
                      </a:moveTo>
                      <a:cubicBezTo>
                        <a:pt x="237770" y="350608"/>
                        <a:pt x="240681" y="353386"/>
                        <a:pt x="240681" y="357275"/>
                      </a:cubicBezTo>
                      <a:cubicBezTo>
                        <a:pt x="240681" y="361721"/>
                        <a:pt x="237770" y="364499"/>
                        <a:pt x="234373" y="364499"/>
                      </a:cubicBezTo>
                      <a:cubicBezTo>
                        <a:pt x="230976" y="364499"/>
                        <a:pt x="228550" y="361721"/>
                        <a:pt x="228550" y="357275"/>
                      </a:cubicBezTo>
                      <a:cubicBezTo>
                        <a:pt x="228550" y="353386"/>
                        <a:pt x="230976" y="350608"/>
                        <a:pt x="234373" y="350608"/>
                      </a:cubicBezTo>
                      <a:close/>
                      <a:moveTo>
                        <a:pt x="215448" y="350608"/>
                      </a:moveTo>
                      <a:cubicBezTo>
                        <a:pt x="218845" y="350608"/>
                        <a:pt x="221757" y="353386"/>
                        <a:pt x="221757" y="357275"/>
                      </a:cubicBezTo>
                      <a:cubicBezTo>
                        <a:pt x="221757" y="361721"/>
                        <a:pt x="218845" y="364499"/>
                        <a:pt x="215448" y="364499"/>
                      </a:cubicBezTo>
                      <a:cubicBezTo>
                        <a:pt x="212052" y="364499"/>
                        <a:pt x="209140" y="361721"/>
                        <a:pt x="209140" y="357275"/>
                      </a:cubicBezTo>
                      <a:cubicBezTo>
                        <a:pt x="209140" y="353386"/>
                        <a:pt x="212052" y="350608"/>
                        <a:pt x="215448" y="350608"/>
                      </a:cubicBezTo>
                      <a:close/>
                      <a:moveTo>
                        <a:pt x="559971" y="330605"/>
                      </a:moveTo>
                      <a:cubicBezTo>
                        <a:pt x="562398" y="330605"/>
                        <a:pt x="564339" y="332827"/>
                        <a:pt x="564339" y="335606"/>
                      </a:cubicBezTo>
                      <a:cubicBezTo>
                        <a:pt x="564339" y="338384"/>
                        <a:pt x="562398" y="340606"/>
                        <a:pt x="559971" y="340606"/>
                      </a:cubicBezTo>
                      <a:cubicBezTo>
                        <a:pt x="557060" y="340606"/>
                        <a:pt x="555119" y="338384"/>
                        <a:pt x="555119" y="335606"/>
                      </a:cubicBezTo>
                      <a:cubicBezTo>
                        <a:pt x="555119" y="332827"/>
                        <a:pt x="557060" y="330605"/>
                        <a:pt x="559971" y="330605"/>
                      </a:cubicBezTo>
                      <a:close/>
                      <a:moveTo>
                        <a:pt x="502227" y="330605"/>
                      </a:moveTo>
                      <a:cubicBezTo>
                        <a:pt x="504654" y="330605"/>
                        <a:pt x="507080" y="332827"/>
                        <a:pt x="507080" y="335606"/>
                      </a:cubicBezTo>
                      <a:cubicBezTo>
                        <a:pt x="507080" y="338384"/>
                        <a:pt x="504654" y="340606"/>
                        <a:pt x="502227" y="340606"/>
                      </a:cubicBezTo>
                      <a:cubicBezTo>
                        <a:pt x="499801" y="340606"/>
                        <a:pt x="497860" y="338384"/>
                        <a:pt x="497860" y="335606"/>
                      </a:cubicBezTo>
                      <a:cubicBezTo>
                        <a:pt x="497860" y="332827"/>
                        <a:pt x="499801" y="330605"/>
                        <a:pt x="502227" y="330605"/>
                      </a:cubicBezTo>
                      <a:close/>
                      <a:moveTo>
                        <a:pt x="1191273" y="328382"/>
                      </a:moveTo>
                      <a:cubicBezTo>
                        <a:pt x="1194670" y="328382"/>
                        <a:pt x="1197096" y="331716"/>
                        <a:pt x="1197096" y="335606"/>
                      </a:cubicBezTo>
                      <a:cubicBezTo>
                        <a:pt x="1197096" y="339495"/>
                        <a:pt x="1194670" y="342829"/>
                        <a:pt x="1191273" y="342829"/>
                      </a:cubicBezTo>
                      <a:cubicBezTo>
                        <a:pt x="1187392" y="342829"/>
                        <a:pt x="1184965" y="339495"/>
                        <a:pt x="1184965" y="335606"/>
                      </a:cubicBezTo>
                      <a:cubicBezTo>
                        <a:pt x="1184965" y="331716"/>
                        <a:pt x="1187392" y="328382"/>
                        <a:pt x="1191273" y="328382"/>
                      </a:cubicBezTo>
                      <a:close/>
                      <a:moveTo>
                        <a:pt x="1171864" y="328382"/>
                      </a:moveTo>
                      <a:cubicBezTo>
                        <a:pt x="1175260" y="328382"/>
                        <a:pt x="1178172" y="331716"/>
                        <a:pt x="1178172" y="335606"/>
                      </a:cubicBezTo>
                      <a:cubicBezTo>
                        <a:pt x="1178172" y="339495"/>
                        <a:pt x="1175260" y="342829"/>
                        <a:pt x="1171864" y="342829"/>
                      </a:cubicBezTo>
                      <a:cubicBezTo>
                        <a:pt x="1168467" y="342829"/>
                        <a:pt x="1165556" y="339495"/>
                        <a:pt x="1165556" y="335606"/>
                      </a:cubicBezTo>
                      <a:cubicBezTo>
                        <a:pt x="1165556" y="331716"/>
                        <a:pt x="1168467" y="328382"/>
                        <a:pt x="1171864" y="328382"/>
                      </a:cubicBezTo>
                      <a:close/>
                      <a:moveTo>
                        <a:pt x="1152939" y="328382"/>
                      </a:moveTo>
                      <a:cubicBezTo>
                        <a:pt x="1156336" y="328382"/>
                        <a:pt x="1158762" y="331716"/>
                        <a:pt x="1158762" y="335606"/>
                      </a:cubicBezTo>
                      <a:cubicBezTo>
                        <a:pt x="1158762" y="339495"/>
                        <a:pt x="1156336" y="342829"/>
                        <a:pt x="1152939" y="342829"/>
                      </a:cubicBezTo>
                      <a:cubicBezTo>
                        <a:pt x="1149543" y="342829"/>
                        <a:pt x="1146631" y="339495"/>
                        <a:pt x="1146631" y="335606"/>
                      </a:cubicBezTo>
                      <a:cubicBezTo>
                        <a:pt x="1146631" y="331716"/>
                        <a:pt x="1149543" y="328382"/>
                        <a:pt x="1152939" y="328382"/>
                      </a:cubicBezTo>
                      <a:close/>
                      <a:moveTo>
                        <a:pt x="1133529" y="328382"/>
                      </a:moveTo>
                      <a:cubicBezTo>
                        <a:pt x="1136926" y="328382"/>
                        <a:pt x="1139838" y="331716"/>
                        <a:pt x="1139838" y="335606"/>
                      </a:cubicBezTo>
                      <a:cubicBezTo>
                        <a:pt x="1139838" y="339495"/>
                        <a:pt x="1136926" y="342829"/>
                        <a:pt x="1133529" y="342829"/>
                      </a:cubicBezTo>
                      <a:cubicBezTo>
                        <a:pt x="1130133" y="342829"/>
                        <a:pt x="1127221" y="339495"/>
                        <a:pt x="1127221" y="335606"/>
                      </a:cubicBezTo>
                      <a:cubicBezTo>
                        <a:pt x="1127221" y="331716"/>
                        <a:pt x="1130133" y="328382"/>
                        <a:pt x="1133529" y="328382"/>
                      </a:cubicBezTo>
                      <a:close/>
                      <a:moveTo>
                        <a:pt x="1114605" y="328382"/>
                      </a:moveTo>
                      <a:cubicBezTo>
                        <a:pt x="1118002" y="328382"/>
                        <a:pt x="1120913" y="331716"/>
                        <a:pt x="1120913" y="335606"/>
                      </a:cubicBezTo>
                      <a:cubicBezTo>
                        <a:pt x="1120913" y="339495"/>
                        <a:pt x="1118002" y="342829"/>
                        <a:pt x="1114605" y="342829"/>
                      </a:cubicBezTo>
                      <a:cubicBezTo>
                        <a:pt x="1111208" y="342829"/>
                        <a:pt x="1108297" y="339495"/>
                        <a:pt x="1108297" y="335606"/>
                      </a:cubicBezTo>
                      <a:cubicBezTo>
                        <a:pt x="1108297" y="331716"/>
                        <a:pt x="1111208" y="328382"/>
                        <a:pt x="1114605" y="328382"/>
                      </a:cubicBezTo>
                      <a:close/>
                      <a:moveTo>
                        <a:pt x="1095195" y="328382"/>
                      </a:moveTo>
                      <a:cubicBezTo>
                        <a:pt x="1098592" y="328382"/>
                        <a:pt x="1101503" y="331716"/>
                        <a:pt x="1101503" y="335606"/>
                      </a:cubicBezTo>
                      <a:cubicBezTo>
                        <a:pt x="1101503" y="339495"/>
                        <a:pt x="1098592" y="342829"/>
                        <a:pt x="1095195" y="342829"/>
                      </a:cubicBezTo>
                      <a:cubicBezTo>
                        <a:pt x="1091799" y="342829"/>
                        <a:pt x="1089372" y="339495"/>
                        <a:pt x="1089372" y="335606"/>
                      </a:cubicBezTo>
                      <a:cubicBezTo>
                        <a:pt x="1089372" y="331716"/>
                        <a:pt x="1091799" y="328382"/>
                        <a:pt x="1095195" y="328382"/>
                      </a:cubicBezTo>
                      <a:close/>
                      <a:moveTo>
                        <a:pt x="1076271" y="328382"/>
                      </a:moveTo>
                      <a:cubicBezTo>
                        <a:pt x="1079667" y="328382"/>
                        <a:pt x="1082579" y="331716"/>
                        <a:pt x="1082579" y="335606"/>
                      </a:cubicBezTo>
                      <a:cubicBezTo>
                        <a:pt x="1082579" y="339495"/>
                        <a:pt x="1079667" y="342829"/>
                        <a:pt x="1076271" y="342829"/>
                      </a:cubicBezTo>
                      <a:cubicBezTo>
                        <a:pt x="1072874" y="342829"/>
                        <a:pt x="1069963" y="339495"/>
                        <a:pt x="1069963" y="335606"/>
                      </a:cubicBezTo>
                      <a:cubicBezTo>
                        <a:pt x="1069963" y="331716"/>
                        <a:pt x="1072874" y="328382"/>
                        <a:pt x="1076271" y="328382"/>
                      </a:cubicBezTo>
                      <a:close/>
                      <a:moveTo>
                        <a:pt x="1057346" y="328382"/>
                      </a:moveTo>
                      <a:cubicBezTo>
                        <a:pt x="1060743" y="328382"/>
                        <a:pt x="1063169" y="331716"/>
                        <a:pt x="1063169" y="335606"/>
                      </a:cubicBezTo>
                      <a:cubicBezTo>
                        <a:pt x="1063169" y="339495"/>
                        <a:pt x="1060743" y="342829"/>
                        <a:pt x="1057346" y="342829"/>
                      </a:cubicBezTo>
                      <a:cubicBezTo>
                        <a:pt x="1053464" y="342829"/>
                        <a:pt x="1051038" y="339495"/>
                        <a:pt x="1051038" y="335606"/>
                      </a:cubicBezTo>
                      <a:cubicBezTo>
                        <a:pt x="1051038" y="331716"/>
                        <a:pt x="1053464" y="328382"/>
                        <a:pt x="1057346" y="328382"/>
                      </a:cubicBezTo>
                      <a:close/>
                      <a:moveTo>
                        <a:pt x="1037936" y="328382"/>
                      </a:moveTo>
                      <a:cubicBezTo>
                        <a:pt x="1041333" y="328382"/>
                        <a:pt x="1044245" y="331716"/>
                        <a:pt x="1044245" y="335606"/>
                      </a:cubicBezTo>
                      <a:cubicBezTo>
                        <a:pt x="1044245" y="339495"/>
                        <a:pt x="1041333" y="342829"/>
                        <a:pt x="1037936" y="342829"/>
                      </a:cubicBezTo>
                      <a:cubicBezTo>
                        <a:pt x="1034540" y="342829"/>
                        <a:pt x="1031628" y="339495"/>
                        <a:pt x="1031628" y="335606"/>
                      </a:cubicBezTo>
                      <a:cubicBezTo>
                        <a:pt x="1031628" y="331716"/>
                        <a:pt x="1034540" y="328382"/>
                        <a:pt x="1037936" y="328382"/>
                      </a:cubicBezTo>
                      <a:close/>
                      <a:moveTo>
                        <a:pt x="1019012" y="328382"/>
                      </a:moveTo>
                      <a:cubicBezTo>
                        <a:pt x="1022409" y="328382"/>
                        <a:pt x="1024835" y="331716"/>
                        <a:pt x="1024835" y="335606"/>
                      </a:cubicBezTo>
                      <a:cubicBezTo>
                        <a:pt x="1024835" y="339495"/>
                        <a:pt x="1022409" y="342829"/>
                        <a:pt x="1019012" y="342829"/>
                      </a:cubicBezTo>
                      <a:cubicBezTo>
                        <a:pt x="1015615" y="342829"/>
                        <a:pt x="1012704" y="339495"/>
                        <a:pt x="1012704" y="335606"/>
                      </a:cubicBezTo>
                      <a:cubicBezTo>
                        <a:pt x="1012704" y="331716"/>
                        <a:pt x="1015615" y="328382"/>
                        <a:pt x="1019012" y="328382"/>
                      </a:cubicBezTo>
                      <a:close/>
                      <a:moveTo>
                        <a:pt x="999602" y="328382"/>
                      </a:moveTo>
                      <a:cubicBezTo>
                        <a:pt x="1002999" y="328382"/>
                        <a:pt x="1005910" y="331716"/>
                        <a:pt x="1005910" y="335606"/>
                      </a:cubicBezTo>
                      <a:cubicBezTo>
                        <a:pt x="1005910" y="339495"/>
                        <a:pt x="1002999" y="342829"/>
                        <a:pt x="999602" y="342829"/>
                      </a:cubicBezTo>
                      <a:cubicBezTo>
                        <a:pt x="996206" y="342829"/>
                        <a:pt x="993779" y="339495"/>
                        <a:pt x="993779" y="335606"/>
                      </a:cubicBezTo>
                      <a:cubicBezTo>
                        <a:pt x="993779" y="331716"/>
                        <a:pt x="996206" y="328382"/>
                        <a:pt x="999602" y="328382"/>
                      </a:cubicBezTo>
                      <a:close/>
                      <a:moveTo>
                        <a:pt x="980678" y="328382"/>
                      </a:moveTo>
                      <a:cubicBezTo>
                        <a:pt x="984074" y="328382"/>
                        <a:pt x="986986" y="331716"/>
                        <a:pt x="986986" y="335606"/>
                      </a:cubicBezTo>
                      <a:cubicBezTo>
                        <a:pt x="986986" y="339495"/>
                        <a:pt x="984074" y="342829"/>
                        <a:pt x="980678" y="342829"/>
                      </a:cubicBezTo>
                      <a:cubicBezTo>
                        <a:pt x="977281" y="342829"/>
                        <a:pt x="974370" y="339495"/>
                        <a:pt x="974370" y="335606"/>
                      </a:cubicBezTo>
                      <a:cubicBezTo>
                        <a:pt x="974370" y="331716"/>
                        <a:pt x="977281" y="328382"/>
                        <a:pt x="980678" y="328382"/>
                      </a:cubicBezTo>
                      <a:close/>
                      <a:moveTo>
                        <a:pt x="961268" y="328382"/>
                      </a:moveTo>
                      <a:cubicBezTo>
                        <a:pt x="964665" y="328382"/>
                        <a:pt x="967576" y="331716"/>
                        <a:pt x="967576" y="335606"/>
                      </a:cubicBezTo>
                      <a:cubicBezTo>
                        <a:pt x="967576" y="339495"/>
                        <a:pt x="964665" y="342829"/>
                        <a:pt x="961268" y="342829"/>
                      </a:cubicBezTo>
                      <a:cubicBezTo>
                        <a:pt x="957871" y="342829"/>
                        <a:pt x="955445" y="339495"/>
                        <a:pt x="955445" y="335606"/>
                      </a:cubicBezTo>
                      <a:cubicBezTo>
                        <a:pt x="955445" y="331716"/>
                        <a:pt x="957871" y="328382"/>
                        <a:pt x="961268" y="328382"/>
                      </a:cubicBezTo>
                      <a:close/>
                      <a:moveTo>
                        <a:pt x="942343" y="328382"/>
                      </a:moveTo>
                      <a:cubicBezTo>
                        <a:pt x="945740" y="328382"/>
                        <a:pt x="948652" y="331716"/>
                        <a:pt x="948652" y="335606"/>
                      </a:cubicBezTo>
                      <a:cubicBezTo>
                        <a:pt x="948652" y="339495"/>
                        <a:pt x="945740" y="342829"/>
                        <a:pt x="942343" y="342829"/>
                      </a:cubicBezTo>
                      <a:cubicBezTo>
                        <a:pt x="938947" y="342829"/>
                        <a:pt x="936035" y="339495"/>
                        <a:pt x="936035" y="335606"/>
                      </a:cubicBezTo>
                      <a:cubicBezTo>
                        <a:pt x="936035" y="331716"/>
                        <a:pt x="938947" y="328382"/>
                        <a:pt x="942343" y="328382"/>
                      </a:cubicBezTo>
                      <a:close/>
                      <a:moveTo>
                        <a:pt x="923419" y="328382"/>
                      </a:moveTo>
                      <a:cubicBezTo>
                        <a:pt x="926816" y="328382"/>
                        <a:pt x="929242" y="331716"/>
                        <a:pt x="929242" y="335606"/>
                      </a:cubicBezTo>
                      <a:cubicBezTo>
                        <a:pt x="929242" y="339495"/>
                        <a:pt x="926816" y="342829"/>
                        <a:pt x="923419" y="342829"/>
                      </a:cubicBezTo>
                      <a:cubicBezTo>
                        <a:pt x="920022" y="342829"/>
                        <a:pt x="917111" y="339495"/>
                        <a:pt x="917111" y="335606"/>
                      </a:cubicBezTo>
                      <a:cubicBezTo>
                        <a:pt x="917111" y="331716"/>
                        <a:pt x="920022" y="328382"/>
                        <a:pt x="923419" y="328382"/>
                      </a:cubicBezTo>
                      <a:close/>
                      <a:moveTo>
                        <a:pt x="904009" y="328382"/>
                      </a:moveTo>
                      <a:cubicBezTo>
                        <a:pt x="907406" y="328382"/>
                        <a:pt x="910317" y="331716"/>
                        <a:pt x="910317" y="335606"/>
                      </a:cubicBezTo>
                      <a:cubicBezTo>
                        <a:pt x="910317" y="339495"/>
                        <a:pt x="907406" y="342829"/>
                        <a:pt x="904009" y="342829"/>
                      </a:cubicBezTo>
                      <a:cubicBezTo>
                        <a:pt x="900613" y="342829"/>
                        <a:pt x="897701" y="339495"/>
                        <a:pt x="897701" y="335606"/>
                      </a:cubicBezTo>
                      <a:cubicBezTo>
                        <a:pt x="897701" y="331716"/>
                        <a:pt x="900613" y="328382"/>
                        <a:pt x="904009" y="328382"/>
                      </a:cubicBezTo>
                      <a:close/>
                      <a:moveTo>
                        <a:pt x="885085" y="328382"/>
                      </a:moveTo>
                      <a:cubicBezTo>
                        <a:pt x="888481" y="328382"/>
                        <a:pt x="890908" y="331716"/>
                        <a:pt x="890908" y="335606"/>
                      </a:cubicBezTo>
                      <a:cubicBezTo>
                        <a:pt x="890908" y="339495"/>
                        <a:pt x="888481" y="342829"/>
                        <a:pt x="885085" y="342829"/>
                      </a:cubicBezTo>
                      <a:cubicBezTo>
                        <a:pt x="881688" y="342829"/>
                        <a:pt x="878777" y="339495"/>
                        <a:pt x="878777" y="335606"/>
                      </a:cubicBezTo>
                      <a:cubicBezTo>
                        <a:pt x="878777" y="331716"/>
                        <a:pt x="881688" y="328382"/>
                        <a:pt x="885085" y="328382"/>
                      </a:cubicBezTo>
                      <a:close/>
                      <a:moveTo>
                        <a:pt x="865675" y="328382"/>
                      </a:moveTo>
                      <a:cubicBezTo>
                        <a:pt x="869072" y="328382"/>
                        <a:pt x="871983" y="331716"/>
                        <a:pt x="871983" y="335606"/>
                      </a:cubicBezTo>
                      <a:cubicBezTo>
                        <a:pt x="871983" y="339495"/>
                        <a:pt x="869072" y="342829"/>
                        <a:pt x="865675" y="342829"/>
                      </a:cubicBezTo>
                      <a:cubicBezTo>
                        <a:pt x="862278" y="342829"/>
                        <a:pt x="859852" y="339495"/>
                        <a:pt x="859852" y="335606"/>
                      </a:cubicBezTo>
                      <a:cubicBezTo>
                        <a:pt x="859852" y="331716"/>
                        <a:pt x="862278" y="328382"/>
                        <a:pt x="865675" y="328382"/>
                      </a:cubicBezTo>
                      <a:close/>
                      <a:moveTo>
                        <a:pt x="846750" y="328382"/>
                      </a:moveTo>
                      <a:cubicBezTo>
                        <a:pt x="850147" y="328382"/>
                        <a:pt x="853059" y="331716"/>
                        <a:pt x="853059" y="335606"/>
                      </a:cubicBezTo>
                      <a:cubicBezTo>
                        <a:pt x="853059" y="339495"/>
                        <a:pt x="850147" y="342829"/>
                        <a:pt x="846750" y="342829"/>
                      </a:cubicBezTo>
                      <a:cubicBezTo>
                        <a:pt x="843354" y="342829"/>
                        <a:pt x="840442" y="339495"/>
                        <a:pt x="840442" y="335606"/>
                      </a:cubicBezTo>
                      <a:cubicBezTo>
                        <a:pt x="840442" y="331716"/>
                        <a:pt x="843354" y="328382"/>
                        <a:pt x="846750" y="328382"/>
                      </a:cubicBezTo>
                      <a:close/>
                      <a:moveTo>
                        <a:pt x="827341" y="328382"/>
                      </a:moveTo>
                      <a:cubicBezTo>
                        <a:pt x="830737" y="328382"/>
                        <a:pt x="833649" y="331716"/>
                        <a:pt x="833649" y="335606"/>
                      </a:cubicBezTo>
                      <a:cubicBezTo>
                        <a:pt x="833649" y="339495"/>
                        <a:pt x="830737" y="342829"/>
                        <a:pt x="827341" y="342829"/>
                      </a:cubicBezTo>
                      <a:cubicBezTo>
                        <a:pt x="823944" y="342829"/>
                        <a:pt x="821518" y="339495"/>
                        <a:pt x="821518" y="335606"/>
                      </a:cubicBezTo>
                      <a:cubicBezTo>
                        <a:pt x="821518" y="331716"/>
                        <a:pt x="823944" y="328382"/>
                        <a:pt x="827341" y="328382"/>
                      </a:cubicBezTo>
                      <a:close/>
                      <a:moveTo>
                        <a:pt x="808416" y="328382"/>
                      </a:moveTo>
                      <a:cubicBezTo>
                        <a:pt x="811813" y="328382"/>
                        <a:pt x="814724" y="331716"/>
                        <a:pt x="814724" y="335606"/>
                      </a:cubicBezTo>
                      <a:cubicBezTo>
                        <a:pt x="814724" y="339495"/>
                        <a:pt x="811813" y="342829"/>
                        <a:pt x="808416" y="342829"/>
                      </a:cubicBezTo>
                      <a:cubicBezTo>
                        <a:pt x="805020" y="342829"/>
                        <a:pt x="802108" y="339495"/>
                        <a:pt x="802108" y="335606"/>
                      </a:cubicBezTo>
                      <a:cubicBezTo>
                        <a:pt x="802108" y="331716"/>
                        <a:pt x="805020" y="328382"/>
                        <a:pt x="808416" y="328382"/>
                      </a:cubicBezTo>
                      <a:close/>
                      <a:moveTo>
                        <a:pt x="540562" y="328382"/>
                      </a:moveTo>
                      <a:cubicBezTo>
                        <a:pt x="543958" y="328382"/>
                        <a:pt x="546870" y="331716"/>
                        <a:pt x="546870" y="335606"/>
                      </a:cubicBezTo>
                      <a:cubicBezTo>
                        <a:pt x="546870" y="339495"/>
                        <a:pt x="543958" y="342829"/>
                        <a:pt x="540562" y="342829"/>
                      </a:cubicBezTo>
                      <a:cubicBezTo>
                        <a:pt x="537165" y="342829"/>
                        <a:pt x="534254" y="339495"/>
                        <a:pt x="534254" y="335606"/>
                      </a:cubicBezTo>
                      <a:cubicBezTo>
                        <a:pt x="534254" y="331716"/>
                        <a:pt x="537165" y="328382"/>
                        <a:pt x="540562" y="328382"/>
                      </a:cubicBezTo>
                      <a:close/>
                      <a:moveTo>
                        <a:pt x="483303" y="328382"/>
                      </a:moveTo>
                      <a:cubicBezTo>
                        <a:pt x="486700" y="328382"/>
                        <a:pt x="489611" y="331716"/>
                        <a:pt x="489611" y="335606"/>
                      </a:cubicBezTo>
                      <a:cubicBezTo>
                        <a:pt x="489611" y="339495"/>
                        <a:pt x="486700" y="342829"/>
                        <a:pt x="483303" y="342829"/>
                      </a:cubicBezTo>
                      <a:cubicBezTo>
                        <a:pt x="479906" y="342829"/>
                        <a:pt x="476995" y="339495"/>
                        <a:pt x="476995" y="335606"/>
                      </a:cubicBezTo>
                      <a:cubicBezTo>
                        <a:pt x="476995" y="331716"/>
                        <a:pt x="479906" y="328382"/>
                        <a:pt x="483303" y="328382"/>
                      </a:cubicBezTo>
                      <a:close/>
                      <a:moveTo>
                        <a:pt x="463893" y="328382"/>
                      </a:moveTo>
                      <a:cubicBezTo>
                        <a:pt x="467290" y="328382"/>
                        <a:pt x="470201" y="331716"/>
                        <a:pt x="470201" y="335606"/>
                      </a:cubicBezTo>
                      <a:cubicBezTo>
                        <a:pt x="470201" y="339495"/>
                        <a:pt x="467290" y="342829"/>
                        <a:pt x="463893" y="342829"/>
                      </a:cubicBezTo>
                      <a:cubicBezTo>
                        <a:pt x="460497" y="342829"/>
                        <a:pt x="458070" y="339495"/>
                        <a:pt x="458070" y="335606"/>
                      </a:cubicBezTo>
                      <a:cubicBezTo>
                        <a:pt x="458070" y="331716"/>
                        <a:pt x="460497" y="328382"/>
                        <a:pt x="463893" y="328382"/>
                      </a:cubicBezTo>
                      <a:close/>
                      <a:moveTo>
                        <a:pt x="444969" y="328382"/>
                      </a:moveTo>
                      <a:cubicBezTo>
                        <a:pt x="448365" y="328382"/>
                        <a:pt x="451277" y="331716"/>
                        <a:pt x="451277" y="335606"/>
                      </a:cubicBezTo>
                      <a:cubicBezTo>
                        <a:pt x="451277" y="339495"/>
                        <a:pt x="448365" y="342829"/>
                        <a:pt x="444969" y="342829"/>
                      </a:cubicBezTo>
                      <a:cubicBezTo>
                        <a:pt x="441572" y="342829"/>
                        <a:pt x="438661" y="339495"/>
                        <a:pt x="438661" y="335606"/>
                      </a:cubicBezTo>
                      <a:cubicBezTo>
                        <a:pt x="438661" y="331716"/>
                        <a:pt x="441572" y="328382"/>
                        <a:pt x="444969" y="328382"/>
                      </a:cubicBezTo>
                      <a:close/>
                      <a:moveTo>
                        <a:pt x="426044" y="328382"/>
                      </a:moveTo>
                      <a:cubicBezTo>
                        <a:pt x="429441" y="328382"/>
                        <a:pt x="431867" y="331716"/>
                        <a:pt x="431867" y="335606"/>
                      </a:cubicBezTo>
                      <a:cubicBezTo>
                        <a:pt x="431867" y="339495"/>
                        <a:pt x="429441" y="342829"/>
                        <a:pt x="426044" y="342829"/>
                      </a:cubicBezTo>
                      <a:cubicBezTo>
                        <a:pt x="422647" y="342829"/>
                        <a:pt x="419736" y="339495"/>
                        <a:pt x="419736" y="335606"/>
                      </a:cubicBezTo>
                      <a:cubicBezTo>
                        <a:pt x="419736" y="331716"/>
                        <a:pt x="422647" y="328382"/>
                        <a:pt x="426044" y="328382"/>
                      </a:cubicBezTo>
                      <a:close/>
                      <a:moveTo>
                        <a:pt x="406634" y="328382"/>
                      </a:moveTo>
                      <a:cubicBezTo>
                        <a:pt x="410031" y="328382"/>
                        <a:pt x="412943" y="331716"/>
                        <a:pt x="412943" y="335606"/>
                      </a:cubicBezTo>
                      <a:cubicBezTo>
                        <a:pt x="412943" y="339495"/>
                        <a:pt x="410031" y="342829"/>
                        <a:pt x="406634" y="342829"/>
                      </a:cubicBezTo>
                      <a:cubicBezTo>
                        <a:pt x="403238" y="342829"/>
                        <a:pt x="400326" y="339495"/>
                        <a:pt x="400326" y="335606"/>
                      </a:cubicBezTo>
                      <a:cubicBezTo>
                        <a:pt x="400326" y="331716"/>
                        <a:pt x="403238" y="328382"/>
                        <a:pt x="406634" y="328382"/>
                      </a:cubicBezTo>
                      <a:close/>
                      <a:moveTo>
                        <a:pt x="368300" y="328382"/>
                      </a:moveTo>
                      <a:cubicBezTo>
                        <a:pt x="371697" y="328382"/>
                        <a:pt x="374608" y="331716"/>
                        <a:pt x="374608" y="335606"/>
                      </a:cubicBezTo>
                      <a:cubicBezTo>
                        <a:pt x="374608" y="339495"/>
                        <a:pt x="371697" y="342829"/>
                        <a:pt x="368300" y="342829"/>
                      </a:cubicBezTo>
                      <a:cubicBezTo>
                        <a:pt x="364903" y="342829"/>
                        <a:pt x="362477" y="339495"/>
                        <a:pt x="362477" y="335606"/>
                      </a:cubicBezTo>
                      <a:cubicBezTo>
                        <a:pt x="362477" y="331716"/>
                        <a:pt x="364903" y="328382"/>
                        <a:pt x="368300" y="328382"/>
                      </a:cubicBezTo>
                      <a:close/>
                      <a:moveTo>
                        <a:pt x="349376" y="328382"/>
                      </a:moveTo>
                      <a:cubicBezTo>
                        <a:pt x="352772" y="328382"/>
                        <a:pt x="355684" y="331716"/>
                        <a:pt x="355684" y="335606"/>
                      </a:cubicBezTo>
                      <a:cubicBezTo>
                        <a:pt x="355684" y="339495"/>
                        <a:pt x="352772" y="342829"/>
                        <a:pt x="349376" y="342829"/>
                      </a:cubicBezTo>
                      <a:cubicBezTo>
                        <a:pt x="345979" y="342829"/>
                        <a:pt x="343068" y="339495"/>
                        <a:pt x="343068" y="335606"/>
                      </a:cubicBezTo>
                      <a:cubicBezTo>
                        <a:pt x="343068" y="331716"/>
                        <a:pt x="345979" y="328382"/>
                        <a:pt x="349376" y="328382"/>
                      </a:cubicBezTo>
                      <a:close/>
                      <a:moveTo>
                        <a:pt x="329966" y="328382"/>
                      </a:moveTo>
                      <a:cubicBezTo>
                        <a:pt x="333363" y="328382"/>
                        <a:pt x="336274" y="331716"/>
                        <a:pt x="336274" y="335606"/>
                      </a:cubicBezTo>
                      <a:cubicBezTo>
                        <a:pt x="336274" y="339495"/>
                        <a:pt x="333363" y="342829"/>
                        <a:pt x="329966" y="342829"/>
                      </a:cubicBezTo>
                      <a:cubicBezTo>
                        <a:pt x="326569" y="342829"/>
                        <a:pt x="324143" y="339495"/>
                        <a:pt x="324143" y="335606"/>
                      </a:cubicBezTo>
                      <a:cubicBezTo>
                        <a:pt x="324143" y="331716"/>
                        <a:pt x="326569" y="328382"/>
                        <a:pt x="329966" y="328382"/>
                      </a:cubicBezTo>
                      <a:close/>
                      <a:moveTo>
                        <a:pt x="311041" y="328382"/>
                      </a:moveTo>
                      <a:cubicBezTo>
                        <a:pt x="314438" y="328382"/>
                        <a:pt x="317350" y="331716"/>
                        <a:pt x="317350" y="335606"/>
                      </a:cubicBezTo>
                      <a:cubicBezTo>
                        <a:pt x="317350" y="339495"/>
                        <a:pt x="314438" y="342829"/>
                        <a:pt x="311041" y="342829"/>
                      </a:cubicBezTo>
                      <a:cubicBezTo>
                        <a:pt x="307645" y="342829"/>
                        <a:pt x="304733" y="339495"/>
                        <a:pt x="304733" y="335606"/>
                      </a:cubicBezTo>
                      <a:cubicBezTo>
                        <a:pt x="304733" y="331716"/>
                        <a:pt x="307645" y="328382"/>
                        <a:pt x="311041" y="328382"/>
                      </a:cubicBezTo>
                      <a:close/>
                      <a:moveTo>
                        <a:pt x="292117" y="328382"/>
                      </a:moveTo>
                      <a:cubicBezTo>
                        <a:pt x="295514" y="328382"/>
                        <a:pt x="297940" y="331716"/>
                        <a:pt x="297940" y="335606"/>
                      </a:cubicBezTo>
                      <a:cubicBezTo>
                        <a:pt x="297940" y="339495"/>
                        <a:pt x="295514" y="342829"/>
                        <a:pt x="292117" y="342829"/>
                      </a:cubicBezTo>
                      <a:cubicBezTo>
                        <a:pt x="288720" y="342829"/>
                        <a:pt x="285809" y="339495"/>
                        <a:pt x="285809" y="335606"/>
                      </a:cubicBezTo>
                      <a:cubicBezTo>
                        <a:pt x="285809" y="331716"/>
                        <a:pt x="288720" y="328382"/>
                        <a:pt x="292117" y="328382"/>
                      </a:cubicBezTo>
                      <a:close/>
                      <a:moveTo>
                        <a:pt x="272707" y="328382"/>
                      </a:moveTo>
                      <a:cubicBezTo>
                        <a:pt x="276104" y="328382"/>
                        <a:pt x="279015" y="331716"/>
                        <a:pt x="279015" y="335606"/>
                      </a:cubicBezTo>
                      <a:cubicBezTo>
                        <a:pt x="279015" y="339495"/>
                        <a:pt x="276104" y="342829"/>
                        <a:pt x="272707" y="342829"/>
                      </a:cubicBezTo>
                      <a:cubicBezTo>
                        <a:pt x="269310" y="342829"/>
                        <a:pt x="266399" y="339495"/>
                        <a:pt x="266399" y="335606"/>
                      </a:cubicBezTo>
                      <a:cubicBezTo>
                        <a:pt x="266399" y="331716"/>
                        <a:pt x="269310" y="328382"/>
                        <a:pt x="272707" y="328382"/>
                      </a:cubicBezTo>
                      <a:close/>
                      <a:moveTo>
                        <a:pt x="253783" y="328382"/>
                      </a:moveTo>
                      <a:cubicBezTo>
                        <a:pt x="257179" y="328382"/>
                        <a:pt x="259606" y="331716"/>
                        <a:pt x="259606" y="335606"/>
                      </a:cubicBezTo>
                      <a:cubicBezTo>
                        <a:pt x="259606" y="339495"/>
                        <a:pt x="257179" y="342829"/>
                        <a:pt x="253783" y="342829"/>
                      </a:cubicBezTo>
                      <a:cubicBezTo>
                        <a:pt x="250386" y="342829"/>
                        <a:pt x="247475" y="339495"/>
                        <a:pt x="247475" y="335606"/>
                      </a:cubicBezTo>
                      <a:cubicBezTo>
                        <a:pt x="247475" y="331716"/>
                        <a:pt x="250386" y="328382"/>
                        <a:pt x="253783" y="328382"/>
                      </a:cubicBezTo>
                      <a:close/>
                      <a:moveTo>
                        <a:pt x="234373" y="328382"/>
                      </a:moveTo>
                      <a:cubicBezTo>
                        <a:pt x="237770" y="328382"/>
                        <a:pt x="240681" y="331716"/>
                        <a:pt x="240681" y="335606"/>
                      </a:cubicBezTo>
                      <a:cubicBezTo>
                        <a:pt x="240681" y="339495"/>
                        <a:pt x="237770" y="342829"/>
                        <a:pt x="234373" y="342829"/>
                      </a:cubicBezTo>
                      <a:cubicBezTo>
                        <a:pt x="230976" y="342829"/>
                        <a:pt x="228550" y="339495"/>
                        <a:pt x="228550" y="335606"/>
                      </a:cubicBezTo>
                      <a:cubicBezTo>
                        <a:pt x="228550" y="331716"/>
                        <a:pt x="230976" y="328382"/>
                        <a:pt x="234373" y="328382"/>
                      </a:cubicBezTo>
                      <a:close/>
                      <a:moveTo>
                        <a:pt x="215448" y="328382"/>
                      </a:moveTo>
                      <a:cubicBezTo>
                        <a:pt x="218845" y="328382"/>
                        <a:pt x="221757" y="331716"/>
                        <a:pt x="221757" y="335606"/>
                      </a:cubicBezTo>
                      <a:cubicBezTo>
                        <a:pt x="221757" y="339495"/>
                        <a:pt x="218845" y="342829"/>
                        <a:pt x="215448" y="342829"/>
                      </a:cubicBezTo>
                      <a:cubicBezTo>
                        <a:pt x="212052" y="342829"/>
                        <a:pt x="209140" y="339495"/>
                        <a:pt x="209140" y="335606"/>
                      </a:cubicBezTo>
                      <a:cubicBezTo>
                        <a:pt x="209140" y="331716"/>
                        <a:pt x="212052" y="328382"/>
                        <a:pt x="215448" y="328382"/>
                      </a:cubicBezTo>
                      <a:close/>
                      <a:moveTo>
                        <a:pt x="1191273" y="306712"/>
                      </a:moveTo>
                      <a:cubicBezTo>
                        <a:pt x="1194670" y="306712"/>
                        <a:pt x="1197096" y="310046"/>
                        <a:pt x="1197096" y="313936"/>
                      </a:cubicBezTo>
                      <a:cubicBezTo>
                        <a:pt x="1197096" y="317825"/>
                        <a:pt x="1194670" y="320603"/>
                        <a:pt x="1191273" y="320603"/>
                      </a:cubicBezTo>
                      <a:cubicBezTo>
                        <a:pt x="1187392" y="320603"/>
                        <a:pt x="1184965" y="317825"/>
                        <a:pt x="1184965" y="313936"/>
                      </a:cubicBezTo>
                      <a:cubicBezTo>
                        <a:pt x="1184965" y="310046"/>
                        <a:pt x="1187392" y="306712"/>
                        <a:pt x="1191273" y="306712"/>
                      </a:cubicBezTo>
                      <a:close/>
                      <a:moveTo>
                        <a:pt x="1171864" y="306712"/>
                      </a:moveTo>
                      <a:cubicBezTo>
                        <a:pt x="1175260" y="306712"/>
                        <a:pt x="1178172" y="310046"/>
                        <a:pt x="1178172" y="313936"/>
                      </a:cubicBezTo>
                      <a:cubicBezTo>
                        <a:pt x="1178172" y="317825"/>
                        <a:pt x="1175260" y="320603"/>
                        <a:pt x="1171864" y="320603"/>
                      </a:cubicBezTo>
                      <a:cubicBezTo>
                        <a:pt x="1168467" y="320603"/>
                        <a:pt x="1165556" y="317825"/>
                        <a:pt x="1165556" y="313936"/>
                      </a:cubicBezTo>
                      <a:cubicBezTo>
                        <a:pt x="1165556" y="310046"/>
                        <a:pt x="1168467" y="306712"/>
                        <a:pt x="1171864" y="306712"/>
                      </a:cubicBezTo>
                      <a:close/>
                      <a:moveTo>
                        <a:pt x="1152939" y="306712"/>
                      </a:moveTo>
                      <a:cubicBezTo>
                        <a:pt x="1156336" y="306712"/>
                        <a:pt x="1158762" y="310046"/>
                        <a:pt x="1158762" y="313936"/>
                      </a:cubicBezTo>
                      <a:cubicBezTo>
                        <a:pt x="1158762" y="317825"/>
                        <a:pt x="1156336" y="320603"/>
                        <a:pt x="1152939" y="320603"/>
                      </a:cubicBezTo>
                      <a:cubicBezTo>
                        <a:pt x="1149543" y="320603"/>
                        <a:pt x="1146631" y="317825"/>
                        <a:pt x="1146631" y="313936"/>
                      </a:cubicBezTo>
                      <a:cubicBezTo>
                        <a:pt x="1146631" y="310046"/>
                        <a:pt x="1149543" y="306712"/>
                        <a:pt x="1152939" y="306712"/>
                      </a:cubicBezTo>
                      <a:close/>
                      <a:moveTo>
                        <a:pt x="1133529" y="306712"/>
                      </a:moveTo>
                      <a:cubicBezTo>
                        <a:pt x="1136926" y="306712"/>
                        <a:pt x="1139838" y="310046"/>
                        <a:pt x="1139838" y="313936"/>
                      </a:cubicBezTo>
                      <a:cubicBezTo>
                        <a:pt x="1139838" y="317825"/>
                        <a:pt x="1136926" y="320603"/>
                        <a:pt x="1133529" y="320603"/>
                      </a:cubicBezTo>
                      <a:cubicBezTo>
                        <a:pt x="1130133" y="320603"/>
                        <a:pt x="1127221" y="317825"/>
                        <a:pt x="1127221" y="313936"/>
                      </a:cubicBezTo>
                      <a:cubicBezTo>
                        <a:pt x="1127221" y="310046"/>
                        <a:pt x="1130133" y="306712"/>
                        <a:pt x="1133529" y="306712"/>
                      </a:cubicBezTo>
                      <a:close/>
                      <a:moveTo>
                        <a:pt x="1114605" y="306712"/>
                      </a:moveTo>
                      <a:cubicBezTo>
                        <a:pt x="1118002" y="306712"/>
                        <a:pt x="1120913" y="310046"/>
                        <a:pt x="1120913" y="313936"/>
                      </a:cubicBezTo>
                      <a:cubicBezTo>
                        <a:pt x="1120913" y="317825"/>
                        <a:pt x="1118002" y="320603"/>
                        <a:pt x="1114605" y="320603"/>
                      </a:cubicBezTo>
                      <a:cubicBezTo>
                        <a:pt x="1111208" y="320603"/>
                        <a:pt x="1108297" y="317825"/>
                        <a:pt x="1108297" y="313936"/>
                      </a:cubicBezTo>
                      <a:cubicBezTo>
                        <a:pt x="1108297" y="310046"/>
                        <a:pt x="1111208" y="306712"/>
                        <a:pt x="1114605" y="306712"/>
                      </a:cubicBezTo>
                      <a:close/>
                      <a:moveTo>
                        <a:pt x="1095195" y="306712"/>
                      </a:moveTo>
                      <a:cubicBezTo>
                        <a:pt x="1098592" y="306712"/>
                        <a:pt x="1101503" y="310046"/>
                        <a:pt x="1101503" y="313936"/>
                      </a:cubicBezTo>
                      <a:cubicBezTo>
                        <a:pt x="1101503" y="317825"/>
                        <a:pt x="1098592" y="320603"/>
                        <a:pt x="1095195" y="320603"/>
                      </a:cubicBezTo>
                      <a:cubicBezTo>
                        <a:pt x="1091799" y="320603"/>
                        <a:pt x="1089372" y="317825"/>
                        <a:pt x="1089372" y="313936"/>
                      </a:cubicBezTo>
                      <a:cubicBezTo>
                        <a:pt x="1089372" y="310046"/>
                        <a:pt x="1091799" y="306712"/>
                        <a:pt x="1095195" y="306712"/>
                      </a:cubicBezTo>
                      <a:close/>
                      <a:moveTo>
                        <a:pt x="1076271" y="306712"/>
                      </a:moveTo>
                      <a:cubicBezTo>
                        <a:pt x="1079667" y="306712"/>
                        <a:pt x="1082579" y="310046"/>
                        <a:pt x="1082579" y="313936"/>
                      </a:cubicBezTo>
                      <a:cubicBezTo>
                        <a:pt x="1082579" y="317825"/>
                        <a:pt x="1079667" y="320603"/>
                        <a:pt x="1076271" y="320603"/>
                      </a:cubicBezTo>
                      <a:cubicBezTo>
                        <a:pt x="1072874" y="320603"/>
                        <a:pt x="1069963" y="317825"/>
                        <a:pt x="1069963" y="313936"/>
                      </a:cubicBezTo>
                      <a:cubicBezTo>
                        <a:pt x="1069963" y="310046"/>
                        <a:pt x="1072874" y="306712"/>
                        <a:pt x="1076271" y="306712"/>
                      </a:cubicBezTo>
                      <a:close/>
                      <a:moveTo>
                        <a:pt x="1057346" y="306712"/>
                      </a:moveTo>
                      <a:cubicBezTo>
                        <a:pt x="1060743" y="306712"/>
                        <a:pt x="1063169" y="310046"/>
                        <a:pt x="1063169" y="313936"/>
                      </a:cubicBezTo>
                      <a:cubicBezTo>
                        <a:pt x="1063169" y="317825"/>
                        <a:pt x="1060743" y="320603"/>
                        <a:pt x="1057346" y="320603"/>
                      </a:cubicBezTo>
                      <a:cubicBezTo>
                        <a:pt x="1053464" y="320603"/>
                        <a:pt x="1051038" y="317825"/>
                        <a:pt x="1051038" y="313936"/>
                      </a:cubicBezTo>
                      <a:cubicBezTo>
                        <a:pt x="1051038" y="310046"/>
                        <a:pt x="1053464" y="306712"/>
                        <a:pt x="1057346" y="306712"/>
                      </a:cubicBezTo>
                      <a:close/>
                      <a:moveTo>
                        <a:pt x="1037936" y="306712"/>
                      </a:moveTo>
                      <a:cubicBezTo>
                        <a:pt x="1041333" y="306712"/>
                        <a:pt x="1044245" y="310046"/>
                        <a:pt x="1044245" y="313936"/>
                      </a:cubicBezTo>
                      <a:cubicBezTo>
                        <a:pt x="1044245" y="317825"/>
                        <a:pt x="1041333" y="320603"/>
                        <a:pt x="1037936" y="320603"/>
                      </a:cubicBezTo>
                      <a:cubicBezTo>
                        <a:pt x="1034540" y="320603"/>
                        <a:pt x="1031628" y="317825"/>
                        <a:pt x="1031628" y="313936"/>
                      </a:cubicBezTo>
                      <a:cubicBezTo>
                        <a:pt x="1031628" y="310046"/>
                        <a:pt x="1034540" y="306712"/>
                        <a:pt x="1037936" y="306712"/>
                      </a:cubicBezTo>
                      <a:close/>
                      <a:moveTo>
                        <a:pt x="1019012" y="306712"/>
                      </a:moveTo>
                      <a:cubicBezTo>
                        <a:pt x="1022409" y="306712"/>
                        <a:pt x="1024835" y="310046"/>
                        <a:pt x="1024835" y="313936"/>
                      </a:cubicBezTo>
                      <a:cubicBezTo>
                        <a:pt x="1024835" y="317825"/>
                        <a:pt x="1022409" y="320603"/>
                        <a:pt x="1019012" y="320603"/>
                      </a:cubicBezTo>
                      <a:cubicBezTo>
                        <a:pt x="1015615" y="320603"/>
                        <a:pt x="1012704" y="317825"/>
                        <a:pt x="1012704" y="313936"/>
                      </a:cubicBezTo>
                      <a:cubicBezTo>
                        <a:pt x="1012704" y="310046"/>
                        <a:pt x="1015615" y="306712"/>
                        <a:pt x="1019012" y="306712"/>
                      </a:cubicBezTo>
                      <a:close/>
                      <a:moveTo>
                        <a:pt x="999602" y="306712"/>
                      </a:moveTo>
                      <a:cubicBezTo>
                        <a:pt x="1002999" y="306712"/>
                        <a:pt x="1005910" y="310046"/>
                        <a:pt x="1005910" y="313936"/>
                      </a:cubicBezTo>
                      <a:cubicBezTo>
                        <a:pt x="1005910" y="317825"/>
                        <a:pt x="1002999" y="320603"/>
                        <a:pt x="999602" y="320603"/>
                      </a:cubicBezTo>
                      <a:cubicBezTo>
                        <a:pt x="996206" y="320603"/>
                        <a:pt x="993779" y="317825"/>
                        <a:pt x="993779" y="313936"/>
                      </a:cubicBezTo>
                      <a:cubicBezTo>
                        <a:pt x="993779" y="310046"/>
                        <a:pt x="996206" y="306712"/>
                        <a:pt x="999602" y="306712"/>
                      </a:cubicBezTo>
                      <a:close/>
                      <a:moveTo>
                        <a:pt x="980678" y="306712"/>
                      </a:moveTo>
                      <a:cubicBezTo>
                        <a:pt x="984074" y="306712"/>
                        <a:pt x="986986" y="310046"/>
                        <a:pt x="986986" y="313936"/>
                      </a:cubicBezTo>
                      <a:cubicBezTo>
                        <a:pt x="986986" y="317825"/>
                        <a:pt x="984074" y="320603"/>
                        <a:pt x="980678" y="320603"/>
                      </a:cubicBezTo>
                      <a:cubicBezTo>
                        <a:pt x="977281" y="320603"/>
                        <a:pt x="974370" y="317825"/>
                        <a:pt x="974370" y="313936"/>
                      </a:cubicBezTo>
                      <a:cubicBezTo>
                        <a:pt x="974370" y="310046"/>
                        <a:pt x="977281" y="306712"/>
                        <a:pt x="980678" y="306712"/>
                      </a:cubicBezTo>
                      <a:close/>
                      <a:moveTo>
                        <a:pt x="961268" y="306712"/>
                      </a:moveTo>
                      <a:cubicBezTo>
                        <a:pt x="964665" y="306712"/>
                        <a:pt x="967576" y="310046"/>
                        <a:pt x="967576" y="313936"/>
                      </a:cubicBezTo>
                      <a:cubicBezTo>
                        <a:pt x="967576" y="317825"/>
                        <a:pt x="964665" y="320603"/>
                        <a:pt x="961268" y="320603"/>
                      </a:cubicBezTo>
                      <a:cubicBezTo>
                        <a:pt x="957871" y="320603"/>
                        <a:pt x="955445" y="317825"/>
                        <a:pt x="955445" y="313936"/>
                      </a:cubicBezTo>
                      <a:cubicBezTo>
                        <a:pt x="955445" y="310046"/>
                        <a:pt x="957871" y="306712"/>
                        <a:pt x="961268" y="306712"/>
                      </a:cubicBezTo>
                      <a:close/>
                      <a:moveTo>
                        <a:pt x="942343" y="306712"/>
                      </a:moveTo>
                      <a:cubicBezTo>
                        <a:pt x="945740" y="306712"/>
                        <a:pt x="948652" y="310046"/>
                        <a:pt x="948652" y="313936"/>
                      </a:cubicBezTo>
                      <a:cubicBezTo>
                        <a:pt x="948652" y="317825"/>
                        <a:pt x="945740" y="320603"/>
                        <a:pt x="942343" y="320603"/>
                      </a:cubicBezTo>
                      <a:cubicBezTo>
                        <a:pt x="938947" y="320603"/>
                        <a:pt x="936035" y="317825"/>
                        <a:pt x="936035" y="313936"/>
                      </a:cubicBezTo>
                      <a:cubicBezTo>
                        <a:pt x="936035" y="310046"/>
                        <a:pt x="938947" y="306712"/>
                        <a:pt x="942343" y="306712"/>
                      </a:cubicBezTo>
                      <a:close/>
                      <a:moveTo>
                        <a:pt x="923419" y="306712"/>
                      </a:moveTo>
                      <a:cubicBezTo>
                        <a:pt x="926816" y="306712"/>
                        <a:pt x="929242" y="310046"/>
                        <a:pt x="929242" y="313936"/>
                      </a:cubicBezTo>
                      <a:cubicBezTo>
                        <a:pt x="929242" y="317825"/>
                        <a:pt x="926816" y="320603"/>
                        <a:pt x="923419" y="320603"/>
                      </a:cubicBezTo>
                      <a:cubicBezTo>
                        <a:pt x="920022" y="320603"/>
                        <a:pt x="917111" y="317825"/>
                        <a:pt x="917111" y="313936"/>
                      </a:cubicBezTo>
                      <a:cubicBezTo>
                        <a:pt x="917111" y="310046"/>
                        <a:pt x="920022" y="306712"/>
                        <a:pt x="923419" y="306712"/>
                      </a:cubicBezTo>
                      <a:close/>
                      <a:moveTo>
                        <a:pt x="904009" y="306712"/>
                      </a:moveTo>
                      <a:cubicBezTo>
                        <a:pt x="907406" y="306712"/>
                        <a:pt x="910317" y="310046"/>
                        <a:pt x="910317" y="313936"/>
                      </a:cubicBezTo>
                      <a:cubicBezTo>
                        <a:pt x="910317" y="317825"/>
                        <a:pt x="907406" y="320603"/>
                        <a:pt x="904009" y="320603"/>
                      </a:cubicBezTo>
                      <a:cubicBezTo>
                        <a:pt x="900613" y="320603"/>
                        <a:pt x="897701" y="317825"/>
                        <a:pt x="897701" y="313936"/>
                      </a:cubicBezTo>
                      <a:cubicBezTo>
                        <a:pt x="897701" y="310046"/>
                        <a:pt x="900613" y="306712"/>
                        <a:pt x="904009" y="306712"/>
                      </a:cubicBezTo>
                      <a:close/>
                      <a:moveTo>
                        <a:pt x="885085" y="306712"/>
                      </a:moveTo>
                      <a:cubicBezTo>
                        <a:pt x="888481" y="306712"/>
                        <a:pt x="890908" y="310046"/>
                        <a:pt x="890908" y="313936"/>
                      </a:cubicBezTo>
                      <a:cubicBezTo>
                        <a:pt x="890908" y="317825"/>
                        <a:pt x="888481" y="320603"/>
                        <a:pt x="885085" y="320603"/>
                      </a:cubicBezTo>
                      <a:cubicBezTo>
                        <a:pt x="881688" y="320603"/>
                        <a:pt x="878777" y="317825"/>
                        <a:pt x="878777" y="313936"/>
                      </a:cubicBezTo>
                      <a:cubicBezTo>
                        <a:pt x="878777" y="310046"/>
                        <a:pt x="881688" y="306712"/>
                        <a:pt x="885085" y="306712"/>
                      </a:cubicBezTo>
                      <a:close/>
                      <a:moveTo>
                        <a:pt x="865675" y="306712"/>
                      </a:moveTo>
                      <a:cubicBezTo>
                        <a:pt x="869072" y="306712"/>
                        <a:pt x="871983" y="310046"/>
                        <a:pt x="871983" y="313936"/>
                      </a:cubicBezTo>
                      <a:cubicBezTo>
                        <a:pt x="871983" y="317825"/>
                        <a:pt x="869072" y="320603"/>
                        <a:pt x="865675" y="320603"/>
                      </a:cubicBezTo>
                      <a:cubicBezTo>
                        <a:pt x="862278" y="320603"/>
                        <a:pt x="859852" y="317825"/>
                        <a:pt x="859852" y="313936"/>
                      </a:cubicBezTo>
                      <a:cubicBezTo>
                        <a:pt x="859852" y="310046"/>
                        <a:pt x="862278" y="306712"/>
                        <a:pt x="865675" y="306712"/>
                      </a:cubicBezTo>
                      <a:close/>
                      <a:moveTo>
                        <a:pt x="846750" y="306712"/>
                      </a:moveTo>
                      <a:cubicBezTo>
                        <a:pt x="850147" y="306712"/>
                        <a:pt x="853059" y="310046"/>
                        <a:pt x="853059" y="313936"/>
                      </a:cubicBezTo>
                      <a:cubicBezTo>
                        <a:pt x="853059" y="317825"/>
                        <a:pt x="850147" y="320603"/>
                        <a:pt x="846750" y="320603"/>
                      </a:cubicBezTo>
                      <a:cubicBezTo>
                        <a:pt x="843354" y="320603"/>
                        <a:pt x="840442" y="317825"/>
                        <a:pt x="840442" y="313936"/>
                      </a:cubicBezTo>
                      <a:cubicBezTo>
                        <a:pt x="840442" y="310046"/>
                        <a:pt x="843354" y="306712"/>
                        <a:pt x="846750" y="306712"/>
                      </a:cubicBezTo>
                      <a:close/>
                      <a:moveTo>
                        <a:pt x="808416" y="306712"/>
                      </a:moveTo>
                      <a:cubicBezTo>
                        <a:pt x="811813" y="306712"/>
                        <a:pt x="814724" y="310046"/>
                        <a:pt x="814724" y="313936"/>
                      </a:cubicBezTo>
                      <a:cubicBezTo>
                        <a:pt x="814724" y="317825"/>
                        <a:pt x="811813" y="320603"/>
                        <a:pt x="808416" y="320603"/>
                      </a:cubicBezTo>
                      <a:cubicBezTo>
                        <a:pt x="805020" y="320603"/>
                        <a:pt x="802108" y="317825"/>
                        <a:pt x="802108" y="313936"/>
                      </a:cubicBezTo>
                      <a:cubicBezTo>
                        <a:pt x="802108" y="310046"/>
                        <a:pt x="805020" y="306712"/>
                        <a:pt x="808416" y="306712"/>
                      </a:cubicBezTo>
                      <a:close/>
                      <a:moveTo>
                        <a:pt x="521637" y="306712"/>
                      </a:moveTo>
                      <a:cubicBezTo>
                        <a:pt x="525034" y="306712"/>
                        <a:pt x="527460" y="310046"/>
                        <a:pt x="527460" y="313936"/>
                      </a:cubicBezTo>
                      <a:cubicBezTo>
                        <a:pt x="527460" y="317825"/>
                        <a:pt x="525034" y="320603"/>
                        <a:pt x="521637" y="320603"/>
                      </a:cubicBezTo>
                      <a:cubicBezTo>
                        <a:pt x="518241" y="320603"/>
                        <a:pt x="515329" y="317825"/>
                        <a:pt x="515329" y="313936"/>
                      </a:cubicBezTo>
                      <a:cubicBezTo>
                        <a:pt x="515329" y="310046"/>
                        <a:pt x="518241" y="306712"/>
                        <a:pt x="521637" y="306712"/>
                      </a:cubicBezTo>
                      <a:close/>
                      <a:moveTo>
                        <a:pt x="502227" y="306712"/>
                      </a:moveTo>
                      <a:cubicBezTo>
                        <a:pt x="505624" y="306712"/>
                        <a:pt x="508536" y="310046"/>
                        <a:pt x="508536" y="313936"/>
                      </a:cubicBezTo>
                      <a:cubicBezTo>
                        <a:pt x="508536" y="317825"/>
                        <a:pt x="505624" y="320603"/>
                        <a:pt x="502227" y="320603"/>
                      </a:cubicBezTo>
                      <a:cubicBezTo>
                        <a:pt x="498831" y="320603"/>
                        <a:pt x="495919" y="317825"/>
                        <a:pt x="495919" y="313936"/>
                      </a:cubicBezTo>
                      <a:cubicBezTo>
                        <a:pt x="495919" y="310046"/>
                        <a:pt x="498831" y="306712"/>
                        <a:pt x="502227" y="306712"/>
                      </a:cubicBezTo>
                      <a:close/>
                      <a:moveTo>
                        <a:pt x="483303" y="306712"/>
                      </a:moveTo>
                      <a:cubicBezTo>
                        <a:pt x="486700" y="306712"/>
                        <a:pt x="489611" y="310046"/>
                        <a:pt x="489611" y="313936"/>
                      </a:cubicBezTo>
                      <a:cubicBezTo>
                        <a:pt x="489611" y="317825"/>
                        <a:pt x="486700" y="320603"/>
                        <a:pt x="483303" y="320603"/>
                      </a:cubicBezTo>
                      <a:cubicBezTo>
                        <a:pt x="479906" y="320603"/>
                        <a:pt x="476995" y="317825"/>
                        <a:pt x="476995" y="313936"/>
                      </a:cubicBezTo>
                      <a:cubicBezTo>
                        <a:pt x="476995" y="310046"/>
                        <a:pt x="479906" y="306712"/>
                        <a:pt x="483303" y="306712"/>
                      </a:cubicBezTo>
                      <a:close/>
                      <a:moveTo>
                        <a:pt x="463893" y="306712"/>
                      </a:moveTo>
                      <a:cubicBezTo>
                        <a:pt x="467290" y="306712"/>
                        <a:pt x="470201" y="310046"/>
                        <a:pt x="470201" y="313936"/>
                      </a:cubicBezTo>
                      <a:cubicBezTo>
                        <a:pt x="470201" y="317825"/>
                        <a:pt x="467290" y="320603"/>
                        <a:pt x="463893" y="320603"/>
                      </a:cubicBezTo>
                      <a:cubicBezTo>
                        <a:pt x="460497" y="320603"/>
                        <a:pt x="458070" y="317825"/>
                        <a:pt x="458070" y="313936"/>
                      </a:cubicBezTo>
                      <a:cubicBezTo>
                        <a:pt x="458070" y="310046"/>
                        <a:pt x="460497" y="306712"/>
                        <a:pt x="463893" y="306712"/>
                      </a:cubicBezTo>
                      <a:close/>
                      <a:moveTo>
                        <a:pt x="444969" y="306712"/>
                      </a:moveTo>
                      <a:cubicBezTo>
                        <a:pt x="448365" y="306712"/>
                        <a:pt x="451277" y="310046"/>
                        <a:pt x="451277" y="313936"/>
                      </a:cubicBezTo>
                      <a:cubicBezTo>
                        <a:pt x="451277" y="317825"/>
                        <a:pt x="448365" y="320603"/>
                        <a:pt x="444969" y="320603"/>
                      </a:cubicBezTo>
                      <a:cubicBezTo>
                        <a:pt x="441572" y="320603"/>
                        <a:pt x="438661" y="317825"/>
                        <a:pt x="438661" y="313936"/>
                      </a:cubicBezTo>
                      <a:cubicBezTo>
                        <a:pt x="438661" y="310046"/>
                        <a:pt x="441572" y="306712"/>
                        <a:pt x="444969" y="306712"/>
                      </a:cubicBezTo>
                      <a:close/>
                      <a:moveTo>
                        <a:pt x="426044" y="306712"/>
                      </a:moveTo>
                      <a:cubicBezTo>
                        <a:pt x="429441" y="306712"/>
                        <a:pt x="431867" y="310046"/>
                        <a:pt x="431867" y="313936"/>
                      </a:cubicBezTo>
                      <a:cubicBezTo>
                        <a:pt x="431867" y="317825"/>
                        <a:pt x="429441" y="320603"/>
                        <a:pt x="426044" y="320603"/>
                      </a:cubicBezTo>
                      <a:cubicBezTo>
                        <a:pt x="422647" y="320603"/>
                        <a:pt x="419736" y="317825"/>
                        <a:pt x="419736" y="313936"/>
                      </a:cubicBezTo>
                      <a:cubicBezTo>
                        <a:pt x="419736" y="310046"/>
                        <a:pt x="422647" y="306712"/>
                        <a:pt x="426044" y="306712"/>
                      </a:cubicBezTo>
                      <a:close/>
                      <a:moveTo>
                        <a:pt x="406634" y="306712"/>
                      </a:moveTo>
                      <a:cubicBezTo>
                        <a:pt x="410031" y="306712"/>
                        <a:pt x="412943" y="310046"/>
                        <a:pt x="412943" y="313936"/>
                      </a:cubicBezTo>
                      <a:cubicBezTo>
                        <a:pt x="412943" y="317825"/>
                        <a:pt x="410031" y="320603"/>
                        <a:pt x="406634" y="320603"/>
                      </a:cubicBezTo>
                      <a:cubicBezTo>
                        <a:pt x="403238" y="320603"/>
                        <a:pt x="400326" y="317825"/>
                        <a:pt x="400326" y="313936"/>
                      </a:cubicBezTo>
                      <a:cubicBezTo>
                        <a:pt x="400326" y="310046"/>
                        <a:pt x="403238" y="306712"/>
                        <a:pt x="406634" y="306712"/>
                      </a:cubicBezTo>
                      <a:close/>
                      <a:moveTo>
                        <a:pt x="387710" y="306712"/>
                      </a:moveTo>
                      <a:cubicBezTo>
                        <a:pt x="391107" y="306712"/>
                        <a:pt x="393533" y="310046"/>
                        <a:pt x="393533" y="313936"/>
                      </a:cubicBezTo>
                      <a:cubicBezTo>
                        <a:pt x="393533" y="317825"/>
                        <a:pt x="391107" y="320603"/>
                        <a:pt x="387710" y="320603"/>
                      </a:cubicBezTo>
                      <a:cubicBezTo>
                        <a:pt x="384313" y="320603"/>
                        <a:pt x="381402" y="317825"/>
                        <a:pt x="381402" y="313936"/>
                      </a:cubicBezTo>
                      <a:cubicBezTo>
                        <a:pt x="381402" y="310046"/>
                        <a:pt x="384313" y="306712"/>
                        <a:pt x="387710" y="306712"/>
                      </a:cubicBezTo>
                      <a:close/>
                      <a:moveTo>
                        <a:pt x="368300" y="306712"/>
                      </a:moveTo>
                      <a:cubicBezTo>
                        <a:pt x="371697" y="306712"/>
                        <a:pt x="374608" y="310046"/>
                        <a:pt x="374608" y="313936"/>
                      </a:cubicBezTo>
                      <a:cubicBezTo>
                        <a:pt x="374608" y="317825"/>
                        <a:pt x="371697" y="320603"/>
                        <a:pt x="368300" y="320603"/>
                      </a:cubicBezTo>
                      <a:cubicBezTo>
                        <a:pt x="364903" y="320603"/>
                        <a:pt x="362477" y="317825"/>
                        <a:pt x="362477" y="313936"/>
                      </a:cubicBezTo>
                      <a:cubicBezTo>
                        <a:pt x="362477" y="310046"/>
                        <a:pt x="364903" y="306712"/>
                        <a:pt x="368300" y="306712"/>
                      </a:cubicBezTo>
                      <a:close/>
                      <a:moveTo>
                        <a:pt x="349376" y="306712"/>
                      </a:moveTo>
                      <a:cubicBezTo>
                        <a:pt x="352772" y="306712"/>
                        <a:pt x="355684" y="310046"/>
                        <a:pt x="355684" y="313936"/>
                      </a:cubicBezTo>
                      <a:cubicBezTo>
                        <a:pt x="355684" y="317825"/>
                        <a:pt x="352772" y="320603"/>
                        <a:pt x="349376" y="320603"/>
                      </a:cubicBezTo>
                      <a:cubicBezTo>
                        <a:pt x="345979" y="320603"/>
                        <a:pt x="343068" y="317825"/>
                        <a:pt x="343068" y="313936"/>
                      </a:cubicBezTo>
                      <a:cubicBezTo>
                        <a:pt x="343068" y="310046"/>
                        <a:pt x="345979" y="306712"/>
                        <a:pt x="349376" y="306712"/>
                      </a:cubicBezTo>
                      <a:close/>
                      <a:moveTo>
                        <a:pt x="329966" y="306712"/>
                      </a:moveTo>
                      <a:cubicBezTo>
                        <a:pt x="333363" y="306712"/>
                        <a:pt x="336274" y="310046"/>
                        <a:pt x="336274" y="313936"/>
                      </a:cubicBezTo>
                      <a:cubicBezTo>
                        <a:pt x="336274" y="317825"/>
                        <a:pt x="333363" y="320603"/>
                        <a:pt x="329966" y="320603"/>
                      </a:cubicBezTo>
                      <a:cubicBezTo>
                        <a:pt x="326569" y="320603"/>
                        <a:pt x="324143" y="317825"/>
                        <a:pt x="324143" y="313936"/>
                      </a:cubicBezTo>
                      <a:cubicBezTo>
                        <a:pt x="324143" y="310046"/>
                        <a:pt x="326569" y="306712"/>
                        <a:pt x="329966" y="306712"/>
                      </a:cubicBezTo>
                      <a:close/>
                      <a:moveTo>
                        <a:pt x="311041" y="306712"/>
                      </a:moveTo>
                      <a:cubicBezTo>
                        <a:pt x="314438" y="306712"/>
                        <a:pt x="317350" y="310046"/>
                        <a:pt x="317350" y="313936"/>
                      </a:cubicBezTo>
                      <a:cubicBezTo>
                        <a:pt x="317350" y="317825"/>
                        <a:pt x="314438" y="320603"/>
                        <a:pt x="311041" y="320603"/>
                      </a:cubicBezTo>
                      <a:cubicBezTo>
                        <a:pt x="307645" y="320603"/>
                        <a:pt x="304733" y="317825"/>
                        <a:pt x="304733" y="313936"/>
                      </a:cubicBezTo>
                      <a:cubicBezTo>
                        <a:pt x="304733" y="310046"/>
                        <a:pt x="307645" y="306712"/>
                        <a:pt x="311041" y="306712"/>
                      </a:cubicBezTo>
                      <a:close/>
                      <a:moveTo>
                        <a:pt x="292117" y="306712"/>
                      </a:moveTo>
                      <a:cubicBezTo>
                        <a:pt x="295514" y="306712"/>
                        <a:pt x="297940" y="310046"/>
                        <a:pt x="297940" y="313936"/>
                      </a:cubicBezTo>
                      <a:cubicBezTo>
                        <a:pt x="297940" y="317825"/>
                        <a:pt x="295514" y="320603"/>
                        <a:pt x="292117" y="320603"/>
                      </a:cubicBezTo>
                      <a:cubicBezTo>
                        <a:pt x="288720" y="320603"/>
                        <a:pt x="285809" y="317825"/>
                        <a:pt x="285809" y="313936"/>
                      </a:cubicBezTo>
                      <a:cubicBezTo>
                        <a:pt x="285809" y="310046"/>
                        <a:pt x="288720" y="306712"/>
                        <a:pt x="292117" y="306712"/>
                      </a:cubicBezTo>
                      <a:close/>
                      <a:moveTo>
                        <a:pt x="272707" y="306712"/>
                      </a:moveTo>
                      <a:cubicBezTo>
                        <a:pt x="276104" y="306712"/>
                        <a:pt x="279015" y="310046"/>
                        <a:pt x="279015" y="313936"/>
                      </a:cubicBezTo>
                      <a:cubicBezTo>
                        <a:pt x="279015" y="317825"/>
                        <a:pt x="276104" y="320603"/>
                        <a:pt x="272707" y="320603"/>
                      </a:cubicBezTo>
                      <a:cubicBezTo>
                        <a:pt x="269310" y="320603"/>
                        <a:pt x="266399" y="317825"/>
                        <a:pt x="266399" y="313936"/>
                      </a:cubicBezTo>
                      <a:cubicBezTo>
                        <a:pt x="266399" y="310046"/>
                        <a:pt x="269310" y="306712"/>
                        <a:pt x="272707" y="306712"/>
                      </a:cubicBezTo>
                      <a:close/>
                      <a:moveTo>
                        <a:pt x="253783" y="306712"/>
                      </a:moveTo>
                      <a:cubicBezTo>
                        <a:pt x="257179" y="306712"/>
                        <a:pt x="259606" y="310046"/>
                        <a:pt x="259606" y="313936"/>
                      </a:cubicBezTo>
                      <a:cubicBezTo>
                        <a:pt x="259606" y="317825"/>
                        <a:pt x="257179" y="320603"/>
                        <a:pt x="253783" y="320603"/>
                      </a:cubicBezTo>
                      <a:cubicBezTo>
                        <a:pt x="250386" y="320603"/>
                        <a:pt x="247475" y="317825"/>
                        <a:pt x="247475" y="313936"/>
                      </a:cubicBezTo>
                      <a:cubicBezTo>
                        <a:pt x="247475" y="310046"/>
                        <a:pt x="250386" y="306712"/>
                        <a:pt x="253783" y="306712"/>
                      </a:cubicBezTo>
                      <a:close/>
                      <a:moveTo>
                        <a:pt x="234373" y="306712"/>
                      </a:moveTo>
                      <a:cubicBezTo>
                        <a:pt x="237770" y="306712"/>
                        <a:pt x="240681" y="310046"/>
                        <a:pt x="240681" y="313936"/>
                      </a:cubicBezTo>
                      <a:cubicBezTo>
                        <a:pt x="240681" y="317825"/>
                        <a:pt x="237770" y="320603"/>
                        <a:pt x="234373" y="320603"/>
                      </a:cubicBezTo>
                      <a:cubicBezTo>
                        <a:pt x="230976" y="320603"/>
                        <a:pt x="228550" y="317825"/>
                        <a:pt x="228550" y="313936"/>
                      </a:cubicBezTo>
                      <a:cubicBezTo>
                        <a:pt x="228550" y="310046"/>
                        <a:pt x="230976" y="306712"/>
                        <a:pt x="234373" y="306712"/>
                      </a:cubicBezTo>
                      <a:close/>
                      <a:moveTo>
                        <a:pt x="215448" y="306712"/>
                      </a:moveTo>
                      <a:cubicBezTo>
                        <a:pt x="218845" y="306712"/>
                        <a:pt x="221757" y="310046"/>
                        <a:pt x="221757" y="313936"/>
                      </a:cubicBezTo>
                      <a:cubicBezTo>
                        <a:pt x="221757" y="317825"/>
                        <a:pt x="218845" y="320603"/>
                        <a:pt x="215448" y="320603"/>
                      </a:cubicBezTo>
                      <a:cubicBezTo>
                        <a:pt x="212052" y="320603"/>
                        <a:pt x="209140" y="317825"/>
                        <a:pt x="209140" y="313936"/>
                      </a:cubicBezTo>
                      <a:cubicBezTo>
                        <a:pt x="209140" y="310046"/>
                        <a:pt x="212052" y="306712"/>
                        <a:pt x="215448" y="306712"/>
                      </a:cubicBezTo>
                      <a:close/>
                      <a:moveTo>
                        <a:pt x="808416" y="285042"/>
                      </a:moveTo>
                      <a:cubicBezTo>
                        <a:pt x="811813" y="285042"/>
                        <a:pt x="814239" y="288376"/>
                        <a:pt x="814239" y="291710"/>
                      </a:cubicBezTo>
                      <a:cubicBezTo>
                        <a:pt x="814239" y="295600"/>
                        <a:pt x="811813" y="298378"/>
                        <a:pt x="808416" y="298378"/>
                      </a:cubicBezTo>
                      <a:cubicBezTo>
                        <a:pt x="805020" y="298378"/>
                        <a:pt x="802593" y="295600"/>
                        <a:pt x="802593" y="291710"/>
                      </a:cubicBezTo>
                      <a:cubicBezTo>
                        <a:pt x="802593" y="288376"/>
                        <a:pt x="805020" y="285042"/>
                        <a:pt x="808416" y="285042"/>
                      </a:cubicBezTo>
                      <a:close/>
                      <a:moveTo>
                        <a:pt x="1191273" y="284487"/>
                      </a:moveTo>
                      <a:cubicBezTo>
                        <a:pt x="1194670" y="284487"/>
                        <a:pt x="1197096" y="287821"/>
                        <a:pt x="1197096" y="291710"/>
                      </a:cubicBezTo>
                      <a:cubicBezTo>
                        <a:pt x="1197096" y="295600"/>
                        <a:pt x="1194670" y="298933"/>
                        <a:pt x="1191273" y="298933"/>
                      </a:cubicBezTo>
                      <a:cubicBezTo>
                        <a:pt x="1187392" y="298933"/>
                        <a:pt x="1184965" y="295600"/>
                        <a:pt x="1184965" y="291710"/>
                      </a:cubicBezTo>
                      <a:cubicBezTo>
                        <a:pt x="1184965" y="287821"/>
                        <a:pt x="1187392" y="284487"/>
                        <a:pt x="1191273" y="284487"/>
                      </a:cubicBezTo>
                      <a:close/>
                      <a:moveTo>
                        <a:pt x="1171864" y="284487"/>
                      </a:moveTo>
                      <a:cubicBezTo>
                        <a:pt x="1175260" y="284487"/>
                        <a:pt x="1178172" y="287821"/>
                        <a:pt x="1178172" y="291710"/>
                      </a:cubicBezTo>
                      <a:cubicBezTo>
                        <a:pt x="1178172" y="295600"/>
                        <a:pt x="1175260" y="298933"/>
                        <a:pt x="1171864" y="298933"/>
                      </a:cubicBezTo>
                      <a:cubicBezTo>
                        <a:pt x="1168467" y="298933"/>
                        <a:pt x="1165556" y="295600"/>
                        <a:pt x="1165556" y="291710"/>
                      </a:cubicBezTo>
                      <a:cubicBezTo>
                        <a:pt x="1165556" y="287821"/>
                        <a:pt x="1168467" y="284487"/>
                        <a:pt x="1171864" y="284487"/>
                      </a:cubicBezTo>
                      <a:close/>
                      <a:moveTo>
                        <a:pt x="1152939" y="284487"/>
                      </a:moveTo>
                      <a:cubicBezTo>
                        <a:pt x="1156336" y="284487"/>
                        <a:pt x="1158762" y="287821"/>
                        <a:pt x="1158762" y="291710"/>
                      </a:cubicBezTo>
                      <a:cubicBezTo>
                        <a:pt x="1158762" y="295600"/>
                        <a:pt x="1156336" y="298933"/>
                        <a:pt x="1152939" y="298933"/>
                      </a:cubicBezTo>
                      <a:cubicBezTo>
                        <a:pt x="1149543" y="298933"/>
                        <a:pt x="1146631" y="295600"/>
                        <a:pt x="1146631" y="291710"/>
                      </a:cubicBezTo>
                      <a:cubicBezTo>
                        <a:pt x="1146631" y="287821"/>
                        <a:pt x="1149543" y="284487"/>
                        <a:pt x="1152939" y="284487"/>
                      </a:cubicBezTo>
                      <a:close/>
                      <a:moveTo>
                        <a:pt x="1133529" y="284487"/>
                      </a:moveTo>
                      <a:cubicBezTo>
                        <a:pt x="1136926" y="284487"/>
                        <a:pt x="1139838" y="287821"/>
                        <a:pt x="1139838" y="291710"/>
                      </a:cubicBezTo>
                      <a:cubicBezTo>
                        <a:pt x="1139838" y="295600"/>
                        <a:pt x="1136926" y="298933"/>
                        <a:pt x="1133529" y="298933"/>
                      </a:cubicBezTo>
                      <a:cubicBezTo>
                        <a:pt x="1130133" y="298933"/>
                        <a:pt x="1127221" y="295600"/>
                        <a:pt x="1127221" y="291710"/>
                      </a:cubicBezTo>
                      <a:cubicBezTo>
                        <a:pt x="1127221" y="287821"/>
                        <a:pt x="1130133" y="284487"/>
                        <a:pt x="1133529" y="284487"/>
                      </a:cubicBezTo>
                      <a:close/>
                      <a:moveTo>
                        <a:pt x="1114605" y="284487"/>
                      </a:moveTo>
                      <a:cubicBezTo>
                        <a:pt x="1118002" y="284487"/>
                        <a:pt x="1120913" y="287821"/>
                        <a:pt x="1120913" y="291710"/>
                      </a:cubicBezTo>
                      <a:cubicBezTo>
                        <a:pt x="1120913" y="295600"/>
                        <a:pt x="1118002" y="298933"/>
                        <a:pt x="1114605" y="298933"/>
                      </a:cubicBezTo>
                      <a:cubicBezTo>
                        <a:pt x="1111208" y="298933"/>
                        <a:pt x="1108297" y="295600"/>
                        <a:pt x="1108297" y="291710"/>
                      </a:cubicBezTo>
                      <a:cubicBezTo>
                        <a:pt x="1108297" y="287821"/>
                        <a:pt x="1111208" y="284487"/>
                        <a:pt x="1114605" y="284487"/>
                      </a:cubicBezTo>
                      <a:close/>
                      <a:moveTo>
                        <a:pt x="1095195" y="284487"/>
                      </a:moveTo>
                      <a:cubicBezTo>
                        <a:pt x="1098592" y="284487"/>
                        <a:pt x="1101503" y="287821"/>
                        <a:pt x="1101503" y="291710"/>
                      </a:cubicBezTo>
                      <a:cubicBezTo>
                        <a:pt x="1101503" y="295600"/>
                        <a:pt x="1098592" y="298933"/>
                        <a:pt x="1095195" y="298933"/>
                      </a:cubicBezTo>
                      <a:cubicBezTo>
                        <a:pt x="1091799" y="298933"/>
                        <a:pt x="1089372" y="295600"/>
                        <a:pt x="1089372" y="291710"/>
                      </a:cubicBezTo>
                      <a:cubicBezTo>
                        <a:pt x="1089372" y="287821"/>
                        <a:pt x="1091799" y="284487"/>
                        <a:pt x="1095195" y="284487"/>
                      </a:cubicBezTo>
                      <a:close/>
                      <a:moveTo>
                        <a:pt x="1076271" y="284487"/>
                      </a:moveTo>
                      <a:cubicBezTo>
                        <a:pt x="1079667" y="284487"/>
                        <a:pt x="1082579" y="287821"/>
                        <a:pt x="1082579" y="291710"/>
                      </a:cubicBezTo>
                      <a:cubicBezTo>
                        <a:pt x="1082579" y="295600"/>
                        <a:pt x="1079667" y="298933"/>
                        <a:pt x="1076271" y="298933"/>
                      </a:cubicBezTo>
                      <a:cubicBezTo>
                        <a:pt x="1072874" y="298933"/>
                        <a:pt x="1069963" y="295600"/>
                        <a:pt x="1069963" y="291710"/>
                      </a:cubicBezTo>
                      <a:cubicBezTo>
                        <a:pt x="1069963" y="287821"/>
                        <a:pt x="1072874" y="284487"/>
                        <a:pt x="1076271" y="284487"/>
                      </a:cubicBezTo>
                      <a:close/>
                      <a:moveTo>
                        <a:pt x="1057346" y="284487"/>
                      </a:moveTo>
                      <a:cubicBezTo>
                        <a:pt x="1060743" y="284487"/>
                        <a:pt x="1063169" y="287821"/>
                        <a:pt x="1063169" y="291710"/>
                      </a:cubicBezTo>
                      <a:cubicBezTo>
                        <a:pt x="1063169" y="295600"/>
                        <a:pt x="1060743" y="298933"/>
                        <a:pt x="1057346" y="298933"/>
                      </a:cubicBezTo>
                      <a:cubicBezTo>
                        <a:pt x="1053464" y="298933"/>
                        <a:pt x="1051038" y="295600"/>
                        <a:pt x="1051038" y="291710"/>
                      </a:cubicBezTo>
                      <a:cubicBezTo>
                        <a:pt x="1051038" y="287821"/>
                        <a:pt x="1053464" y="284487"/>
                        <a:pt x="1057346" y="284487"/>
                      </a:cubicBezTo>
                      <a:close/>
                      <a:moveTo>
                        <a:pt x="1037936" y="284487"/>
                      </a:moveTo>
                      <a:cubicBezTo>
                        <a:pt x="1041333" y="284487"/>
                        <a:pt x="1044245" y="287821"/>
                        <a:pt x="1044245" y="291710"/>
                      </a:cubicBezTo>
                      <a:cubicBezTo>
                        <a:pt x="1044245" y="295600"/>
                        <a:pt x="1041333" y="298933"/>
                        <a:pt x="1037936" y="298933"/>
                      </a:cubicBezTo>
                      <a:cubicBezTo>
                        <a:pt x="1034540" y="298933"/>
                        <a:pt x="1031628" y="295600"/>
                        <a:pt x="1031628" y="291710"/>
                      </a:cubicBezTo>
                      <a:cubicBezTo>
                        <a:pt x="1031628" y="287821"/>
                        <a:pt x="1034540" y="284487"/>
                        <a:pt x="1037936" y="284487"/>
                      </a:cubicBezTo>
                      <a:close/>
                      <a:moveTo>
                        <a:pt x="1019012" y="284487"/>
                      </a:moveTo>
                      <a:cubicBezTo>
                        <a:pt x="1022409" y="284487"/>
                        <a:pt x="1024835" y="287821"/>
                        <a:pt x="1024835" y="291710"/>
                      </a:cubicBezTo>
                      <a:cubicBezTo>
                        <a:pt x="1024835" y="295600"/>
                        <a:pt x="1022409" y="298933"/>
                        <a:pt x="1019012" y="298933"/>
                      </a:cubicBezTo>
                      <a:cubicBezTo>
                        <a:pt x="1015615" y="298933"/>
                        <a:pt x="1012704" y="295600"/>
                        <a:pt x="1012704" y="291710"/>
                      </a:cubicBezTo>
                      <a:cubicBezTo>
                        <a:pt x="1012704" y="287821"/>
                        <a:pt x="1015615" y="284487"/>
                        <a:pt x="1019012" y="284487"/>
                      </a:cubicBezTo>
                      <a:close/>
                      <a:moveTo>
                        <a:pt x="999602" y="284487"/>
                      </a:moveTo>
                      <a:cubicBezTo>
                        <a:pt x="1002999" y="284487"/>
                        <a:pt x="1005910" y="287821"/>
                        <a:pt x="1005910" y="291710"/>
                      </a:cubicBezTo>
                      <a:cubicBezTo>
                        <a:pt x="1005910" y="295600"/>
                        <a:pt x="1002999" y="298933"/>
                        <a:pt x="999602" y="298933"/>
                      </a:cubicBezTo>
                      <a:cubicBezTo>
                        <a:pt x="996206" y="298933"/>
                        <a:pt x="993779" y="295600"/>
                        <a:pt x="993779" y="291710"/>
                      </a:cubicBezTo>
                      <a:cubicBezTo>
                        <a:pt x="993779" y="287821"/>
                        <a:pt x="996206" y="284487"/>
                        <a:pt x="999602" y="284487"/>
                      </a:cubicBezTo>
                      <a:close/>
                      <a:moveTo>
                        <a:pt x="980678" y="284487"/>
                      </a:moveTo>
                      <a:cubicBezTo>
                        <a:pt x="984074" y="284487"/>
                        <a:pt x="986986" y="287821"/>
                        <a:pt x="986986" y="291710"/>
                      </a:cubicBezTo>
                      <a:cubicBezTo>
                        <a:pt x="986986" y="295600"/>
                        <a:pt x="984074" y="298933"/>
                        <a:pt x="980678" y="298933"/>
                      </a:cubicBezTo>
                      <a:cubicBezTo>
                        <a:pt x="977281" y="298933"/>
                        <a:pt x="974370" y="295600"/>
                        <a:pt x="974370" y="291710"/>
                      </a:cubicBezTo>
                      <a:cubicBezTo>
                        <a:pt x="974370" y="287821"/>
                        <a:pt x="977281" y="284487"/>
                        <a:pt x="980678" y="284487"/>
                      </a:cubicBezTo>
                      <a:close/>
                      <a:moveTo>
                        <a:pt x="961268" y="284487"/>
                      </a:moveTo>
                      <a:cubicBezTo>
                        <a:pt x="964665" y="284487"/>
                        <a:pt x="967576" y="287821"/>
                        <a:pt x="967576" y="291710"/>
                      </a:cubicBezTo>
                      <a:cubicBezTo>
                        <a:pt x="967576" y="295600"/>
                        <a:pt x="964665" y="298933"/>
                        <a:pt x="961268" y="298933"/>
                      </a:cubicBezTo>
                      <a:cubicBezTo>
                        <a:pt x="957871" y="298933"/>
                        <a:pt x="955445" y="295600"/>
                        <a:pt x="955445" y="291710"/>
                      </a:cubicBezTo>
                      <a:cubicBezTo>
                        <a:pt x="955445" y="287821"/>
                        <a:pt x="957871" y="284487"/>
                        <a:pt x="961268" y="284487"/>
                      </a:cubicBezTo>
                      <a:close/>
                      <a:moveTo>
                        <a:pt x="942343" y="284487"/>
                      </a:moveTo>
                      <a:cubicBezTo>
                        <a:pt x="945740" y="284487"/>
                        <a:pt x="948652" y="287821"/>
                        <a:pt x="948652" y="291710"/>
                      </a:cubicBezTo>
                      <a:cubicBezTo>
                        <a:pt x="948652" y="295600"/>
                        <a:pt x="945740" y="298933"/>
                        <a:pt x="942343" y="298933"/>
                      </a:cubicBezTo>
                      <a:cubicBezTo>
                        <a:pt x="938947" y="298933"/>
                        <a:pt x="936035" y="295600"/>
                        <a:pt x="936035" y="291710"/>
                      </a:cubicBezTo>
                      <a:cubicBezTo>
                        <a:pt x="936035" y="287821"/>
                        <a:pt x="938947" y="284487"/>
                        <a:pt x="942343" y="284487"/>
                      </a:cubicBezTo>
                      <a:close/>
                      <a:moveTo>
                        <a:pt x="923419" y="284487"/>
                      </a:moveTo>
                      <a:cubicBezTo>
                        <a:pt x="926816" y="284487"/>
                        <a:pt x="929242" y="287821"/>
                        <a:pt x="929242" y="291710"/>
                      </a:cubicBezTo>
                      <a:cubicBezTo>
                        <a:pt x="929242" y="295600"/>
                        <a:pt x="926816" y="298933"/>
                        <a:pt x="923419" y="298933"/>
                      </a:cubicBezTo>
                      <a:cubicBezTo>
                        <a:pt x="920022" y="298933"/>
                        <a:pt x="917111" y="295600"/>
                        <a:pt x="917111" y="291710"/>
                      </a:cubicBezTo>
                      <a:cubicBezTo>
                        <a:pt x="917111" y="287821"/>
                        <a:pt x="920022" y="284487"/>
                        <a:pt x="923419" y="284487"/>
                      </a:cubicBezTo>
                      <a:close/>
                      <a:moveTo>
                        <a:pt x="904009" y="284487"/>
                      </a:moveTo>
                      <a:cubicBezTo>
                        <a:pt x="907406" y="284487"/>
                        <a:pt x="910317" y="287821"/>
                        <a:pt x="910317" y="291710"/>
                      </a:cubicBezTo>
                      <a:cubicBezTo>
                        <a:pt x="910317" y="295600"/>
                        <a:pt x="907406" y="298933"/>
                        <a:pt x="904009" y="298933"/>
                      </a:cubicBezTo>
                      <a:cubicBezTo>
                        <a:pt x="900613" y="298933"/>
                        <a:pt x="897701" y="295600"/>
                        <a:pt x="897701" y="291710"/>
                      </a:cubicBezTo>
                      <a:cubicBezTo>
                        <a:pt x="897701" y="287821"/>
                        <a:pt x="900613" y="284487"/>
                        <a:pt x="904009" y="284487"/>
                      </a:cubicBezTo>
                      <a:close/>
                      <a:moveTo>
                        <a:pt x="885085" y="284487"/>
                      </a:moveTo>
                      <a:cubicBezTo>
                        <a:pt x="888481" y="284487"/>
                        <a:pt x="890908" y="287821"/>
                        <a:pt x="890908" y="291710"/>
                      </a:cubicBezTo>
                      <a:cubicBezTo>
                        <a:pt x="890908" y="295600"/>
                        <a:pt x="888481" y="298933"/>
                        <a:pt x="885085" y="298933"/>
                      </a:cubicBezTo>
                      <a:cubicBezTo>
                        <a:pt x="881688" y="298933"/>
                        <a:pt x="878777" y="295600"/>
                        <a:pt x="878777" y="291710"/>
                      </a:cubicBezTo>
                      <a:cubicBezTo>
                        <a:pt x="878777" y="287821"/>
                        <a:pt x="881688" y="284487"/>
                        <a:pt x="885085" y="284487"/>
                      </a:cubicBezTo>
                      <a:close/>
                      <a:moveTo>
                        <a:pt x="865675" y="284487"/>
                      </a:moveTo>
                      <a:cubicBezTo>
                        <a:pt x="869072" y="284487"/>
                        <a:pt x="871983" y="287821"/>
                        <a:pt x="871983" y="291710"/>
                      </a:cubicBezTo>
                      <a:cubicBezTo>
                        <a:pt x="871983" y="295600"/>
                        <a:pt x="869072" y="298933"/>
                        <a:pt x="865675" y="298933"/>
                      </a:cubicBezTo>
                      <a:cubicBezTo>
                        <a:pt x="862278" y="298933"/>
                        <a:pt x="859852" y="295600"/>
                        <a:pt x="859852" y="291710"/>
                      </a:cubicBezTo>
                      <a:cubicBezTo>
                        <a:pt x="859852" y="287821"/>
                        <a:pt x="862278" y="284487"/>
                        <a:pt x="865675" y="284487"/>
                      </a:cubicBezTo>
                      <a:close/>
                      <a:moveTo>
                        <a:pt x="789492" y="284487"/>
                      </a:moveTo>
                      <a:cubicBezTo>
                        <a:pt x="792888" y="284487"/>
                        <a:pt x="795315" y="287821"/>
                        <a:pt x="795315" y="291710"/>
                      </a:cubicBezTo>
                      <a:cubicBezTo>
                        <a:pt x="795315" y="295600"/>
                        <a:pt x="792888" y="298933"/>
                        <a:pt x="789492" y="298933"/>
                      </a:cubicBezTo>
                      <a:cubicBezTo>
                        <a:pt x="786095" y="298933"/>
                        <a:pt x="783184" y="295600"/>
                        <a:pt x="783184" y="291710"/>
                      </a:cubicBezTo>
                      <a:cubicBezTo>
                        <a:pt x="783184" y="287821"/>
                        <a:pt x="786095" y="284487"/>
                        <a:pt x="789492" y="284487"/>
                      </a:cubicBezTo>
                      <a:close/>
                      <a:moveTo>
                        <a:pt x="521637" y="284487"/>
                      </a:moveTo>
                      <a:cubicBezTo>
                        <a:pt x="525034" y="284487"/>
                        <a:pt x="527460" y="287821"/>
                        <a:pt x="527460" y="291710"/>
                      </a:cubicBezTo>
                      <a:cubicBezTo>
                        <a:pt x="527460" y="295600"/>
                        <a:pt x="525034" y="298933"/>
                        <a:pt x="521637" y="298933"/>
                      </a:cubicBezTo>
                      <a:cubicBezTo>
                        <a:pt x="518241" y="298933"/>
                        <a:pt x="515329" y="295600"/>
                        <a:pt x="515329" y="291710"/>
                      </a:cubicBezTo>
                      <a:cubicBezTo>
                        <a:pt x="515329" y="287821"/>
                        <a:pt x="518241" y="284487"/>
                        <a:pt x="521637" y="284487"/>
                      </a:cubicBezTo>
                      <a:close/>
                      <a:moveTo>
                        <a:pt x="502227" y="284487"/>
                      </a:moveTo>
                      <a:cubicBezTo>
                        <a:pt x="505624" y="284487"/>
                        <a:pt x="508536" y="287821"/>
                        <a:pt x="508536" y="291710"/>
                      </a:cubicBezTo>
                      <a:cubicBezTo>
                        <a:pt x="508536" y="295600"/>
                        <a:pt x="505624" y="298933"/>
                        <a:pt x="502227" y="298933"/>
                      </a:cubicBezTo>
                      <a:cubicBezTo>
                        <a:pt x="498831" y="298933"/>
                        <a:pt x="495919" y="295600"/>
                        <a:pt x="495919" y="291710"/>
                      </a:cubicBezTo>
                      <a:cubicBezTo>
                        <a:pt x="495919" y="287821"/>
                        <a:pt x="498831" y="284487"/>
                        <a:pt x="502227" y="284487"/>
                      </a:cubicBezTo>
                      <a:close/>
                      <a:moveTo>
                        <a:pt x="483303" y="284487"/>
                      </a:moveTo>
                      <a:cubicBezTo>
                        <a:pt x="486700" y="284487"/>
                        <a:pt x="489611" y="287821"/>
                        <a:pt x="489611" y="291710"/>
                      </a:cubicBezTo>
                      <a:cubicBezTo>
                        <a:pt x="489611" y="295600"/>
                        <a:pt x="486700" y="298933"/>
                        <a:pt x="483303" y="298933"/>
                      </a:cubicBezTo>
                      <a:cubicBezTo>
                        <a:pt x="479906" y="298933"/>
                        <a:pt x="476995" y="295600"/>
                        <a:pt x="476995" y="291710"/>
                      </a:cubicBezTo>
                      <a:cubicBezTo>
                        <a:pt x="476995" y="287821"/>
                        <a:pt x="479906" y="284487"/>
                        <a:pt x="483303" y="284487"/>
                      </a:cubicBezTo>
                      <a:close/>
                      <a:moveTo>
                        <a:pt x="463893" y="284487"/>
                      </a:moveTo>
                      <a:cubicBezTo>
                        <a:pt x="467290" y="284487"/>
                        <a:pt x="470201" y="287821"/>
                        <a:pt x="470201" y="291710"/>
                      </a:cubicBezTo>
                      <a:cubicBezTo>
                        <a:pt x="470201" y="295600"/>
                        <a:pt x="467290" y="298933"/>
                        <a:pt x="463893" y="298933"/>
                      </a:cubicBezTo>
                      <a:cubicBezTo>
                        <a:pt x="460497" y="298933"/>
                        <a:pt x="458070" y="295600"/>
                        <a:pt x="458070" y="291710"/>
                      </a:cubicBezTo>
                      <a:cubicBezTo>
                        <a:pt x="458070" y="287821"/>
                        <a:pt x="460497" y="284487"/>
                        <a:pt x="463893" y="284487"/>
                      </a:cubicBezTo>
                      <a:close/>
                      <a:moveTo>
                        <a:pt x="444969" y="284487"/>
                      </a:moveTo>
                      <a:cubicBezTo>
                        <a:pt x="448365" y="284487"/>
                        <a:pt x="451277" y="287821"/>
                        <a:pt x="451277" y="291710"/>
                      </a:cubicBezTo>
                      <a:cubicBezTo>
                        <a:pt x="451277" y="295600"/>
                        <a:pt x="448365" y="298933"/>
                        <a:pt x="444969" y="298933"/>
                      </a:cubicBezTo>
                      <a:cubicBezTo>
                        <a:pt x="441572" y="298933"/>
                        <a:pt x="438661" y="295600"/>
                        <a:pt x="438661" y="291710"/>
                      </a:cubicBezTo>
                      <a:cubicBezTo>
                        <a:pt x="438661" y="287821"/>
                        <a:pt x="441572" y="284487"/>
                        <a:pt x="444969" y="284487"/>
                      </a:cubicBezTo>
                      <a:close/>
                      <a:moveTo>
                        <a:pt x="406634" y="284487"/>
                      </a:moveTo>
                      <a:cubicBezTo>
                        <a:pt x="410031" y="284487"/>
                        <a:pt x="412943" y="287821"/>
                        <a:pt x="412943" y="291710"/>
                      </a:cubicBezTo>
                      <a:cubicBezTo>
                        <a:pt x="412943" y="295600"/>
                        <a:pt x="410031" y="298933"/>
                        <a:pt x="406634" y="298933"/>
                      </a:cubicBezTo>
                      <a:cubicBezTo>
                        <a:pt x="403238" y="298933"/>
                        <a:pt x="400326" y="295600"/>
                        <a:pt x="400326" y="291710"/>
                      </a:cubicBezTo>
                      <a:cubicBezTo>
                        <a:pt x="400326" y="287821"/>
                        <a:pt x="403238" y="284487"/>
                        <a:pt x="406634" y="284487"/>
                      </a:cubicBezTo>
                      <a:close/>
                      <a:moveTo>
                        <a:pt x="387710" y="284487"/>
                      </a:moveTo>
                      <a:cubicBezTo>
                        <a:pt x="391107" y="284487"/>
                        <a:pt x="393533" y="287821"/>
                        <a:pt x="393533" y="291710"/>
                      </a:cubicBezTo>
                      <a:cubicBezTo>
                        <a:pt x="393533" y="295600"/>
                        <a:pt x="391107" y="298933"/>
                        <a:pt x="387710" y="298933"/>
                      </a:cubicBezTo>
                      <a:cubicBezTo>
                        <a:pt x="384313" y="298933"/>
                        <a:pt x="381402" y="295600"/>
                        <a:pt x="381402" y="291710"/>
                      </a:cubicBezTo>
                      <a:cubicBezTo>
                        <a:pt x="381402" y="287821"/>
                        <a:pt x="384313" y="284487"/>
                        <a:pt x="387710" y="284487"/>
                      </a:cubicBezTo>
                      <a:close/>
                      <a:moveTo>
                        <a:pt x="368300" y="284487"/>
                      </a:moveTo>
                      <a:cubicBezTo>
                        <a:pt x="371697" y="284487"/>
                        <a:pt x="374608" y="287821"/>
                        <a:pt x="374608" y="291710"/>
                      </a:cubicBezTo>
                      <a:cubicBezTo>
                        <a:pt x="374608" y="295600"/>
                        <a:pt x="371697" y="298933"/>
                        <a:pt x="368300" y="298933"/>
                      </a:cubicBezTo>
                      <a:cubicBezTo>
                        <a:pt x="364903" y="298933"/>
                        <a:pt x="362477" y="295600"/>
                        <a:pt x="362477" y="291710"/>
                      </a:cubicBezTo>
                      <a:cubicBezTo>
                        <a:pt x="362477" y="287821"/>
                        <a:pt x="364903" y="284487"/>
                        <a:pt x="368300" y="284487"/>
                      </a:cubicBezTo>
                      <a:close/>
                      <a:moveTo>
                        <a:pt x="349376" y="284487"/>
                      </a:moveTo>
                      <a:cubicBezTo>
                        <a:pt x="352772" y="284487"/>
                        <a:pt x="355684" y="287821"/>
                        <a:pt x="355684" y="291710"/>
                      </a:cubicBezTo>
                      <a:cubicBezTo>
                        <a:pt x="355684" y="295600"/>
                        <a:pt x="352772" y="298933"/>
                        <a:pt x="349376" y="298933"/>
                      </a:cubicBezTo>
                      <a:cubicBezTo>
                        <a:pt x="345979" y="298933"/>
                        <a:pt x="343068" y="295600"/>
                        <a:pt x="343068" y="291710"/>
                      </a:cubicBezTo>
                      <a:cubicBezTo>
                        <a:pt x="343068" y="287821"/>
                        <a:pt x="345979" y="284487"/>
                        <a:pt x="349376" y="284487"/>
                      </a:cubicBezTo>
                      <a:close/>
                      <a:moveTo>
                        <a:pt x="329966" y="284487"/>
                      </a:moveTo>
                      <a:cubicBezTo>
                        <a:pt x="333363" y="284487"/>
                        <a:pt x="336274" y="287821"/>
                        <a:pt x="336274" y="291710"/>
                      </a:cubicBezTo>
                      <a:cubicBezTo>
                        <a:pt x="336274" y="295600"/>
                        <a:pt x="333363" y="298933"/>
                        <a:pt x="329966" y="298933"/>
                      </a:cubicBezTo>
                      <a:cubicBezTo>
                        <a:pt x="326569" y="298933"/>
                        <a:pt x="324143" y="295600"/>
                        <a:pt x="324143" y="291710"/>
                      </a:cubicBezTo>
                      <a:cubicBezTo>
                        <a:pt x="324143" y="287821"/>
                        <a:pt x="326569" y="284487"/>
                        <a:pt x="329966" y="284487"/>
                      </a:cubicBezTo>
                      <a:close/>
                      <a:moveTo>
                        <a:pt x="311041" y="284487"/>
                      </a:moveTo>
                      <a:cubicBezTo>
                        <a:pt x="314438" y="284487"/>
                        <a:pt x="317350" y="287821"/>
                        <a:pt x="317350" y="291710"/>
                      </a:cubicBezTo>
                      <a:cubicBezTo>
                        <a:pt x="317350" y="295600"/>
                        <a:pt x="314438" y="298933"/>
                        <a:pt x="311041" y="298933"/>
                      </a:cubicBezTo>
                      <a:cubicBezTo>
                        <a:pt x="307645" y="298933"/>
                        <a:pt x="304733" y="295600"/>
                        <a:pt x="304733" y="291710"/>
                      </a:cubicBezTo>
                      <a:cubicBezTo>
                        <a:pt x="304733" y="287821"/>
                        <a:pt x="307645" y="284487"/>
                        <a:pt x="311041" y="284487"/>
                      </a:cubicBezTo>
                      <a:close/>
                      <a:moveTo>
                        <a:pt x="292117" y="284487"/>
                      </a:moveTo>
                      <a:cubicBezTo>
                        <a:pt x="295514" y="284487"/>
                        <a:pt x="297940" y="287821"/>
                        <a:pt x="297940" y="291710"/>
                      </a:cubicBezTo>
                      <a:cubicBezTo>
                        <a:pt x="297940" y="295600"/>
                        <a:pt x="295514" y="298933"/>
                        <a:pt x="292117" y="298933"/>
                      </a:cubicBezTo>
                      <a:cubicBezTo>
                        <a:pt x="288720" y="298933"/>
                        <a:pt x="285809" y="295600"/>
                        <a:pt x="285809" y="291710"/>
                      </a:cubicBezTo>
                      <a:cubicBezTo>
                        <a:pt x="285809" y="287821"/>
                        <a:pt x="288720" y="284487"/>
                        <a:pt x="292117" y="284487"/>
                      </a:cubicBezTo>
                      <a:close/>
                      <a:moveTo>
                        <a:pt x="272707" y="284487"/>
                      </a:moveTo>
                      <a:cubicBezTo>
                        <a:pt x="276104" y="284487"/>
                        <a:pt x="279015" y="287821"/>
                        <a:pt x="279015" y="291710"/>
                      </a:cubicBezTo>
                      <a:cubicBezTo>
                        <a:pt x="279015" y="295600"/>
                        <a:pt x="276104" y="298933"/>
                        <a:pt x="272707" y="298933"/>
                      </a:cubicBezTo>
                      <a:cubicBezTo>
                        <a:pt x="269310" y="298933"/>
                        <a:pt x="266399" y="295600"/>
                        <a:pt x="266399" y="291710"/>
                      </a:cubicBezTo>
                      <a:cubicBezTo>
                        <a:pt x="266399" y="287821"/>
                        <a:pt x="269310" y="284487"/>
                        <a:pt x="272707" y="284487"/>
                      </a:cubicBezTo>
                      <a:close/>
                      <a:moveTo>
                        <a:pt x="253783" y="284487"/>
                      </a:moveTo>
                      <a:cubicBezTo>
                        <a:pt x="257179" y="284487"/>
                        <a:pt x="259606" y="287821"/>
                        <a:pt x="259606" y="291710"/>
                      </a:cubicBezTo>
                      <a:cubicBezTo>
                        <a:pt x="259606" y="295600"/>
                        <a:pt x="257179" y="298933"/>
                        <a:pt x="253783" y="298933"/>
                      </a:cubicBezTo>
                      <a:cubicBezTo>
                        <a:pt x="250386" y="298933"/>
                        <a:pt x="247475" y="295600"/>
                        <a:pt x="247475" y="291710"/>
                      </a:cubicBezTo>
                      <a:cubicBezTo>
                        <a:pt x="247475" y="287821"/>
                        <a:pt x="250386" y="284487"/>
                        <a:pt x="253783" y="284487"/>
                      </a:cubicBezTo>
                      <a:close/>
                      <a:moveTo>
                        <a:pt x="234373" y="284487"/>
                      </a:moveTo>
                      <a:cubicBezTo>
                        <a:pt x="237770" y="284487"/>
                        <a:pt x="240681" y="287821"/>
                        <a:pt x="240681" y="291710"/>
                      </a:cubicBezTo>
                      <a:cubicBezTo>
                        <a:pt x="240681" y="295600"/>
                        <a:pt x="237770" y="298933"/>
                        <a:pt x="234373" y="298933"/>
                      </a:cubicBezTo>
                      <a:cubicBezTo>
                        <a:pt x="230976" y="298933"/>
                        <a:pt x="228550" y="295600"/>
                        <a:pt x="228550" y="291710"/>
                      </a:cubicBezTo>
                      <a:cubicBezTo>
                        <a:pt x="228550" y="287821"/>
                        <a:pt x="230976" y="284487"/>
                        <a:pt x="234373" y="284487"/>
                      </a:cubicBezTo>
                      <a:close/>
                      <a:moveTo>
                        <a:pt x="215448" y="284487"/>
                      </a:moveTo>
                      <a:cubicBezTo>
                        <a:pt x="218845" y="284487"/>
                        <a:pt x="221757" y="287821"/>
                        <a:pt x="221757" y="291710"/>
                      </a:cubicBezTo>
                      <a:cubicBezTo>
                        <a:pt x="221757" y="295600"/>
                        <a:pt x="218845" y="298933"/>
                        <a:pt x="215448" y="298933"/>
                      </a:cubicBezTo>
                      <a:cubicBezTo>
                        <a:pt x="212052" y="298933"/>
                        <a:pt x="209140" y="295600"/>
                        <a:pt x="209140" y="291710"/>
                      </a:cubicBezTo>
                      <a:cubicBezTo>
                        <a:pt x="209140" y="287821"/>
                        <a:pt x="212052" y="284487"/>
                        <a:pt x="215448" y="284487"/>
                      </a:cubicBezTo>
                      <a:close/>
                      <a:moveTo>
                        <a:pt x="196039" y="284487"/>
                      </a:moveTo>
                      <a:cubicBezTo>
                        <a:pt x="199435" y="284487"/>
                        <a:pt x="202347" y="287821"/>
                        <a:pt x="202347" y="291710"/>
                      </a:cubicBezTo>
                      <a:cubicBezTo>
                        <a:pt x="202347" y="295600"/>
                        <a:pt x="199435" y="298933"/>
                        <a:pt x="196039" y="298933"/>
                      </a:cubicBezTo>
                      <a:cubicBezTo>
                        <a:pt x="192642" y="298933"/>
                        <a:pt x="190216" y="295600"/>
                        <a:pt x="190216" y="291710"/>
                      </a:cubicBezTo>
                      <a:cubicBezTo>
                        <a:pt x="190216" y="287821"/>
                        <a:pt x="192642" y="284487"/>
                        <a:pt x="196039" y="284487"/>
                      </a:cubicBezTo>
                      <a:close/>
                      <a:moveTo>
                        <a:pt x="808416" y="265595"/>
                      </a:moveTo>
                      <a:cubicBezTo>
                        <a:pt x="810357" y="265595"/>
                        <a:pt x="811813" y="267818"/>
                        <a:pt x="811813" y="270040"/>
                      </a:cubicBezTo>
                      <a:cubicBezTo>
                        <a:pt x="811813" y="272263"/>
                        <a:pt x="810357" y="273930"/>
                        <a:pt x="808416" y="273930"/>
                      </a:cubicBezTo>
                      <a:cubicBezTo>
                        <a:pt x="806475" y="273930"/>
                        <a:pt x="805020" y="272263"/>
                        <a:pt x="805020" y="270040"/>
                      </a:cubicBezTo>
                      <a:cubicBezTo>
                        <a:pt x="805020" y="267818"/>
                        <a:pt x="806475" y="265595"/>
                        <a:pt x="808416" y="265595"/>
                      </a:cubicBezTo>
                      <a:close/>
                      <a:moveTo>
                        <a:pt x="43187" y="265595"/>
                      </a:moveTo>
                      <a:cubicBezTo>
                        <a:pt x="45128" y="265595"/>
                        <a:pt x="46584" y="267818"/>
                        <a:pt x="46584" y="270040"/>
                      </a:cubicBezTo>
                      <a:cubicBezTo>
                        <a:pt x="46584" y="272263"/>
                        <a:pt x="45128" y="273930"/>
                        <a:pt x="43187" y="273930"/>
                      </a:cubicBezTo>
                      <a:cubicBezTo>
                        <a:pt x="41246" y="273930"/>
                        <a:pt x="39790" y="272263"/>
                        <a:pt x="39790" y="270040"/>
                      </a:cubicBezTo>
                      <a:cubicBezTo>
                        <a:pt x="39790" y="267818"/>
                        <a:pt x="41246" y="265595"/>
                        <a:pt x="43187" y="265595"/>
                      </a:cubicBezTo>
                      <a:close/>
                      <a:moveTo>
                        <a:pt x="158190" y="264484"/>
                      </a:moveTo>
                      <a:cubicBezTo>
                        <a:pt x="160616" y="264484"/>
                        <a:pt x="163042" y="266706"/>
                        <a:pt x="163042" y="270040"/>
                      </a:cubicBezTo>
                      <a:cubicBezTo>
                        <a:pt x="163042" y="272818"/>
                        <a:pt x="160616" y="275597"/>
                        <a:pt x="158190" y="275597"/>
                      </a:cubicBezTo>
                      <a:cubicBezTo>
                        <a:pt x="155278" y="275597"/>
                        <a:pt x="153337" y="272818"/>
                        <a:pt x="153337" y="270040"/>
                      </a:cubicBezTo>
                      <a:cubicBezTo>
                        <a:pt x="153337" y="266706"/>
                        <a:pt x="155278" y="264484"/>
                        <a:pt x="158190" y="264484"/>
                      </a:cubicBezTo>
                      <a:close/>
                      <a:moveTo>
                        <a:pt x="1190788" y="262817"/>
                      </a:moveTo>
                      <a:lnTo>
                        <a:pt x="1196911" y="269828"/>
                      </a:lnTo>
                      <a:lnTo>
                        <a:pt x="1196949" y="270208"/>
                      </a:lnTo>
                      <a:lnTo>
                        <a:pt x="1190788" y="277264"/>
                      </a:lnTo>
                      <a:cubicBezTo>
                        <a:pt x="1187392" y="277264"/>
                        <a:pt x="1184965" y="273930"/>
                        <a:pt x="1184965" y="270040"/>
                      </a:cubicBezTo>
                      <a:cubicBezTo>
                        <a:pt x="1184965" y="266151"/>
                        <a:pt x="1187392" y="262817"/>
                        <a:pt x="1190788" y="262817"/>
                      </a:cubicBezTo>
                      <a:close/>
                      <a:moveTo>
                        <a:pt x="1171864" y="262817"/>
                      </a:moveTo>
                      <a:cubicBezTo>
                        <a:pt x="1175260" y="262817"/>
                        <a:pt x="1178172" y="266151"/>
                        <a:pt x="1178172" y="270040"/>
                      </a:cubicBezTo>
                      <a:cubicBezTo>
                        <a:pt x="1178172" y="273930"/>
                        <a:pt x="1175260" y="277264"/>
                        <a:pt x="1171864" y="277264"/>
                      </a:cubicBezTo>
                      <a:cubicBezTo>
                        <a:pt x="1168467" y="277264"/>
                        <a:pt x="1165556" y="273930"/>
                        <a:pt x="1165556" y="270040"/>
                      </a:cubicBezTo>
                      <a:cubicBezTo>
                        <a:pt x="1165556" y="266151"/>
                        <a:pt x="1168467" y="262817"/>
                        <a:pt x="1171864" y="262817"/>
                      </a:cubicBezTo>
                      <a:close/>
                      <a:moveTo>
                        <a:pt x="1152939" y="262817"/>
                      </a:moveTo>
                      <a:cubicBezTo>
                        <a:pt x="1156336" y="262817"/>
                        <a:pt x="1158762" y="266151"/>
                        <a:pt x="1158762" y="270040"/>
                      </a:cubicBezTo>
                      <a:cubicBezTo>
                        <a:pt x="1158762" y="273930"/>
                        <a:pt x="1156336" y="277264"/>
                        <a:pt x="1152939" y="277264"/>
                      </a:cubicBezTo>
                      <a:cubicBezTo>
                        <a:pt x="1149543" y="277264"/>
                        <a:pt x="1146631" y="273930"/>
                        <a:pt x="1146631" y="270040"/>
                      </a:cubicBezTo>
                      <a:cubicBezTo>
                        <a:pt x="1146631" y="266151"/>
                        <a:pt x="1149543" y="262817"/>
                        <a:pt x="1152939" y="262817"/>
                      </a:cubicBezTo>
                      <a:close/>
                      <a:moveTo>
                        <a:pt x="1133529" y="262817"/>
                      </a:moveTo>
                      <a:cubicBezTo>
                        <a:pt x="1136926" y="262817"/>
                        <a:pt x="1139838" y="266151"/>
                        <a:pt x="1139838" y="270040"/>
                      </a:cubicBezTo>
                      <a:cubicBezTo>
                        <a:pt x="1139838" y="273930"/>
                        <a:pt x="1136926" y="277264"/>
                        <a:pt x="1133529" y="277264"/>
                      </a:cubicBezTo>
                      <a:cubicBezTo>
                        <a:pt x="1130133" y="277264"/>
                        <a:pt x="1127221" y="273930"/>
                        <a:pt x="1127221" y="270040"/>
                      </a:cubicBezTo>
                      <a:cubicBezTo>
                        <a:pt x="1127221" y="266151"/>
                        <a:pt x="1130133" y="262817"/>
                        <a:pt x="1133529" y="262817"/>
                      </a:cubicBezTo>
                      <a:close/>
                      <a:moveTo>
                        <a:pt x="1114605" y="262817"/>
                      </a:moveTo>
                      <a:cubicBezTo>
                        <a:pt x="1118002" y="262817"/>
                        <a:pt x="1120913" y="266151"/>
                        <a:pt x="1120913" y="270040"/>
                      </a:cubicBezTo>
                      <a:cubicBezTo>
                        <a:pt x="1120913" y="273930"/>
                        <a:pt x="1118002" y="277264"/>
                        <a:pt x="1114605" y="277264"/>
                      </a:cubicBezTo>
                      <a:cubicBezTo>
                        <a:pt x="1111208" y="277264"/>
                        <a:pt x="1108297" y="273930"/>
                        <a:pt x="1108297" y="270040"/>
                      </a:cubicBezTo>
                      <a:cubicBezTo>
                        <a:pt x="1108297" y="266151"/>
                        <a:pt x="1111208" y="262817"/>
                        <a:pt x="1114605" y="262817"/>
                      </a:cubicBezTo>
                      <a:close/>
                      <a:moveTo>
                        <a:pt x="1095195" y="262817"/>
                      </a:moveTo>
                      <a:cubicBezTo>
                        <a:pt x="1098592" y="262817"/>
                        <a:pt x="1101503" y="266151"/>
                        <a:pt x="1101503" y="270040"/>
                      </a:cubicBezTo>
                      <a:cubicBezTo>
                        <a:pt x="1101503" y="273930"/>
                        <a:pt x="1098592" y="277264"/>
                        <a:pt x="1095195" y="277264"/>
                      </a:cubicBezTo>
                      <a:cubicBezTo>
                        <a:pt x="1091799" y="277264"/>
                        <a:pt x="1089372" y="273930"/>
                        <a:pt x="1089372" y="270040"/>
                      </a:cubicBezTo>
                      <a:cubicBezTo>
                        <a:pt x="1089372" y="266151"/>
                        <a:pt x="1091799" y="262817"/>
                        <a:pt x="1095195" y="262817"/>
                      </a:cubicBezTo>
                      <a:close/>
                      <a:moveTo>
                        <a:pt x="1076271" y="262817"/>
                      </a:moveTo>
                      <a:cubicBezTo>
                        <a:pt x="1079667" y="262817"/>
                        <a:pt x="1082579" y="266151"/>
                        <a:pt x="1082579" y="270040"/>
                      </a:cubicBezTo>
                      <a:cubicBezTo>
                        <a:pt x="1082579" y="273930"/>
                        <a:pt x="1079667" y="277264"/>
                        <a:pt x="1076271" y="277264"/>
                      </a:cubicBezTo>
                      <a:cubicBezTo>
                        <a:pt x="1072874" y="277264"/>
                        <a:pt x="1069963" y="273930"/>
                        <a:pt x="1069963" y="270040"/>
                      </a:cubicBezTo>
                      <a:cubicBezTo>
                        <a:pt x="1069963" y="266151"/>
                        <a:pt x="1072874" y="262817"/>
                        <a:pt x="1076271" y="262817"/>
                      </a:cubicBezTo>
                      <a:close/>
                      <a:moveTo>
                        <a:pt x="1057346" y="262817"/>
                      </a:moveTo>
                      <a:cubicBezTo>
                        <a:pt x="1060743" y="262817"/>
                        <a:pt x="1063169" y="266151"/>
                        <a:pt x="1063169" y="270040"/>
                      </a:cubicBezTo>
                      <a:cubicBezTo>
                        <a:pt x="1063169" y="273930"/>
                        <a:pt x="1060743" y="277264"/>
                        <a:pt x="1057346" y="277264"/>
                      </a:cubicBezTo>
                      <a:cubicBezTo>
                        <a:pt x="1053464" y="277264"/>
                        <a:pt x="1051038" y="273930"/>
                        <a:pt x="1051038" y="270040"/>
                      </a:cubicBezTo>
                      <a:cubicBezTo>
                        <a:pt x="1051038" y="266151"/>
                        <a:pt x="1053464" y="262817"/>
                        <a:pt x="1057346" y="262817"/>
                      </a:cubicBezTo>
                      <a:close/>
                      <a:moveTo>
                        <a:pt x="1037936" y="262817"/>
                      </a:moveTo>
                      <a:cubicBezTo>
                        <a:pt x="1041333" y="262817"/>
                        <a:pt x="1044245" y="266151"/>
                        <a:pt x="1044245" y="270040"/>
                      </a:cubicBezTo>
                      <a:cubicBezTo>
                        <a:pt x="1044245" y="273930"/>
                        <a:pt x="1041333" y="277264"/>
                        <a:pt x="1037936" y="277264"/>
                      </a:cubicBezTo>
                      <a:cubicBezTo>
                        <a:pt x="1034540" y="277264"/>
                        <a:pt x="1031628" y="273930"/>
                        <a:pt x="1031628" y="270040"/>
                      </a:cubicBezTo>
                      <a:cubicBezTo>
                        <a:pt x="1031628" y="266151"/>
                        <a:pt x="1034540" y="262817"/>
                        <a:pt x="1037936" y="262817"/>
                      </a:cubicBezTo>
                      <a:close/>
                      <a:moveTo>
                        <a:pt x="1019012" y="262817"/>
                      </a:moveTo>
                      <a:cubicBezTo>
                        <a:pt x="1022409" y="262817"/>
                        <a:pt x="1024835" y="266151"/>
                        <a:pt x="1024835" y="270040"/>
                      </a:cubicBezTo>
                      <a:cubicBezTo>
                        <a:pt x="1024835" y="273930"/>
                        <a:pt x="1022409" y="277264"/>
                        <a:pt x="1019012" y="277264"/>
                      </a:cubicBezTo>
                      <a:cubicBezTo>
                        <a:pt x="1015615" y="277264"/>
                        <a:pt x="1012704" y="273930"/>
                        <a:pt x="1012704" y="270040"/>
                      </a:cubicBezTo>
                      <a:cubicBezTo>
                        <a:pt x="1012704" y="266151"/>
                        <a:pt x="1015615" y="262817"/>
                        <a:pt x="1019012" y="262817"/>
                      </a:cubicBezTo>
                      <a:close/>
                      <a:moveTo>
                        <a:pt x="999602" y="262817"/>
                      </a:moveTo>
                      <a:cubicBezTo>
                        <a:pt x="1002999" y="262817"/>
                        <a:pt x="1005910" y="266151"/>
                        <a:pt x="1005910" y="270040"/>
                      </a:cubicBezTo>
                      <a:cubicBezTo>
                        <a:pt x="1005910" y="273930"/>
                        <a:pt x="1002999" y="277264"/>
                        <a:pt x="999602" y="277264"/>
                      </a:cubicBezTo>
                      <a:cubicBezTo>
                        <a:pt x="996206" y="277264"/>
                        <a:pt x="993779" y="273930"/>
                        <a:pt x="993779" y="270040"/>
                      </a:cubicBezTo>
                      <a:cubicBezTo>
                        <a:pt x="993779" y="266151"/>
                        <a:pt x="996206" y="262817"/>
                        <a:pt x="999602" y="262817"/>
                      </a:cubicBezTo>
                      <a:close/>
                      <a:moveTo>
                        <a:pt x="980678" y="262817"/>
                      </a:moveTo>
                      <a:cubicBezTo>
                        <a:pt x="984074" y="262817"/>
                        <a:pt x="986986" y="266151"/>
                        <a:pt x="986986" y="270040"/>
                      </a:cubicBezTo>
                      <a:cubicBezTo>
                        <a:pt x="986986" y="273930"/>
                        <a:pt x="984074" y="277264"/>
                        <a:pt x="980678" y="277264"/>
                      </a:cubicBezTo>
                      <a:cubicBezTo>
                        <a:pt x="977281" y="277264"/>
                        <a:pt x="974370" y="273930"/>
                        <a:pt x="974370" y="270040"/>
                      </a:cubicBezTo>
                      <a:cubicBezTo>
                        <a:pt x="974370" y="266151"/>
                        <a:pt x="977281" y="262817"/>
                        <a:pt x="980678" y="262817"/>
                      </a:cubicBezTo>
                      <a:close/>
                      <a:moveTo>
                        <a:pt x="961268" y="262817"/>
                      </a:moveTo>
                      <a:cubicBezTo>
                        <a:pt x="964665" y="262817"/>
                        <a:pt x="967576" y="266151"/>
                        <a:pt x="967576" y="270040"/>
                      </a:cubicBezTo>
                      <a:cubicBezTo>
                        <a:pt x="967576" y="273930"/>
                        <a:pt x="964665" y="277264"/>
                        <a:pt x="961268" y="277264"/>
                      </a:cubicBezTo>
                      <a:cubicBezTo>
                        <a:pt x="957871" y="277264"/>
                        <a:pt x="955445" y="273930"/>
                        <a:pt x="955445" y="270040"/>
                      </a:cubicBezTo>
                      <a:cubicBezTo>
                        <a:pt x="955445" y="266151"/>
                        <a:pt x="957871" y="262817"/>
                        <a:pt x="961268" y="262817"/>
                      </a:cubicBezTo>
                      <a:close/>
                      <a:moveTo>
                        <a:pt x="942343" y="262817"/>
                      </a:moveTo>
                      <a:cubicBezTo>
                        <a:pt x="945740" y="262817"/>
                        <a:pt x="948652" y="266151"/>
                        <a:pt x="948652" y="270040"/>
                      </a:cubicBezTo>
                      <a:cubicBezTo>
                        <a:pt x="948652" y="273930"/>
                        <a:pt x="945740" y="277264"/>
                        <a:pt x="942343" y="277264"/>
                      </a:cubicBezTo>
                      <a:cubicBezTo>
                        <a:pt x="938947" y="277264"/>
                        <a:pt x="936035" y="273930"/>
                        <a:pt x="936035" y="270040"/>
                      </a:cubicBezTo>
                      <a:cubicBezTo>
                        <a:pt x="936035" y="266151"/>
                        <a:pt x="938947" y="262817"/>
                        <a:pt x="942343" y="262817"/>
                      </a:cubicBezTo>
                      <a:close/>
                      <a:moveTo>
                        <a:pt x="904009" y="262817"/>
                      </a:moveTo>
                      <a:cubicBezTo>
                        <a:pt x="907406" y="262817"/>
                        <a:pt x="910317" y="266151"/>
                        <a:pt x="910317" y="270040"/>
                      </a:cubicBezTo>
                      <a:cubicBezTo>
                        <a:pt x="910317" y="273930"/>
                        <a:pt x="907406" y="276708"/>
                        <a:pt x="904009" y="276708"/>
                      </a:cubicBezTo>
                      <a:cubicBezTo>
                        <a:pt x="900613" y="276708"/>
                        <a:pt x="897701" y="273930"/>
                        <a:pt x="897701" y="270040"/>
                      </a:cubicBezTo>
                      <a:cubicBezTo>
                        <a:pt x="897701" y="266151"/>
                        <a:pt x="900613" y="262817"/>
                        <a:pt x="904009" y="262817"/>
                      </a:cubicBezTo>
                      <a:close/>
                      <a:moveTo>
                        <a:pt x="865675" y="262817"/>
                      </a:moveTo>
                      <a:cubicBezTo>
                        <a:pt x="869072" y="262817"/>
                        <a:pt x="871983" y="266151"/>
                        <a:pt x="871983" y="270040"/>
                      </a:cubicBezTo>
                      <a:cubicBezTo>
                        <a:pt x="871983" y="273930"/>
                        <a:pt x="869072" y="277264"/>
                        <a:pt x="865675" y="277264"/>
                      </a:cubicBezTo>
                      <a:cubicBezTo>
                        <a:pt x="862278" y="277264"/>
                        <a:pt x="859852" y="273930"/>
                        <a:pt x="859852" y="270040"/>
                      </a:cubicBezTo>
                      <a:cubicBezTo>
                        <a:pt x="859852" y="266151"/>
                        <a:pt x="862278" y="262817"/>
                        <a:pt x="865675" y="262817"/>
                      </a:cubicBezTo>
                      <a:close/>
                      <a:moveTo>
                        <a:pt x="502227" y="262817"/>
                      </a:moveTo>
                      <a:cubicBezTo>
                        <a:pt x="505624" y="262817"/>
                        <a:pt x="508536" y="266151"/>
                        <a:pt x="508536" y="270040"/>
                      </a:cubicBezTo>
                      <a:cubicBezTo>
                        <a:pt x="508536" y="273930"/>
                        <a:pt x="505624" y="277264"/>
                        <a:pt x="502227" y="277264"/>
                      </a:cubicBezTo>
                      <a:cubicBezTo>
                        <a:pt x="498831" y="277264"/>
                        <a:pt x="495919" y="273930"/>
                        <a:pt x="495919" y="270040"/>
                      </a:cubicBezTo>
                      <a:cubicBezTo>
                        <a:pt x="495919" y="266151"/>
                        <a:pt x="498831" y="262817"/>
                        <a:pt x="502227" y="262817"/>
                      </a:cubicBezTo>
                      <a:close/>
                      <a:moveTo>
                        <a:pt x="483303" y="262817"/>
                      </a:moveTo>
                      <a:cubicBezTo>
                        <a:pt x="486700" y="262817"/>
                        <a:pt x="489611" y="266151"/>
                        <a:pt x="489611" y="270040"/>
                      </a:cubicBezTo>
                      <a:cubicBezTo>
                        <a:pt x="489611" y="273930"/>
                        <a:pt x="486700" y="277264"/>
                        <a:pt x="483303" y="277264"/>
                      </a:cubicBezTo>
                      <a:cubicBezTo>
                        <a:pt x="479906" y="277264"/>
                        <a:pt x="476995" y="273930"/>
                        <a:pt x="476995" y="270040"/>
                      </a:cubicBezTo>
                      <a:cubicBezTo>
                        <a:pt x="476995" y="266151"/>
                        <a:pt x="479906" y="262817"/>
                        <a:pt x="483303" y="262817"/>
                      </a:cubicBezTo>
                      <a:close/>
                      <a:moveTo>
                        <a:pt x="463893" y="262817"/>
                      </a:moveTo>
                      <a:cubicBezTo>
                        <a:pt x="467290" y="262817"/>
                        <a:pt x="470201" y="266151"/>
                        <a:pt x="470201" y="270040"/>
                      </a:cubicBezTo>
                      <a:cubicBezTo>
                        <a:pt x="470201" y="273930"/>
                        <a:pt x="467290" y="277264"/>
                        <a:pt x="463893" y="277264"/>
                      </a:cubicBezTo>
                      <a:cubicBezTo>
                        <a:pt x="460497" y="277264"/>
                        <a:pt x="458070" y="273930"/>
                        <a:pt x="458070" y="270040"/>
                      </a:cubicBezTo>
                      <a:cubicBezTo>
                        <a:pt x="458070" y="266151"/>
                        <a:pt x="460497" y="262817"/>
                        <a:pt x="463893" y="262817"/>
                      </a:cubicBezTo>
                      <a:close/>
                      <a:moveTo>
                        <a:pt x="387710" y="262817"/>
                      </a:moveTo>
                      <a:cubicBezTo>
                        <a:pt x="391107" y="262817"/>
                        <a:pt x="393533" y="266151"/>
                        <a:pt x="393533" y="270040"/>
                      </a:cubicBezTo>
                      <a:cubicBezTo>
                        <a:pt x="393533" y="273930"/>
                        <a:pt x="391107" y="277264"/>
                        <a:pt x="387710" y="277264"/>
                      </a:cubicBezTo>
                      <a:cubicBezTo>
                        <a:pt x="384313" y="277264"/>
                        <a:pt x="381402" y="273930"/>
                        <a:pt x="381402" y="270040"/>
                      </a:cubicBezTo>
                      <a:cubicBezTo>
                        <a:pt x="381402" y="266151"/>
                        <a:pt x="384313" y="262817"/>
                        <a:pt x="387710" y="262817"/>
                      </a:cubicBezTo>
                      <a:close/>
                      <a:moveTo>
                        <a:pt x="368300" y="262817"/>
                      </a:moveTo>
                      <a:cubicBezTo>
                        <a:pt x="371697" y="262817"/>
                        <a:pt x="374608" y="266151"/>
                        <a:pt x="374608" y="270040"/>
                      </a:cubicBezTo>
                      <a:cubicBezTo>
                        <a:pt x="374608" y="273930"/>
                        <a:pt x="371697" y="277264"/>
                        <a:pt x="368300" y="277264"/>
                      </a:cubicBezTo>
                      <a:cubicBezTo>
                        <a:pt x="364903" y="277264"/>
                        <a:pt x="362477" y="273930"/>
                        <a:pt x="362477" y="270040"/>
                      </a:cubicBezTo>
                      <a:cubicBezTo>
                        <a:pt x="362477" y="266151"/>
                        <a:pt x="364903" y="262817"/>
                        <a:pt x="368300" y="262817"/>
                      </a:cubicBezTo>
                      <a:close/>
                      <a:moveTo>
                        <a:pt x="349376" y="262817"/>
                      </a:moveTo>
                      <a:cubicBezTo>
                        <a:pt x="352772" y="262817"/>
                        <a:pt x="355684" y="266151"/>
                        <a:pt x="355684" y="270040"/>
                      </a:cubicBezTo>
                      <a:cubicBezTo>
                        <a:pt x="355684" y="273930"/>
                        <a:pt x="352772" y="277264"/>
                        <a:pt x="349376" y="277264"/>
                      </a:cubicBezTo>
                      <a:cubicBezTo>
                        <a:pt x="345979" y="277264"/>
                        <a:pt x="343068" y="273930"/>
                        <a:pt x="343068" y="270040"/>
                      </a:cubicBezTo>
                      <a:cubicBezTo>
                        <a:pt x="343068" y="266151"/>
                        <a:pt x="345979" y="262817"/>
                        <a:pt x="349376" y="262817"/>
                      </a:cubicBezTo>
                      <a:close/>
                      <a:moveTo>
                        <a:pt x="329966" y="262817"/>
                      </a:moveTo>
                      <a:cubicBezTo>
                        <a:pt x="333363" y="262817"/>
                        <a:pt x="336274" y="266151"/>
                        <a:pt x="336274" y="270040"/>
                      </a:cubicBezTo>
                      <a:cubicBezTo>
                        <a:pt x="336274" y="273930"/>
                        <a:pt x="333363" y="277264"/>
                        <a:pt x="329966" y="277264"/>
                      </a:cubicBezTo>
                      <a:cubicBezTo>
                        <a:pt x="326569" y="277264"/>
                        <a:pt x="324143" y="273930"/>
                        <a:pt x="324143" y="270040"/>
                      </a:cubicBezTo>
                      <a:cubicBezTo>
                        <a:pt x="324143" y="266151"/>
                        <a:pt x="326569" y="262817"/>
                        <a:pt x="329966" y="262817"/>
                      </a:cubicBezTo>
                      <a:close/>
                      <a:moveTo>
                        <a:pt x="311041" y="262817"/>
                      </a:moveTo>
                      <a:cubicBezTo>
                        <a:pt x="314438" y="262817"/>
                        <a:pt x="317350" y="266151"/>
                        <a:pt x="317350" y="270040"/>
                      </a:cubicBezTo>
                      <a:cubicBezTo>
                        <a:pt x="317350" y="273930"/>
                        <a:pt x="314438" y="277264"/>
                        <a:pt x="311041" y="277264"/>
                      </a:cubicBezTo>
                      <a:cubicBezTo>
                        <a:pt x="307645" y="277264"/>
                        <a:pt x="304733" y="273930"/>
                        <a:pt x="304733" y="270040"/>
                      </a:cubicBezTo>
                      <a:cubicBezTo>
                        <a:pt x="304733" y="266151"/>
                        <a:pt x="307645" y="262817"/>
                        <a:pt x="311041" y="262817"/>
                      </a:cubicBezTo>
                      <a:close/>
                      <a:moveTo>
                        <a:pt x="292117" y="262817"/>
                      </a:moveTo>
                      <a:cubicBezTo>
                        <a:pt x="295514" y="262817"/>
                        <a:pt x="297940" y="266151"/>
                        <a:pt x="297940" y="270040"/>
                      </a:cubicBezTo>
                      <a:cubicBezTo>
                        <a:pt x="297940" y="273930"/>
                        <a:pt x="295514" y="277264"/>
                        <a:pt x="292117" y="277264"/>
                      </a:cubicBezTo>
                      <a:cubicBezTo>
                        <a:pt x="288720" y="277264"/>
                        <a:pt x="285809" y="273930"/>
                        <a:pt x="285809" y="270040"/>
                      </a:cubicBezTo>
                      <a:cubicBezTo>
                        <a:pt x="285809" y="266151"/>
                        <a:pt x="288720" y="262817"/>
                        <a:pt x="292117" y="262817"/>
                      </a:cubicBezTo>
                      <a:close/>
                      <a:moveTo>
                        <a:pt x="272707" y="262817"/>
                      </a:moveTo>
                      <a:cubicBezTo>
                        <a:pt x="276104" y="262817"/>
                        <a:pt x="279015" y="266151"/>
                        <a:pt x="279015" y="270040"/>
                      </a:cubicBezTo>
                      <a:cubicBezTo>
                        <a:pt x="279015" y="273930"/>
                        <a:pt x="276104" y="277264"/>
                        <a:pt x="272707" y="277264"/>
                      </a:cubicBezTo>
                      <a:cubicBezTo>
                        <a:pt x="269310" y="277264"/>
                        <a:pt x="266399" y="273930"/>
                        <a:pt x="266399" y="270040"/>
                      </a:cubicBezTo>
                      <a:cubicBezTo>
                        <a:pt x="266399" y="266151"/>
                        <a:pt x="269310" y="262817"/>
                        <a:pt x="272707" y="262817"/>
                      </a:cubicBezTo>
                      <a:close/>
                      <a:moveTo>
                        <a:pt x="253783" y="262817"/>
                      </a:moveTo>
                      <a:cubicBezTo>
                        <a:pt x="257179" y="262817"/>
                        <a:pt x="259606" y="266151"/>
                        <a:pt x="259606" y="270040"/>
                      </a:cubicBezTo>
                      <a:cubicBezTo>
                        <a:pt x="259606" y="273930"/>
                        <a:pt x="257179" y="277264"/>
                        <a:pt x="253783" y="277264"/>
                      </a:cubicBezTo>
                      <a:cubicBezTo>
                        <a:pt x="250386" y="277264"/>
                        <a:pt x="247475" y="273930"/>
                        <a:pt x="247475" y="270040"/>
                      </a:cubicBezTo>
                      <a:cubicBezTo>
                        <a:pt x="247475" y="266151"/>
                        <a:pt x="250386" y="262817"/>
                        <a:pt x="253783" y="262817"/>
                      </a:cubicBezTo>
                      <a:close/>
                      <a:moveTo>
                        <a:pt x="234373" y="262817"/>
                      </a:moveTo>
                      <a:cubicBezTo>
                        <a:pt x="237770" y="262817"/>
                        <a:pt x="240681" y="266151"/>
                        <a:pt x="240681" y="270040"/>
                      </a:cubicBezTo>
                      <a:cubicBezTo>
                        <a:pt x="240681" y="273930"/>
                        <a:pt x="237770" y="277264"/>
                        <a:pt x="234373" y="277264"/>
                      </a:cubicBezTo>
                      <a:cubicBezTo>
                        <a:pt x="230976" y="277264"/>
                        <a:pt x="228550" y="273930"/>
                        <a:pt x="228550" y="270040"/>
                      </a:cubicBezTo>
                      <a:cubicBezTo>
                        <a:pt x="228550" y="266151"/>
                        <a:pt x="230976" y="262817"/>
                        <a:pt x="234373" y="262817"/>
                      </a:cubicBezTo>
                      <a:close/>
                      <a:moveTo>
                        <a:pt x="215448" y="262817"/>
                      </a:moveTo>
                      <a:cubicBezTo>
                        <a:pt x="218845" y="262817"/>
                        <a:pt x="221757" y="266151"/>
                        <a:pt x="221757" y="270040"/>
                      </a:cubicBezTo>
                      <a:cubicBezTo>
                        <a:pt x="221757" y="273930"/>
                        <a:pt x="218845" y="277264"/>
                        <a:pt x="215448" y="277264"/>
                      </a:cubicBezTo>
                      <a:cubicBezTo>
                        <a:pt x="212052" y="277264"/>
                        <a:pt x="209140" y="273930"/>
                        <a:pt x="209140" y="270040"/>
                      </a:cubicBezTo>
                      <a:cubicBezTo>
                        <a:pt x="209140" y="266151"/>
                        <a:pt x="212052" y="262817"/>
                        <a:pt x="215448" y="262817"/>
                      </a:cubicBezTo>
                      <a:close/>
                      <a:moveTo>
                        <a:pt x="196039" y="262817"/>
                      </a:moveTo>
                      <a:cubicBezTo>
                        <a:pt x="199435" y="262817"/>
                        <a:pt x="202347" y="266151"/>
                        <a:pt x="202347" y="270040"/>
                      </a:cubicBezTo>
                      <a:cubicBezTo>
                        <a:pt x="202347" y="273930"/>
                        <a:pt x="199435" y="277264"/>
                        <a:pt x="196039" y="277264"/>
                      </a:cubicBezTo>
                      <a:cubicBezTo>
                        <a:pt x="192642" y="277264"/>
                        <a:pt x="190216" y="273930"/>
                        <a:pt x="190216" y="270040"/>
                      </a:cubicBezTo>
                      <a:cubicBezTo>
                        <a:pt x="190216" y="266151"/>
                        <a:pt x="192642" y="262817"/>
                        <a:pt x="196039" y="262817"/>
                      </a:cubicBezTo>
                      <a:close/>
                      <a:moveTo>
                        <a:pt x="177114" y="262817"/>
                      </a:moveTo>
                      <a:cubicBezTo>
                        <a:pt x="180511" y="262817"/>
                        <a:pt x="183422" y="266151"/>
                        <a:pt x="183422" y="270040"/>
                      </a:cubicBezTo>
                      <a:cubicBezTo>
                        <a:pt x="183422" y="273930"/>
                        <a:pt x="180511" y="277264"/>
                        <a:pt x="177114" y="277264"/>
                      </a:cubicBezTo>
                      <a:cubicBezTo>
                        <a:pt x="173717" y="277264"/>
                        <a:pt x="170806" y="273930"/>
                        <a:pt x="170806" y="270040"/>
                      </a:cubicBezTo>
                      <a:cubicBezTo>
                        <a:pt x="170806" y="266151"/>
                        <a:pt x="173717" y="262817"/>
                        <a:pt x="177114" y="262817"/>
                      </a:cubicBezTo>
                      <a:close/>
                      <a:moveTo>
                        <a:pt x="1190788" y="241147"/>
                      </a:moveTo>
                      <a:lnTo>
                        <a:pt x="1191185" y="241566"/>
                      </a:lnTo>
                      <a:lnTo>
                        <a:pt x="1194166" y="251170"/>
                      </a:lnTo>
                      <a:lnTo>
                        <a:pt x="1190788" y="255038"/>
                      </a:lnTo>
                      <a:cubicBezTo>
                        <a:pt x="1187392" y="255038"/>
                        <a:pt x="1184965" y="251704"/>
                        <a:pt x="1184965" y="247815"/>
                      </a:cubicBezTo>
                      <a:cubicBezTo>
                        <a:pt x="1184965" y="243925"/>
                        <a:pt x="1187392" y="241147"/>
                        <a:pt x="1190788" y="241147"/>
                      </a:cubicBezTo>
                      <a:close/>
                      <a:moveTo>
                        <a:pt x="1171864" y="241147"/>
                      </a:moveTo>
                      <a:cubicBezTo>
                        <a:pt x="1175260" y="241147"/>
                        <a:pt x="1178172" y="243925"/>
                        <a:pt x="1178172" y="247815"/>
                      </a:cubicBezTo>
                      <a:cubicBezTo>
                        <a:pt x="1178172" y="251704"/>
                        <a:pt x="1175260" y="255038"/>
                        <a:pt x="1171864" y="255038"/>
                      </a:cubicBezTo>
                      <a:cubicBezTo>
                        <a:pt x="1168467" y="255038"/>
                        <a:pt x="1165556" y="251704"/>
                        <a:pt x="1165556" y="247815"/>
                      </a:cubicBezTo>
                      <a:cubicBezTo>
                        <a:pt x="1165556" y="243925"/>
                        <a:pt x="1168467" y="241147"/>
                        <a:pt x="1171864" y="241147"/>
                      </a:cubicBezTo>
                      <a:close/>
                      <a:moveTo>
                        <a:pt x="1152939" y="241147"/>
                      </a:moveTo>
                      <a:cubicBezTo>
                        <a:pt x="1156336" y="241147"/>
                        <a:pt x="1158762" y="243925"/>
                        <a:pt x="1158762" y="247815"/>
                      </a:cubicBezTo>
                      <a:cubicBezTo>
                        <a:pt x="1158762" y="251704"/>
                        <a:pt x="1156336" y="255038"/>
                        <a:pt x="1152939" y="255038"/>
                      </a:cubicBezTo>
                      <a:cubicBezTo>
                        <a:pt x="1149543" y="255038"/>
                        <a:pt x="1146631" y="251704"/>
                        <a:pt x="1146631" y="247815"/>
                      </a:cubicBezTo>
                      <a:cubicBezTo>
                        <a:pt x="1146631" y="243925"/>
                        <a:pt x="1149543" y="241147"/>
                        <a:pt x="1152939" y="241147"/>
                      </a:cubicBezTo>
                      <a:close/>
                      <a:moveTo>
                        <a:pt x="1133529" y="241147"/>
                      </a:moveTo>
                      <a:cubicBezTo>
                        <a:pt x="1136926" y="241147"/>
                        <a:pt x="1139838" y="243925"/>
                        <a:pt x="1139838" y="247815"/>
                      </a:cubicBezTo>
                      <a:cubicBezTo>
                        <a:pt x="1139838" y="251704"/>
                        <a:pt x="1136926" y="255038"/>
                        <a:pt x="1133529" y="255038"/>
                      </a:cubicBezTo>
                      <a:cubicBezTo>
                        <a:pt x="1130133" y="255038"/>
                        <a:pt x="1127221" y="251704"/>
                        <a:pt x="1127221" y="247815"/>
                      </a:cubicBezTo>
                      <a:cubicBezTo>
                        <a:pt x="1127221" y="243925"/>
                        <a:pt x="1130133" y="241147"/>
                        <a:pt x="1133529" y="241147"/>
                      </a:cubicBezTo>
                      <a:close/>
                      <a:moveTo>
                        <a:pt x="1114605" y="241147"/>
                      </a:moveTo>
                      <a:cubicBezTo>
                        <a:pt x="1118002" y="241147"/>
                        <a:pt x="1120913" y="243925"/>
                        <a:pt x="1120913" y="247815"/>
                      </a:cubicBezTo>
                      <a:cubicBezTo>
                        <a:pt x="1120913" y="251704"/>
                        <a:pt x="1118002" y="255038"/>
                        <a:pt x="1114605" y="255038"/>
                      </a:cubicBezTo>
                      <a:cubicBezTo>
                        <a:pt x="1111208" y="255038"/>
                        <a:pt x="1108297" y="251704"/>
                        <a:pt x="1108297" y="247815"/>
                      </a:cubicBezTo>
                      <a:cubicBezTo>
                        <a:pt x="1108297" y="243925"/>
                        <a:pt x="1111208" y="241147"/>
                        <a:pt x="1114605" y="241147"/>
                      </a:cubicBezTo>
                      <a:close/>
                      <a:moveTo>
                        <a:pt x="1095195" y="241147"/>
                      </a:moveTo>
                      <a:cubicBezTo>
                        <a:pt x="1098592" y="241147"/>
                        <a:pt x="1101503" y="243925"/>
                        <a:pt x="1101503" y="247815"/>
                      </a:cubicBezTo>
                      <a:cubicBezTo>
                        <a:pt x="1101503" y="251704"/>
                        <a:pt x="1098592" y="255038"/>
                        <a:pt x="1095195" y="255038"/>
                      </a:cubicBezTo>
                      <a:cubicBezTo>
                        <a:pt x="1091799" y="255038"/>
                        <a:pt x="1089372" y="251704"/>
                        <a:pt x="1089372" y="247815"/>
                      </a:cubicBezTo>
                      <a:cubicBezTo>
                        <a:pt x="1089372" y="243925"/>
                        <a:pt x="1091799" y="241147"/>
                        <a:pt x="1095195" y="241147"/>
                      </a:cubicBezTo>
                      <a:close/>
                      <a:moveTo>
                        <a:pt x="1076271" y="241147"/>
                      </a:moveTo>
                      <a:cubicBezTo>
                        <a:pt x="1079667" y="241147"/>
                        <a:pt x="1082579" y="243925"/>
                        <a:pt x="1082579" y="247815"/>
                      </a:cubicBezTo>
                      <a:cubicBezTo>
                        <a:pt x="1082579" y="251704"/>
                        <a:pt x="1079667" y="255038"/>
                        <a:pt x="1076271" y="255038"/>
                      </a:cubicBezTo>
                      <a:cubicBezTo>
                        <a:pt x="1072874" y="255038"/>
                        <a:pt x="1069963" y="251704"/>
                        <a:pt x="1069963" y="247815"/>
                      </a:cubicBezTo>
                      <a:cubicBezTo>
                        <a:pt x="1069963" y="243925"/>
                        <a:pt x="1072874" y="241147"/>
                        <a:pt x="1076271" y="241147"/>
                      </a:cubicBezTo>
                      <a:close/>
                      <a:moveTo>
                        <a:pt x="1057346" y="241147"/>
                      </a:moveTo>
                      <a:cubicBezTo>
                        <a:pt x="1060743" y="241147"/>
                        <a:pt x="1063169" y="243925"/>
                        <a:pt x="1063169" y="247815"/>
                      </a:cubicBezTo>
                      <a:cubicBezTo>
                        <a:pt x="1063169" y="251704"/>
                        <a:pt x="1060743" y="255038"/>
                        <a:pt x="1057346" y="255038"/>
                      </a:cubicBezTo>
                      <a:cubicBezTo>
                        <a:pt x="1053464" y="255038"/>
                        <a:pt x="1051038" y="251704"/>
                        <a:pt x="1051038" y="247815"/>
                      </a:cubicBezTo>
                      <a:cubicBezTo>
                        <a:pt x="1051038" y="243925"/>
                        <a:pt x="1053464" y="241147"/>
                        <a:pt x="1057346" y="241147"/>
                      </a:cubicBezTo>
                      <a:close/>
                      <a:moveTo>
                        <a:pt x="1037936" y="241147"/>
                      </a:moveTo>
                      <a:cubicBezTo>
                        <a:pt x="1041333" y="241147"/>
                        <a:pt x="1044245" y="243925"/>
                        <a:pt x="1044245" y="247815"/>
                      </a:cubicBezTo>
                      <a:cubicBezTo>
                        <a:pt x="1044245" y="251704"/>
                        <a:pt x="1041333" y="255038"/>
                        <a:pt x="1037936" y="255038"/>
                      </a:cubicBezTo>
                      <a:cubicBezTo>
                        <a:pt x="1034540" y="255038"/>
                        <a:pt x="1031628" y="251704"/>
                        <a:pt x="1031628" y="247815"/>
                      </a:cubicBezTo>
                      <a:cubicBezTo>
                        <a:pt x="1031628" y="243925"/>
                        <a:pt x="1034540" y="241147"/>
                        <a:pt x="1037936" y="241147"/>
                      </a:cubicBezTo>
                      <a:close/>
                      <a:moveTo>
                        <a:pt x="1019012" y="241147"/>
                      </a:moveTo>
                      <a:cubicBezTo>
                        <a:pt x="1022409" y="241147"/>
                        <a:pt x="1024835" y="243925"/>
                        <a:pt x="1024835" y="247815"/>
                      </a:cubicBezTo>
                      <a:cubicBezTo>
                        <a:pt x="1024835" y="251704"/>
                        <a:pt x="1022409" y="255038"/>
                        <a:pt x="1019012" y="255038"/>
                      </a:cubicBezTo>
                      <a:cubicBezTo>
                        <a:pt x="1015615" y="255038"/>
                        <a:pt x="1012704" y="251704"/>
                        <a:pt x="1012704" y="247815"/>
                      </a:cubicBezTo>
                      <a:cubicBezTo>
                        <a:pt x="1012704" y="243925"/>
                        <a:pt x="1015615" y="241147"/>
                        <a:pt x="1019012" y="241147"/>
                      </a:cubicBezTo>
                      <a:close/>
                      <a:moveTo>
                        <a:pt x="999602" y="241147"/>
                      </a:moveTo>
                      <a:cubicBezTo>
                        <a:pt x="1002999" y="241147"/>
                        <a:pt x="1005910" y="243925"/>
                        <a:pt x="1005910" y="247815"/>
                      </a:cubicBezTo>
                      <a:cubicBezTo>
                        <a:pt x="1005910" y="251704"/>
                        <a:pt x="1002999" y="255038"/>
                        <a:pt x="999602" y="255038"/>
                      </a:cubicBezTo>
                      <a:cubicBezTo>
                        <a:pt x="996206" y="255038"/>
                        <a:pt x="993779" y="251704"/>
                        <a:pt x="993779" y="247815"/>
                      </a:cubicBezTo>
                      <a:cubicBezTo>
                        <a:pt x="993779" y="243925"/>
                        <a:pt x="996206" y="241147"/>
                        <a:pt x="999602" y="241147"/>
                      </a:cubicBezTo>
                      <a:close/>
                      <a:moveTo>
                        <a:pt x="980678" y="241147"/>
                      </a:moveTo>
                      <a:cubicBezTo>
                        <a:pt x="984074" y="241147"/>
                        <a:pt x="986986" y="243925"/>
                        <a:pt x="986986" y="247815"/>
                      </a:cubicBezTo>
                      <a:cubicBezTo>
                        <a:pt x="986986" y="251704"/>
                        <a:pt x="984074" y="255038"/>
                        <a:pt x="980678" y="255038"/>
                      </a:cubicBezTo>
                      <a:cubicBezTo>
                        <a:pt x="977281" y="255038"/>
                        <a:pt x="974370" y="251704"/>
                        <a:pt x="974370" y="247815"/>
                      </a:cubicBezTo>
                      <a:cubicBezTo>
                        <a:pt x="974370" y="243925"/>
                        <a:pt x="977281" y="241147"/>
                        <a:pt x="980678" y="241147"/>
                      </a:cubicBezTo>
                      <a:close/>
                      <a:moveTo>
                        <a:pt x="961268" y="241147"/>
                      </a:moveTo>
                      <a:cubicBezTo>
                        <a:pt x="964665" y="241147"/>
                        <a:pt x="967576" y="243925"/>
                        <a:pt x="967576" y="247815"/>
                      </a:cubicBezTo>
                      <a:cubicBezTo>
                        <a:pt x="967576" y="251704"/>
                        <a:pt x="964665" y="255038"/>
                        <a:pt x="961268" y="255038"/>
                      </a:cubicBezTo>
                      <a:cubicBezTo>
                        <a:pt x="957871" y="255038"/>
                        <a:pt x="955445" y="251704"/>
                        <a:pt x="955445" y="247815"/>
                      </a:cubicBezTo>
                      <a:cubicBezTo>
                        <a:pt x="955445" y="243925"/>
                        <a:pt x="957871" y="241147"/>
                        <a:pt x="961268" y="241147"/>
                      </a:cubicBezTo>
                      <a:close/>
                      <a:moveTo>
                        <a:pt x="942343" y="241147"/>
                      </a:moveTo>
                      <a:cubicBezTo>
                        <a:pt x="945740" y="241147"/>
                        <a:pt x="948652" y="243925"/>
                        <a:pt x="948652" y="247815"/>
                      </a:cubicBezTo>
                      <a:cubicBezTo>
                        <a:pt x="948652" y="251704"/>
                        <a:pt x="945740" y="255038"/>
                        <a:pt x="942343" y="255038"/>
                      </a:cubicBezTo>
                      <a:cubicBezTo>
                        <a:pt x="938947" y="255038"/>
                        <a:pt x="936035" y="251704"/>
                        <a:pt x="936035" y="247815"/>
                      </a:cubicBezTo>
                      <a:cubicBezTo>
                        <a:pt x="936035" y="243925"/>
                        <a:pt x="938947" y="241147"/>
                        <a:pt x="942343" y="241147"/>
                      </a:cubicBezTo>
                      <a:close/>
                      <a:moveTo>
                        <a:pt x="904009" y="241147"/>
                      </a:moveTo>
                      <a:cubicBezTo>
                        <a:pt x="907406" y="241147"/>
                        <a:pt x="910317" y="243925"/>
                        <a:pt x="910317" y="247815"/>
                      </a:cubicBezTo>
                      <a:cubicBezTo>
                        <a:pt x="910317" y="251704"/>
                        <a:pt x="907406" y="255038"/>
                        <a:pt x="904009" y="255038"/>
                      </a:cubicBezTo>
                      <a:cubicBezTo>
                        <a:pt x="900613" y="255038"/>
                        <a:pt x="897701" y="251704"/>
                        <a:pt x="897701" y="247815"/>
                      </a:cubicBezTo>
                      <a:cubicBezTo>
                        <a:pt x="897701" y="243925"/>
                        <a:pt x="900613" y="241147"/>
                        <a:pt x="904009" y="241147"/>
                      </a:cubicBezTo>
                      <a:close/>
                      <a:moveTo>
                        <a:pt x="885085" y="241147"/>
                      </a:moveTo>
                      <a:cubicBezTo>
                        <a:pt x="888481" y="241147"/>
                        <a:pt x="890908" y="243925"/>
                        <a:pt x="890908" y="247815"/>
                      </a:cubicBezTo>
                      <a:cubicBezTo>
                        <a:pt x="890908" y="251704"/>
                        <a:pt x="888481" y="255038"/>
                        <a:pt x="885085" y="255038"/>
                      </a:cubicBezTo>
                      <a:cubicBezTo>
                        <a:pt x="881688" y="255038"/>
                        <a:pt x="878777" y="251704"/>
                        <a:pt x="878777" y="247815"/>
                      </a:cubicBezTo>
                      <a:cubicBezTo>
                        <a:pt x="878777" y="243925"/>
                        <a:pt x="881688" y="241147"/>
                        <a:pt x="885085" y="241147"/>
                      </a:cubicBezTo>
                      <a:close/>
                      <a:moveTo>
                        <a:pt x="865675" y="241147"/>
                      </a:moveTo>
                      <a:cubicBezTo>
                        <a:pt x="869072" y="241147"/>
                        <a:pt x="871983" y="243925"/>
                        <a:pt x="871983" y="247815"/>
                      </a:cubicBezTo>
                      <a:cubicBezTo>
                        <a:pt x="871983" y="251704"/>
                        <a:pt x="869072" y="255038"/>
                        <a:pt x="865675" y="255038"/>
                      </a:cubicBezTo>
                      <a:cubicBezTo>
                        <a:pt x="862278" y="255038"/>
                        <a:pt x="859852" y="251704"/>
                        <a:pt x="859852" y="247815"/>
                      </a:cubicBezTo>
                      <a:cubicBezTo>
                        <a:pt x="859852" y="243925"/>
                        <a:pt x="862278" y="241147"/>
                        <a:pt x="865675" y="241147"/>
                      </a:cubicBezTo>
                      <a:close/>
                      <a:moveTo>
                        <a:pt x="502227" y="241147"/>
                      </a:moveTo>
                      <a:cubicBezTo>
                        <a:pt x="505624" y="241147"/>
                        <a:pt x="508536" y="243925"/>
                        <a:pt x="508536" y="247815"/>
                      </a:cubicBezTo>
                      <a:cubicBezTo>
                        <a:pt x="508536" y="251704"/>
                        <a:pt x="505624" y="255038"/>
                        <a:pt x="502227" y="255038"/>
                      </a:cubicBezTo>
                      <a:cubicBezTo>
                        <a:pt x="498831" y="255038"/>
                        <a:pt x="495919" y="251704"/>
                        <a:pt x="495919" y="247815"/>
                      </a:cubicBezTo>
                      <a:cubicBezTo>
                        <a:pt x="495919" y="243925"/>
                        <a:pt x="498831" y="241147"/>
                        <a:pt x="502227" y="241147"/>
                      </a:cubicBezTo>
                      <a:close/>
                      <a:moveTo>
                        <a:pt x="463893" y="241147"/>
                      </a:moveTo>
                      <a:cubicBezTo>
                        <a:pt x="467290" y="241147"/>
                        <a:pt x="470201" y="243925"/>
                        <a:pt x="470201" y="247815"/>
                      </a:cubicBezTo>
                      <a:cubicBezTo>
                        <a:pt x="470201" y="251704"/>
                        <a:pt x="467290" y="255038"/>
                        <a:pt x="463893" y="255038"/>
                      </a:cubicBezTo>
                      <a:cubicBezTo>
                        <a:pt x="460497" y="255038"/>
                        <a:pt x="458070" y="251704"/>
                        <a:pt x="458070" y="247815"/>
                      </a:cubicBezTo>
                      <a:cubicBezTo>
                        <a:pt x="458070" y="243925"/>
                        <a:pt x="460497" y="241147"/>
                        <a:pt x="463893" y="241147"/>
                      </a:cubicBezTo>
                      <a:close/>
                      <a:moveTo>
                        <a:pt x="444969" y="241147"/>
                      </a:moveTo>
                      <a:cubicBezTo>
                        <a:pt x="448365" y="241147"/>
                        <a:pt x="451277" y="243925"/>
                        <a:pt x="451277" y="247815"/>
                      </a:cubicBezTo>
                      <a:cubicBezTo>
                        <a:pt x="451277" y="251704"/>
                        <a:pt x="448365" y="255038"/>
                        <a:pt x="444969" y="255038"/>
                      </a:cubicBezTo>
                      <a:cubicBezTo>
                        <a:pt x="441572" y="255038"/>
                        <a:pt x="438661" y="251704"/>
                        <a:pt x="438661" y="247815"/>
                      </a:cubicBezTo>
                      <a:cubicBezTo>
                        <a:pt x="438661" y="243925"/>
                        <a:pt x="441572" y="241147"/>
                        <a:pt x="444969" y="241147"/>
                      </a:cubicBezTo>
                      <a:close/>
                      <a:moveTo>
                        <a:pt x="349376" y="241147"/>
                      </a:moveTo>
                      <a:cubicBezTo>
                        <a:pt x="352772" y="241147"/>
                        <a:pt x="355684" y="243925"/>
                        <a:pt x="355684" y="247815"/>
                      </a:cubicBezTo>
                      <a:cubicBezTo>
                        <a:pt x="355684" y="251704"/>
                        <a:pt x="352772" y="255038"/>
                        <a:pt x="349376" y="255038"/>
                      </a:cubicBezTo>
                      <a:cubicBezTo>
                        <a:pt x="345979" y="255038"/>
                        <a:pt x="343068" y="251704"/>
                        <a:pt x="343068" y="247815"/>
                      </a:cubicBezTo>
                      <a:cubicBezTo>
                        <a:pt x="343068" y="243925"/>
                        <a:pt x="345979" y="241147"/>
                        <a:pt x="349376" y="241147"/>
                      </a:cubicBezTo>
                      <a:close/>
                      <a:moveTo>
                        <a:pt x="329966" y="241147"/>
                      </a:moveTo>
                      <a:cubicBezTo>
                        <a:pt x="333363" y="241147"/>
                        <a:pt x="336274" y="243925"/>
                        <a:pt x="336274" y="247815"/>
                      </a:cubicBezTo>
                      <a:cubicBezTo>
                        <a:pt x="336274" y="251704"/>
                        <a:pt x="333363" y="255038"/>
                        <a:pt x="329966" y="255038"/>
                      </a:cubicBezTo>
                      <a:cubicBezTo>
                        <a:pt x="326569" y="255038"/>
                        <a:pt x="324143" y="251704"/>
                        <a:pt x="324143" y="247815"/>
                      </a:cubicBezTo>
                      <a:cubicBezTo>
                        <a:pt x="324143" y="243925"/>
                        <a:pt x="326569" y="241147"/>
                        <a:pt x="329966" y="241147"/>
                      </a:cubicBezTo>
                      <a:close/>
                      <a:moveTo>
                        <a:pt x="311041" y="241147"/>
                      </a:moveTo>
                      <a:cubicBezTo>
                        <a:pt x="314438" y="241147"/>
                        <a:pt x="317350" y="243925"/>
                        <a:pt x="317350" y="247815"/>
                      </a:cubicBezTo>
                      <a:cubicBezTo>
                        <a:pt x="317350" y="251704"/>
                        <a:pt x="314438" y="255038"/>
                        <a:pt x="311041" y="255038"/>
                      </a:cubicBezTo>
                      <a:cubicBezTo>
                        <a:pt x="307645" y="255038"/>
                        <a:pt x="304733" y="251704"/>
                        <a:pt x="304733" y="247815"/>
                      </a:cubicBezTo>
                      <a:cubicBezTo>
                        <a:pt x="304733" y="243925"/>
                        <a:pt x="307645" y="241147"/>
                        <a:pt x="311041" y="241147"/>
                      </a:cubicBezTo>
                      <a:close/>
                      <a:moveTo>
                        <a:pt x="292117" y="241147"/>
                      </a:moveTo>
                      <a:cubicBezTo>
                        <a:pt x="295514" y="241147"/>
                        <a:pt x="297940" y="243925"/>
                        <a:pt x="297940" y="247815"/>
                      </a:cubicBezTo>
                      <a:cubicBezTo>
                        <a:pt x="297940" y="251704"/>
                        <a:pt x="295514" y="255038"/>
                        <a:pt x="292117" y="255038"/>
                      </a:cubicBezTo>
                      <a:cubicBezTo>
                        <a:pt x="288720" y="255038"/>
                        <a:pt x="285809" y="251704"/>
                        <a:pt x="285809" y="247815"/>
                      </a:cubicBezTo>
                      <a:cubicBezTo>
                        <a:pt x="285809" y="243925"/>
                        <a:pt x="288720" y="241147"/>
                        <a:pt x="292117" y="241147"/>
                      </a:cubicBezTo>
                      <a:close/>
                      <a:moveTo>
                        <a:pt x="272707" y="241147"/>
                      </a:moveTo>
                      <a:cubicBezTo>
                        <a:pt x="276104" y="241147"/>
                        <a:pt x="279015" y="243925"/>
                        <a:pt x="279015" y="247815"/>
                      </a:cubicBezTo>
                      <a:cubicBezTo>
                        <a:pt x="279015" y="251704"/>
                        <a:pt x="276104" y="255038"/>
                        <a:pt x="272707" y="255038"/>
                      </a:cubicBezTo>
                      <a:cubicBezTo>
                        <a:pt x="269310" y="255038"/>
                        <a:pt x="266399" y="251704"/>
                        <a:pt x="266399" y="247815"/>
                      </a:cubicBezTo>
                      <a:cubicBezTo>
                        <a:pt x="266399" y="243925"/>
                        <a:pt x="269310" y="241147"/>
                        <a:pt x="272707" y="241147"/>
                      </a:cubicBezTo>
                      <a:close/>
                      <a:moveTo>
                        <a:pt x="253783" y="241147"/>
                      </a:moveTo>
                      <a:cubicBezTo>
                        <a:pt x="257179" y="241147"/>
                        <a:pt x="259606" y="243925"/>
                        <a:pt x="259606" y="247815"/>
                      </a:cubicBezTo>
                      <a:cubicBezTo>
                        <a:pt x="259606" y="251704"/>
                        <a:pt x="257179" y="255038"/>
                        <a:pt x="253783" y="255038"/>
                      </a:cubicBezTo>
                      <a:cubicBezTo>
                        <a:pt x="250386" y="255038"/>
                        <a:pt x="247475" y="251704"/>
                        <a:pt x="247475" y="247815"/>
                      </a:cubicBezTo>
                      <a:cubicBezTo>
                        <a:pt x="247475" y="243925"/>
                        <a:pt x="250386" y="241147"/>
                        <a:pt x="253783" y="241147"/>
                      </a:cubicBezTo>
                      <a:close/>
                      <a:moveTo>
                        <a:pt x="234373" y="241147"/>
                      </a:moveTo>
                      <a:cubicBezTo>
                        <a:pt x="237770" y="241147"/>
                        <a:pt x="240681" y="243925"/>
                        <a:pt x="240681" y="247815"/>
                      </a:cubicBezTo>
                      <a:cubicBezTo>
                        <a:pt x="240681" y="251704"/>
                        <a:pt x="237770" y="255038"/>
                        <a:pt x="234373" y="255038"/>
                      </a:cubicBezTo>
                      <a:cubicBezTo>
                        <a:pt x="230976" y="255038"/>
                        <a:pt x="228550" y="251704"/>
                        <a:pt x="228550" y="247815"/>
                      </a:cubicBezTo>
                      <a:cubicBezTo>
                        <a:pt x="228550" y="243925"/>
                        <a:pt x="230976" y="241147"/>
                        <a:pt x="234373" y="241147"/>
                      </a:cubicBezTo>
                      <a:close/>
                      <a:moveTo>
                        <a:pt x="215448" y="241147"/>
                      </a:moveTo>
                      <a:cubicBezTo>
                        <a:pt x="218845" y="241147"/>
                        <a:pt x="221757" y="243925"/>
                        <a:pt x="221757" y="247815"/>
                      </a:cubicBezTo>
                      <a:cubicBezTo>
                        <a:pt x="221757" y="251704"/>
                        <a:pt x="218845" y="255038"/>
                        <a:pt x="215448" y="255038"/>
                      </a:cubicBezTo>
                      <a:cubicBezTo>
                        <a:pt x="212052" y="255038"/>
                        <a:pt x="209140" y="251704"/>
                        <a:pt x="209140" y="247815"/>
                      </a:cubicBezTo>
                      <a:cubicBezTo>
                        <a:pt x="209140" y="243925"/>
                        <a:pt x="212052" y="241147"/>
                        <a:pt x="215448" y="241147"/>
                      </a:cubicBezTo>
                      <a:close/>
                      <a:moveTo>
                        <a:pt x="196039" y="241147"/>
                      </a:moveTo>
                      <a:cubicBezTo>
                        <a:pt x="199435" y="241147"/>
                        <a:pt x="202347" y="243925"/>
                        <a:pt x="202347" y="247815"/>
                      </a:cubicBezTo>
                      <a:cubicBezTo>
                        <a:pt x="202347" y="251704"/>
                        <a:pt x="199435" y="255038"/>
                        <a:pt x="196039" y="255038"/>
                      </a:cubicBezTo>
                      <a:cubicBezTo>
                        <a:pt x="192642" y="255038"/>
                        <a:pt x="190216" y="251704"/>
                        <a:pt x="190216" y="247815"/>
                      </a:cubicBezTo>
                      <a:cubicBezTo>
                        <a:pt x="190216" y="243925"/>
                        <a:pt x="192642" y="241147"/>
                        <a:pt x="196039" y="241147"/>
                      </a:cubicBezTo>
                      <a:close/>
                      <a:moveTo>
                        <a:pt x="177114" y="241147"/>
                      </a:moveTo>
                      <a:cubicBezTo>
                        <a:pt x="180511" y="241147"/>
                        <a:pt x="183422" y="243925"/>
                        <a:pt x="183422" y="247815"/>
                      </a:cubicBezTo>
                      <a:cubicBezTo>
                        <a:pt x="183422" y="251704"/>
                        <a:pt x="180511" y="255038"/>
                        <a:pt x="177114" y="255038"/>
                      </a:cubicBezTo>
                      <a:cubicBezTo>
                        <a:pt x="173717" y="255038"/>
                        <a:pt x="170806" y="251704"/>
                        <a:pt x="170806" y="247815"/>
                      </a:cubicBezTo>
                      <a:cubicBezTo>
                        <a:pt x="170806" y="243925"/>
                        <a:pt x="173717" y="241147"/>
                        <a:pt x="177114" y="241147"/>
                      </a:cubicBezTo>
                      <a:close/>
                      <a:moveTo>
                        <a:pt x="158190" y="241147"/>
                      </a:moveTo>
                      <a:cubicBezTo>
                        <a:pt x="161586" y="241147"/>
                        <a:pt x="164013" y="243925"/>
                        <a:pt x="164013" y="247815"/>
                      </a:cubicBezTo>
                      <a:cubicBezTo>
                        <a:pt x="164013" y="251704"/>
                        <a:pt x="161586" y="255038"/>
                        <a:pt x="158190" y="255038"/>
                      </a:cubicBezTo>
                      <a:cubicBezTo>
                        <a:pt x="154793" y="255038"/>
                        <a:pt x="151882" y="251704"/>
                        <a:pt x="151882" y="247815"/>
                      </a:cubicBezTo>
                      <a:cubicBezTo>
                        <a:pt x="151882" y="243925"/>
                        <a:pt x="154793" y="241147"/>
                        <a:pt x="158190" y="241147"/>
                      </a:cubicBezTo>
                      <a:close/>
                      <a:moveTo>
                        <a:pt x="62111" y="241147"/>
                      </a:moveTo>
                      <a:cubicBezTo>
                        <a:pt x="65993" y="241147"/>
                        <a:pt x="68420" y="243925"/>
                        <a:pt x="68420" y="247815"/>
                      </a:cubicBezTo>
                      <a:cubicBezTo>
                        <a:pt x="68420" y="251704"/>
                        <a:pt x="65993" y="255038"/>
                        <a:pt x="62111" y="255038"/>
                      </a:cubicBezTo>
                      <a:cubicBezTo>
                        <a:pt x="58715" y="255038"/>
                        <a:pt x="56289" y="251704"/>
                        <a:pt x="56289" y="247815"/>
                      </a:cubicBezTo>
                      <a:cubicBezTo>
                        <a:pt x="56289" y="243925"/>
                        <a:pt x="58715" y="241147"/>
                        <a:pt x="62111" y="241147"/>
                      </a:cubicBezTo>
                      <a:close/>
                      <a:moveTo>
                        <a:pt x="43187" y="241147"/>
                      </a:moveTo>
                      <a:cubicBezTo>
                        <a:pt x="46584" y="241147"/>
                        <a:pt x="49495" y="243925"/>
                        <a:pt x="49495" y="247815"/>
                      </a:cubicBezTo>
                      <a:cubicBezTo>
                        <a:pt x="49495" y="251704"/>
                        <a:pt x="46584" y="255038"/>
                        <a:pt x="43187" y="255038"/>
                      </a:cubicBezTo>
                      <a:cubicBezTo>
                        <a:pt x="39790" y="255038"/>
                        <a:pt x="36879" y="251704"/>
                        <a:pt x="36879" y="247815"/>
                      </a:cubicBezTo>
                      <a:cubicBezTo>
                        <a:pt x="36879" y="243925"/>
                        <a:pt x="39790" y="241147"/>
                        <a:pt x="43187" y="241147"/>
                      </a:cubicBezTo>
                      <a:close/>
                      <a:moveTo>
                        <a:pt x="1185999" y="224862"/>
                      </a:moveTo>
                      <a:lnTo>
                        <a:pt x="1187294" y="229034"/>
                      </a:lnTo>
                      <a:lnTo>
                        <a:pt x="1184965" y="226145"/>
                      </a:lnTo>
                      <a:close/>
                      <a:moveTo>
                        <a:pt x="253783" y="220033"/>
                      </a:moveTo>
                      <a:cubicBezTo>
                        <a:pt x="256694" y="220033"/>
                        <a:pt x="258635" y="222811"/>
                        <a:pt x="258635" y="226145"/>
                      </a:cubicBezTo>
                      <a:cubicBezTo>
                        <a:pt x="258635" y="229479"/>
                        <a:pt x="256694" y="232257"/>
                        <a:pt x="253783" y="232257"/>
                      </a:cubicBezTo>
                      <a:cubicBezTo>
                        <a:pt x="250871" y="232257"/>
                        <a:pt x="248445" y="229479"/>
                        <a:pt x="248445" y="226145"/>
                      </a:cubicBezTo>
                      <a:cubicBezTo>
                        <a:pt x="248445" y="222811"/>
                        <a:pt x="250871" y="220033"/>
                        <a:pt x="253783" y="220033"/>
                      </a:cubicBezTo>
                      <a:close/>
                      <a:moveTo>
                        <a:pt x="1171864" y="218922"/>
                      </a:moveTo>
                      <a:cubicBezTo>
                        <a:pt x="1175260" y="218922"/>
                        <a:pt x="1178172" y="222255"/>
                        <a:pt x="1178172" y="226145"/>
                      </a:cubicBezTo>
                      <a:cubicBezTo>
                        <a:pt x="1178172" y="230034"/>
                        <a:pt x="1175260" y="233368"/>
                        <a:pt x="1171864" y="233368"/>
                      </a:cubicBezTo>
                      <a:cubicBezTo>
                        <a:pt x="1168467" y="233368"/>
                        <a:pt x="1165556" y="230034"/>
                        <a:pt x="1165556" y="226145"/>
                      </a:cubicBezTo>
                      <a:cubicBezTo>
                        <a:pt x="1165556" y="222255"/>
                        <a:pt x="1168467" y="218922"/>
                        <a:pt x="1171864" y="218922"/>
                      </a:cubicBezTo>
                      <a:close/>
                      <a:moveTo>
                        <a:pt x="1152939" y="218922"/>
                      </a:moveTo>
                      <a:cubicBezTo>
                        <a:pt x="1156336" y="218922"/>
                        <a:pt x="1158762" y="222255"/>
                        <a:pt x="1158762" y="226145"/>
                      </a:cubicBezTo>
                      <a:cubicBezTo>
                        <a:pt x="1158762" y="230034"/>
                        <a:pt x="1156336" y="233368"/>
                        <a:pt x="1152939" y="233368"/>
                      </a:cubicBezTo>
                      <a:cubicBezTo>
                        <a:pt x="1149543" y="233368"/>
                        <a:pt x="1146631" y="230034"/>
                        <a:pt x="1146631" y="226145"/>
                      </a:cubicBezTo>
                      <a:cubicBezTo>
                        <a:pt x="1146631" y="222255"/>
                        <a:pt x="1149543" y="218922"/>
                        <a:pt x="1152939" y="218922"/>
                      </a:cubicBezTo>
                      <a:close/>
                      <a:moveTo>
                        <a:pt x="1133529" y="218922"/>
                      </a:moveTo>
                      <a:cubicBezTo>
                        <a:pt x="1136926" y="218922"/>
                        <a:pt x="1139838" y="222255"/>
                        <a:pt x="1139838" y="226145"/>
                      </a:cubicBezTo>
                      <a:cubicBezTo>
                        <a:pt x="1139838" y="230034"/>
                        <a:pt x="1136926" y="233368"/>
                        <a:pt x="1133529" y="233368"/>
                      </a:cubicBezTo>
                      <a:cubicBezTo>
                        <a:pt x="1130133" y="233368"/>
                        <a:pt x="1127221" y="230034"/>
                        <a:pt x="1127221" y="226145"/>
                      </a:cubicBezTo>
                      <a:cubicBezTo>
                        <a:pt x="1127221" y="222255"/>
                        <a:pt x="1130133" y="218922"/>
                        <a:pt x="1133529" y="218922"/>
                      </a:cubicBezTo>
                      <a:close/>
                      <a:moveTo>
                        <a:pt x="1114605" y="218922"/>
                      </a:moveTo>
                      <a:cubicBezTo>
                        <a:pt x="1118002" y="218922"/>
                        <a:pt x="1120913" y="222255"/>
                        <a:pt x="1120913" y="226145"/>
                      </a:cubicBezTo>
                      <a:cubicBezTo>
                        <a:pt x="1120913" y="230034"/>
                        <a:pt x="1118002" y="233368"/>
                        <a:pt x="1114605" y="233368"/>
                      </a:cubicBezTo>
                      <a:cubicBezTo>
                        <a:pt x="1111208" y="233368"/>
                        <a:pt x="1108297" y="230034"/>
                        <a:pt x="1108297" y="226145"/>
                      </a:cubicBezTo>
                      <a:cubicBezTo>
                        <a:pt x="1108297" y="222255"/>
                        <a:pt x="1111208" y="218922"/>
                        <a:pt x="1114605" y="218922"/>
                      </a:cubicBezTo>
                      <a:close/>
                      <a:moveTo>
                        <a:pt x="1095195" y="218922"/>
                      </a:moveTo>
                      <a:cubicBezTo>
                        <a:pt x="1098592" y="218922"/>
                        <a:pt x="1101503" y="222255"/>
                        <a:pt x="1101503" y="226145"/>
                      </a:cubicBezTo>
                      <a:cubicBezTo>
                        <a:pt x="1101503" y="230034"/>
                        <a:pt x="1098592" y="233368"/>
                        <a:pt x="1095195" y="233368"/>
                      </a:cubicBezTo>
                      <a:cubicBezTo>
                        <a:pt x="1091799" y="233368"/>
                        <a:pt x="1089372" y="230034"/>
                        <a:pt x="1089372" y="226145"/>
                      </a:cubicBezTo>
                      <a:cubicBezTo>
                        <a:pt x="1089372" y="222255"/>
                        <a:pt x="1091799" y="218922"/>
                        <a:pt x="1095195" y="218922"/>
                      </a:cubicBezTo>
                      <a:close/>
                      <a:moveTo>
                        <a:pt x="1076271" y="218922"/>
                      </a:moveTo>
                      <a:cubicBezTo>
                        <a:pt x="1079667" y="218922"/>
                        <a:pt x="1082579" y="222255"/>
                        <a:pt x="1082579" y="226145"/>
                      </a:cubicBezTo>
                      <a:cubicBezTo>
                        <a:pt x="1082579" y="230034"/>
                        <a:pt x="1079667" y="233368"/>
                        <a:pt x="1076271" y="233368"/>
                      </a:cubicBezTo>
                      <a:cubicBezTo>
                        <a:pt x="1072874" y="233368"/>
                        <a:pt x="1069963" y="230034"/>
                        <a:pt x="1069963" y="226145"/>
                      </a:cubicBezTo>
                      <a:cubicBezTo>
                        <a:pt x="1069963" y="222255"/>
                        <a:pt x="1072874" y="218922"/>
                        <a:pt x="1076271" y="218922"/>
                      </a:cubicBezTo>
                      <a:close/>
                      <a:moveTo>
                        <a:pt x="1057346" y="218922"/>
                      </a:moveTo>
                      <a:cubicBezTo>
                        <a:pt x="1060743" y="218922"/>
                        <a:pt x="1063169" y="222255"/>
                        <a:pt x="1063169" y="226145"/>
                      </a:cubicBezTo>
                      <a:cubicBezTo>
                        <a:pt x="1063169" y="230034"/>
                        <a:pt x="1060743" y="233368"/>
                        <a:pt x="1057346" y="233368"/>
                      </a:cubicBezTo>
                      <a:cubicBezTo>
                        <a:pt x="1053464" y="233368"/>
                        <a:pt x="1051038" y="230034"/>
                        <a:pt x="1051038" y="226145"/>
                      </a:cubicBezTo>
                      <a:cubicBezTo>
                        <a:pt x="1051038" y="222255"/>
                        <a:pt x="1053464" y="218922"/>
                        <a:pt x="1057346" y="218922"/>
                      </a:cubicBezTo>
                      <a:close/>
                      <a:moveTo>
                        <a:pt x="1037936" y="218922"/>
                      </a:moveTo>
                      <a:cubicBezTo>
                        <a:pt x="1041333" y="218922"/>
                        <a:pt x="1044245" y="222255"/>
                        <a:pt x="1044245" y="226145"/>
                      </a:cubicBezTo>
                      <a:cubicBezTo>
                        <a:pt x="1044245" y="230034"/>
                        <a:pt x="1041333" y="233368"/>
                        <a:pt x="1037936" y="233368"/>
                      </a:cubicBezTo>
                      <a:cubicBezTo>
                        <a:pt x="1034540" y="233368"/>
                        <a:pt x="1031628" y="230034"/>
                        <a:pt x="1031628" y="226145"/>
                      </a:cubicBezTo>
                      <a:cubicBezTo>
                        <a:pt x="1031628" y="222255"/>
                        <a:pt x="1034540" y="218922"/>
                        <a:pt x="1037936" y="218922"/>
                      </a:cubicBezTo>
                      <a:close/>
                      <a:moveTo>
                        <a:pt x="1019012" y="218922"/>
                      </a:moveTo>
                      <a:cubicBezTo>
                        <a:pt x="1022409" y="218922"/>
                        <a:pt x="1024835" y="222255"/>
                        <a:pt x="1024835" y="226145"/>
                      </a:cubicBezTo>
                      <a:cubicBezTo>
                        <a:pt x="1024835" y="230034"/>
                        <a:pt x="1022409" y="233368"/>
                        <a:pt x="1019012" y="233368"/>
                      </a:cubicBezTo>
                      <a:cubicBezTo>
                        <a:pt x="1015615" y="233368"/>
                        <a:pt x="1012704" y="230034"/>
                        <a:pt x="1012704" y="226145"/>
                      </a:cubicBezTo>
                      <a:cubicBezTo>
                        <a:pt x="1012704" y="222255"/>
                        <a:pt x="1015615" y="218922"/>
                        <a:pt x="1019012" y="218922"/>
                      </a:cubicBezTo>
                      <a:close/>
                      <a:moveTo>
                        <a:pt x="999602" y="218922"/>
                      </a:moveTo>
                      <a:cubicBezTo>
                        <a:pt x="1002999" y="218922"/>
                        <a:pt x="1005910" y="222255"/>
                        <a:pt x="1005910" y="226145"/>
                      </a:cubicBezTo>
                      <a:cubicBezTo>
                        <a:pt x="1005910" y="230034"/>
                        <a:pt x="1002999" y="233368"/>
                        <a:pt x="999602" y="233368"/>
                      </a:cubicBezTo>
                      <a:cubicBezTo>
                        <a:pt x="996206" y="233368"/>
                        <a:pt x="993779" y="230034"/>
                        <a:pt x="993779" y="226145"/>
                      </a:cubicBezTo>
                      <a:cubicBezTo>
                        <a:pt x="993779" y="222255"/>
                        <a:pt x="996206" y="218922"/>
                        <a:pt x="999602" y="218922"/>
                      </a:cubicBezTo>
                      <a:close/>
                      <a:moveTo>
                        <a:pt x="980678" y="218922"/>
                      </a:moveTo>
                      <a:cubicBezTo>
                        <a:pt x="984074" y="218922"/>
                        <a:pt x="986986" y="222255"/>
                        <a:pt x="986986" y="226145"/>
                      </a:cubicBezTo>
                      <a:cubicBezTo>
                        <a:pt x="986986" y="230034"/>
                        <a:pt x="984074" y="233368"/>
                        <a:pt x="980678" y="233368"/>
                      </a:cubicBezTo>
                      <a:cubicBezTo>
                        <a:pt x="977281" y="233368"/>
                        <a:pt x="974370" y="230034"/>
                        <a:pt x="974370" y="226145"/>
                      </a:cubicBezTo>
                      <a:cubicBezTo>
                        <a:pt x="974370" y="222255"/>
                        <a:pt x="977281" y="218922"/>
                        <a:pt x="980678" y="218922"/>
                      </a:cubicBezTo>
                      <a:close/>
                      <a:moveTo>
                        <a:pt x="961268" y="218922"/>
                      </a:moveTo>
                      <a:cubicBezTo>
                        <a:pt x="964665" y="218922"/>
                        <a:pt x="967576" y="222255"/>
                        <a:pt x="967576" y="226145"/>
                      </a:cubicBezTo>
                      <a:cubicBezTo>
                        <a:pt x="967576" y="230034"/>
                        <a:pt x="964665" y="233368"/>
                        <a:pt x="961268" y="233368"/>
                      </a:cubicBezTo>
                      <a:cubicBezTo>
                        <a:pt x="957871" y="233368"/>
                        <a:pt x="955445" y="230034"/>
                        <a:pt x="955445" y="226145"/>
                      </a:cubicBezTo>
                      <a:cubicBezTo>
                        <a:pt x="955445" y="222255"/>
                        <a:pt x="957871" y="218922"/>
                        <a:pt x="961268" y="218922"/>
                      </a:cubicBezTo>
                      <a:close/>
                      <a:moveTo>
                        <a:pt x="942343" y="218922"/>
                      </a:moveTo>
                      <a:cubicBezTo>
                        <a:pt x="945740" y="218922"/>
                        <a:pt x="948652" y="222255"/>
                        <a:pt x="948652" y="226145"/>
                      </a:cubicBezTo>
                      <a:cubicBezTo>
                        <a:pt x="948652" y="230034"/>
                        <a:pt x="945740" y="233368"/>
                        <a:pt x="942343" y="233368"/>
                      </a:cubicBezTo>
                      <a:cubicBezTo>
                        <a:pt x="938947" y="233368"/>
                        <a:pt x="936035" y="230034"/>
                        <a:pt x="936035" y="226145"/>
                      </a:cubicBezTo>
                      <a:cubicBezTo>
                        <a:pt x="936035" y="222255"/>
                        <a:pt x="938947" y="218922"/>
                        <a:pt x="942343" y="218922"/>
                      </a:cubicBezTo>
                      <a:close/>
                      <a:moveTo>
                        <a:pt x="904009" y="218922"/>
                      </a:moveTo>
                      <a:cubicBezTo>
                        <a:pt x="907406" y="218922"/>
                        <a:pt x="910317" y="222255"/>
                        <a:pt x="910317" y="226145"/>
                      </a:cubicBezTo>
                      <a:cubicBezTo>
                        <a:pt x="910317" y="230034"/>
                        <a:pt x="907406" y="233368"/>
                        <a:pt x="904009" y="233368"/>
                      </a:cubicBezTo>
                      <a:cubicBezTo>
                        <a:pt x="900613" y="233368"/>
                        <a:pt x="897701" y="230034"/>
                        <a:pt x="897701" y="226145"/>
                      </a:cubicBezTo>
                      <a:cubicBezTo>
                        <a:pt x="897701" y="222255"/>
                        <a:pt x="900613" y="218922"/>
                        <a:pt x="904009" y="218922"/>
                      </a:cubicBezTo>
                      <a:close/>
                      <a:moveTo>
                        <a:pt x="885085" y="218922"/>
                      </a:moveTo>
                      <a:cubicBezTo>
                        <a:pt x="888481" y="218922"/>
                        <a:pt x="890908" y="222255"/>
                        <a:pt x="890908" y="226145"/>
                      </a:cubicBezTo>
                      <a:cubicBezTo>
                        <a:pt x="890908" y="230034"/>
                        <a:pt x="888481" y="233368"/>
                        <a:pt x="885085" y="233368"/>
                      </a:cubicBezTo>
                      <a:cubicBezTo>
                        <a:pt x="881688" y="233368"/>
                        <a:pt x="878777" y="230034"/>
                        <a:pt x="878777" y="226145"/>
                      </a:cubicBezTo>
                      <a:cubicBezTo>
                        <a:pt x="878777" y="222255"/>
                        <a:pt x="881688" y="218922"/>
                        <a:pt x="885085" y="218922"/>
                      </a:cubicBezTo>
                      <a:close/>
                      <a:moveTo>
                        <a:pt x="865675" y="218922"/>
                      </a:moveTo>
                      <a:cubicBezTo>
                        <a:pt x="869072" y="218922"/>
                        <a:pt x="871983" y="222255"/>
                        <a:pt x="871983" y="226145"/>
                      </a:cubicBezTo>
                      <a:cubicBezTo>
                        <a:pt x="871983" y="230034"/>
                        <a:pt x="869072" y="233368"/>
                        <a:pt x="865675" y="233368"/>
                      </a:cubicBezTo>
                      <a:cubicBezTo>
                        <a:pt x="862278" y="233368"/>
                        <a:pt x="859852" y="230034"/>
                        <a:pt x="859852" y="226145"/>
                      </a:cubicBezTo>
                      <a:cubicBezTo>
                        <a:pt x="859852" y="222255"/>
                        <a:pt x="862278" y="218922"/>
                        <a:pt x="865675" y="218922"/>
                      </a:cubicBezTo>
                      <a:close/>
                      <a:moveTo>
                        <a:pt x="597820" y="218922"/>
                      </a:moveTo>
                      <a:cubicBezTo>
                        <a:pt x="601217" y="218922"/>
                        <a:pt x="604129" y="222255"/>
                        <a:pt x="604129" y="226145"/>
                      </a:cubicBezTo>
                      <a:cubicBezTo>
                        <a:pt x="604129" y="230034"/>
                        <a:pt x="601217" y="233368"/>
                        <a:pt x="597820" y="233368"/>
                      </a:cubicBezTo>
                      <a:cubicBezTo>
                        <a:pt x="594424" y="233368"/>
                        <a:pt x="591998" y="230034"/>
                        <a:pt x="591998" y="226145"/>
                      </a:cubicBezTo>
                      <a:cubicBezTo>
                        <a:pt x="591998" y="222255"/>
                        <a:pt x="594424" y="218922"/>
                        <a:pt x="597820" y="218922"/>
                      </a:cubicBezTo>
                      <a:close/>
                      <a:moveTo>
                        <a:pt x="463893" y="218922"/>
                      </a:moveTo>
                      <a:cubicBezTo>
                        <a:pt x="467290" y="218922"/>
                        <a:pt x="470201" y="222255"/>
                        <a:pt x="470201" y="226145"/>
                      </a:cubicBezTo>
                      <a:cubicBezTo>
                        <a:pt x="470201" y="230034"/>
                        <a:pt x="467290" y="233368"/>
                        <a:pt x="463893" y="233368"/>
                      </a:cubicBezTo>
                      <a:cubicBezTo>
                        <a:pt x="460497" y="233368"/>
                        <a:pt x="458070" y="230034"/>
                        <a:pt x="458070" y="226145"/>
                      </a:cubicBezTo>
                      <a:cubicBezTo>
                        <a:pt x="458070" y="222255"/>
                        <a:pt x="460497" y="218922"/>
                        <a:pt x="463893" y="218922"/>
                      </a:cubicBezTo>
                      <a:close/>
                      <a:moveTo>
                        <a:pt x="444969" y="218922"/>
                      </a:moveTo>
                      <a:cubicBezTo>
                        <a:pt x="448365" y="218922"/>
                        <a:pt x="451277" y="222255"/>
                        <a:pt x="451277" y="226145"/>
                      </a:cubicBezTo>
                      <a:cubicBezTo>
                        <a:pt x="451277" y="230034"/>
                        <a:pt x="448365" y="233368"/>
                        <a:pt x="444969" y="233368"/>
                      </a:cubicBezTo>
                      <a:cubicBezTo>
                        <a:pt x="441572" y="233368"/>
                        <a:pt x="438661" y="230034"/>
                        <a:pt x="438661" y="226145"/>
                      </a:cubicBezTo>
                      <a:cubicBezTo>
                        <a:pt x="438661" y="222255"/>
                        <a:pt x="441572" y="218922"/>
                        <a:pt x="444969" y="218922"/>
                      </a:cubicBezTo>
                      <a:close/>
                      <a:moveTo>
                        <a:pt x="349376" y="218922"/>
                      </a:moveTo>
                      <a:cubicBezTo>
                        <a:pt x="352772" y="218922"/>
                        <a:pt x="355684" y="222255"/>
                        <a:pt x="355684" y="226145"/>
                      </a:cubicBezTo>
                      <a:cubicBezTo>
                        <a:pt x="355684" y="230034"/>
                        <a:pt x="352772" y="233368"/>
                        <a:pt x="349376" y="233368"/>
                      </a:cubicBezTo>
                      <a:cubicBezTo>
                        <a:pt x="345979" y="233368"/>
                        <a:pt x="343068" y="230034"/>
                        <a:pt x="343068" y="226145"/>
                      </a:cubicBezTo>
                      <a:cubicBezTo>
                        <a:pt x="343068" y="222255"/>
                        <a:pt x="345979" y="218922"/>
                        <a:pt x="349376" y="218922"/>
                      </a:cubicBezTo>
                      <a:close/>
                      <a:moveTo>
                        <a:pt x="329966" y="218922"/>
                      </a:moveTo>
                      <a:cubicBezTo>
                        <a:pt x="333363" y="218922"/>
                        <a:pt x="336274" y="222255"/>
                        <a:pt x="336274" y="226145"/>
                      </a:cubicBezTo>
                      <a:cubicBezTo>
                        <a:pt x="336274" y="230034"/>
                        <a:pt x="333363" y="233368"/>
                        <a:pt x="329966" y="233368"/>
                      </a:cubicBezTo>
                      <a:cubicBezTo>
                        <a:pt x="326569" y="233368"/>
                        <a:pt x="324143" y="230034"/>
                        <a:pt x="324143" y="226145"/>
                      </a:cubicBezTo>
                      <a:cubicBezTo>
                        <a:pt x="324143" y="222255"/>
                        <a:pt x="326569" y="218922"/>
                        <a:pt x="329966" y="218922"/>
                      </a:cubicBezTo>
                      <a:close/>
                      <a:moveTo>
                        <a:pt x="311041" y="218922"/>
                      </a:moveTo>
                      <a:cubicBezTo>
                        <a:pt x="314438" y="218922"/>
                        <a:pt x="317350" y="222255"/>
                        <a:pt x="317350" y="226145"/>
                      </a:cubicBezTo>
                      <a:cubicBezTo>
                        <a:pt x="317350" y="230034"/>
                        <a:pt x="314438" y="233368"/>
                        <a:pt x="311041" y="233368"/>
                      </a:cubicBezTo>
                      <a:cubicBezTo>
                        <a:pt x="307645" y="233368"/>
                        <a:pt x="304733" y="230034"/>
                        <a:pt x="304733" y="226145"/>
                      </a:cubicBezTo>
                      <a:cubicBezTo>
                        <a:pt x="304733" y="222255"/>
                        <a:pt x="307645" y="218922"/>
                        <a:pt x="311041" y="218922"/>
                      </a:cubicBezTo>
                      <a:close/>
                      <a:moveTo>
                        <a:pt x="292117" y="218922"/>
                      </a:moveTo>
                      <a:cubicBezTo>
                        <a:pt x="295514" y="218922"/>
                        <a:pt x="297940" y="222255"/>
                        <a:pt x="297940" y="226145"/>
                      </a:cubicBezTo>
                      <a:cubicBezTo>
                        <a:pt x="297940" y="230034"/>
                        <a:pt x="295514" y="233368"/>
                        <a:pt x="292117" y="233368"/>
                      </a:cubicBezTo>
                      <a:cubicBezTo>
                        <a:pt x="288720" y="233368"/>
                        <a:pt x="285809" y="230034"/>
                        <a:pt x="285809" y="226145"/>
                      </a:cubicBezTo>
                      <a:cubicBezTo>
                        <a:pt x="285809" y="222255"/>
                        <a:pt x="288720" y="218922"/>
                        <a:pt x="292117" y="218922"/>
                      </a:cubicBezTo>
                      <a:close/>
                      <a:moveTo>
                        <a:pt x="272707" y="218922"/>
                      </a:moveTo>
                      <a:cubicBezTo>
                        <a:pt x="276104" y="218922"/>
                        <a:pt x="279015" y="222255"/>
                        <a:pt x="279015" y="226145"/>
                      </a:cubicBezTo>
                      <a:cubicBezTo>
                        <a:pt x="279015" y="230034"/>
                        <a:pt x="276104" y="233368"/>
                        <a:pt x="272707" y="233368"/>
                      </a:cubicBezTo>
                      <a:cubicBezTo>
                        <a:pt x="269310" y="233368"/>
                        <a:pt x="266399" y="230034"/>
                        <a:pt x="266399" y="226145"/>
                      </a:cubicBezTo>
                      <a:cubicBezTo>
                        <a:pt x="266399" y="222255"/>
                        <a:pt x="269310" y="218922"/>
                        <a:pt x="272707" y="218922"/>
                      </a:cubicBezTo>
                      <a:close/>
                      <a:moveTo>
                        <a:pt x="234373" y="218922"/>
                      </a:moveTo>
                      <a:cubicBezTo>
                        <a:pt x="237770" y="218922"/>
                        <a:pt x="240681" y="222255"/>
                        <a:pt x="240681" y="226145"/>
                      </a:cubicBezTo>
                      <a:cubicBezTo>
                        <a:pt x="240681" y="230034"/>
                        <a:pt x="237770" y="233368"/>
                        <a:pt x="234373" y="233368"/>
                      </a:cubicBezTo>
                      <a:cubicBezTo>
                        <a:pt x="230976" y="233368"/>
                        <a:pt x="228550" y="230034"/>
                        <a:pt x="228550" y="226145"/>
                      </a:cubicBezTo>
                      <a:cubicBezTo>
                        <a:pt x="228550" y="222255"/>
                        <a:pt x="230976" y="218922"/>
                        <a:pt x="234373" y="218922"/>
                      </a:cubicBezTo>
                      <a:close/>
                      <a:moveTo>
                        <a:pt x="215448" y="218922"/>
                      </a:moveTo>
                      <a:cubicBezTo>
                        <a:pt x="218845" y="218922"/>
                        <a:pt x="221757" y="222255"/>
                        <a:pt x="221757" y="226145"/>
                      </a:cubicBezTo>
                      <a:cubicBezTo>
                        <a:pt x="221757" y="230034"/>
                        <a:pt x="218845" y="233368"/>
                        <a:pt x="215448" y="233368"/>
                      </a:cubicBezTo>
                      <a:cubicBezTo>
                        <a:pt x="212052" y="233368"/>
                        <a:pt x="209140" y="230034"/>
                        <a:pt x="209140" y="226145"/>
                      </a:cubicBezTo>
                      <a:cubicBezTo>
                        <a:pt x="209140" y="222255"/>
                        <a:pt x="212052" y="218922"/>
                        <a:pt x="215448" y="218922"/>
                      </a:cubicBezTo>
                      <a:close/>
                      <a:moveTo>
                        <a:pt x="196039" y="218922"/>
                      </a:moveTo>
                      <a:cubicBezTo>
                        <a:pt x="199435" y="218922"/>
                        <a:pt x="202347" y="222255"/>
                        <a:pt x="202347" y="226145"/>
                      </a:cubicBezTo>
                      <a:cubicBezTo>
                        <a:pt x="202347" y="230034"/>
                        <a:pt x="199435" y="233368"/>
                        <a:pt x="196039" y="233368"/>
                      </a:cubicBezTo>
                      <a:cubicBezTo>
                        <a:pt x="192642" y="233368"/>
                        <a:pt x="190216" y="230034"/>
                        <a:pt x="190216" y="226145"/>
                      </a:cubicBezTo>
                      <a:cubicBezTo>
                        <a:pt x="190216" y="222255"/>
                        <a:pt x="192642" y="218922"/>
                        <a:pt x="196039" y="218922"/>
                      </a:cubicBezTo>
                      <a:close/>
                      <a:moveTo>
                        <a:pt x="177114" y="218922"/>
                      </a:moveTo>
                      <a:cubicBezTo>
                        <a:pt x="180511" y="218922"/>
                        <a:pt x="183422" y="222255"/>
                        <a:pt x="183422" y="226145"/>
                      </a:cubicBezTo>
                      <a:cubicBezTo>
                        <a:pt x="183422" y="230034"/>
                        <a:pt x="180511" y="233368"/>
                        <a:pt x="177114" y="233368"/>
                      </a:cubicBezTo>
                      <a:cubicBezTo>
                        <a:pt x="173717" y="233368"/>
                        <a:pt x="170806" y="230034"/>
                        <a:pt x="170806" y="226145"/>
                      </a:cubicBezTo>
                      <a:cubicBezTo>
                        <a:pt x="170806" y="222255"/>
                        <a:pt x="173717" y="218922"/>
                        <a:pt x="177114" y="218922"/>
                      </a:cubicBezTo>
                      <a:close/>
                      <a:moveTo>
                        <a:pt x="158190" y="218922"/>
                      </a:moveTo>
                      <a:cubicBezTo>
                        <a:pt x="161586" y="218922"/>
                        <a:pt x="164013" y="222255"/>
                        <a:pt x="164013" y="226145"/>
                      </a:cubicBezTo>
                      <a:cubicBezTo>
                        <a:pt x="164013" y="230034"/>
                        <a:pt x="161586" y="233368"/>
                        <a:pt x="158190" y="233368"/>
                      </a:cubicBezTo>
                      <a:cubicBezTo>
                        <a:pt x="154793" y="233368"/>
                        <a:pt x="151882" y="230034"/>
                        <a:pt x="151882" y="226145"/>
                      </a:cubicBezTo>
                      <a:cubicBezTo>
                        <a:pt x="151882" y="222255"/>
                        <a:pt x="154793" y="218922"/>
                        <a:pt x="158190" y="218922"/>
                      </a:cubicBezTo>
                      <a:close/>
                      <a:moveTo>
                        <a:pt x="138780" y="218922"/>
                      </a:moveTo>
                      <a:cubicBezTo>
                        <a:pt x="142177" y="218922"/>
                        <a:pt x="145088" y="222255"/>
                        <a:pt x="145088" y="226145"/>
                      </a:cubicBezTo>
                      <a:cubicBezTo>
                        <a:pt x="145088" y="230034"/>
                        <a:pt x="142177" y="233368"/>
                        <a:pt x="138780" y="233368"/>
                      </a:cubicBezTo>
                      <a:cubicBezTo>
                        <a:pt x="135383" y="233368"/>
                        <a:pt x="132472" y="230034"/>
                        <a:pt x="132472" y="226145"/>
                      </a:cubicBezTo>
                      <a:cubicBezTo>
                        <a:pt x="132472" y="222255"/>
                        <a:pt x="135383" y="218922"/>
                        <a:pt x="138780" y="218922"/>
                      </a:cubicBezTo>
                      <a:close/>
                      <a:moveTo>
                        <a:pt x="119855" y="218922"/>
                      </a:moveTo>
                      <a:cubicBezTo>
                        <a:pt x="123252" y="218922"/>
                        <a:pt x="126164" y="222255"/>
                        <a:pt x="126164" y="226145"/>
                      </a:cubicBezTo>
                      <a:cubicBezTo>
                        <a:pt x="126164" y="230034"/>
                        <a:pt x="123252" y="233368"/>
                        <a:pt x="119855" y="233368"/>
                      </a:cubicBezTo>
                      <a:cubicBezTo>
                        <a:pt x="116459" y="233368"/>
                        <a:pt x="113547" y="230034"/>
                        <a:pt x="113547" y="226145"/>
                      </a:cubicBezTo>
                      <a:cubicBezTo>
                        <a:pt x="113547" y="222255"/>
                        <a:pt x="116459" y="218922"/>
                        <a:pt x="119855" y="218922"/>
                      </a:cubicBezTo>
                      <a:close/>
                      <a:moveTo>
                        <a:pt x="100446" y="218922"/>
                      </a:moveTo>
                      <a:cubicBezTo>
                        <a:pt x="103842" y="218922"/>
                        <a:pt x="106754" y="222255"/>
                        <a:pt x="106754" y="226145"/>
                      </a:cubicBezTo>
                      <a:cubicBezTo>
                        <a:pt x="106754" y="230034"/>
                        <a:pt x="103842" y="233368"/>
                        <a:pt x="100446" y="233368"/>
                      </a:cubicBezTo>
                      <a:cubicBezTo>
                        <a:pt x="97049" y="233368"/>
                        <a:pt x="94623" y="230034"/>
                        <a:pt x="94623" y="226145"/>
                      </a:cubicBezTo>
                      <a:cubicBezTo>
                        <a:pt x="94623" y="222255"/>
                        <a:pt x="97049" y="218922"/>
                        <a:pt x="100446" y="218922"/>
                      </a:cubicBezTo>
                      <a:close/>
                      <a:moveTo>
                        <a:pt x="81521" y="218922"/>
                      </a:moveTo>
                      <a:cubicBezTo>
                        <a:pt x="84918" y="218922"/>
                        <a:pt x="87829" y="222255"/>
                        <a:pt x="87829" y="226145"/>
                      </a:cubicBezTo>
                      <a:cubicBezTo>
                        <a:pt x="87829" y="230034"/>
                        <a:pt x="84918" y="233368"/>
                        <a:pt x="81521" y="233368"/>
                      </a:cubicBezTo>
                      <a:cubicBezTo>
                        <a:pt x="78124" y="233368"/>
                        <a:pt x="75213" y="230034"/>
                        <a:pt x="75213" y="226145"/>
                      </a:cubicBezTo>
                      <a:cubicBezTo>
                        <a:pt x="75213" y="222255"/>
                        <a:pt x="78124" y="218922"/>
                        <a:pt x="81521" y="218922"/>
                      </a:cubicBezTo>
                      <a:close/>
                      <a:moveTo>
                        <a:pt x="62111" y="218922"/>
                      </a:moveTo>
                      <a:cubicBezTo>
                        <a:pt x="65993" y="218922"/>
                        <a:pt x="68420" y="222255"/>
                        <a:pt x="68420" y="226145"/>
                      </a:cubicBezTo>
                      <a:cubicBezTo>
                        <a:pt x="68420" y="230034"/>
                        <a:pt x="65993" y="233368"/>
                        <a:pt x="62111" y="233368"/>
                      </a:cubicBezTo>
                      <a:cubicBezTo>
                        <a:pt x="58715" y="233368"/>
                        <a:pt x="56289" y="230034"/>
                        <a:pt x="56289" y="226145"/>
                      </a:cubicBezTo>
                      <a:cubicBezTo>
                        <a:pt x="56289" y="222255"/>
                        <a:pt x="58715" y="218922"/>
                        <a:pt x="62111" y="218922"/>
                      </a:cubicBezTo>
                      <a:close/>
                      <a:moveTo>
                        <a:pt x="43187" y="218922"/>
                      </a:moveTo>
                      <a:cubicBezTo>
                        <a:pt x="46584" y="218922"/>
                        <a:pt x="49495" y="222255"/>
                        <a:pt x="49495" y="226145"/>
                      </a:cubicBezTo>
                      <a:cubicBezTo>
                        <a:pt x="49495" y="230034"/>
                        <a:pt x="46584" y="233368"/>
                        <a:pt x="43187" y="233368"/>
                      </a:cubicBezTo>
                      <a:cubicBezTo>
                        <a:pt x="39790" y="233368"/>
                        <a:pt x="36879" y="230034"/>
                        <a:pt x="36879" y="226145"/>
                      </a:cubicBezTo>
                      <a:cubicBezTo>
                        <a:pt x="36879" y="222255"/>
                        <a:pt x="39790" y="218922"/>
                        <a:pt x="43187" y="218922"/>
                      </a:cubicBezTo>
                      <a:close/>
                      <a:moveTo>
                        <a:pt x="24262" y="218922"/>
                      </a:moveTo>
                      <a:cubicBezTo>
                        <a:pt x="27659" y="218922"/>
                        <a:pt x="30085" y="222255"/>
                        <a:pt x="30085" y="226145"/>
                      </a:cubicBezTo>
                      <a:cubicBezTo>
                        <a:pt x="30085" y="230034"/>
                        <a:pt x="27659" y="233368"/>
                        <a:pt x="24262" y="233368"/>
                      </a:cubicBezTo>
                      <a:cubicBezTo>
                        <a:pt x="20866" y="233368"/>
                        <a:pt x="17954" y="230034"/>
                        <a:pt x="17954" y="226145"/>
                      </a:cubicBezTo>
                      <a:cubicBezTo>
                        <a:pt x="17954" y="222255"/>
                        <a:pt x="20866" y="218922"/>
                        <a:pt x="24262" y="218922"/>
                      </a:cubicBezTo>
                      <a:close/>
                      <a:moveTo>
                        <a:pt x="1171864" y="197252"/>
                      </a:moveTo>
                      <a:cubicBezTo>
                        <a:pt x="1175260" y="197252"/>
                        <a:pt x="1178172" y="200030"/>
                        <a:pt x="1178172" y="203919"/>
                      </a:cubicBezTo>
                      <a:cubicBezTo>
                        <a:pt x="1178172" y="208364"/>
                        <a:pt x="1175260" y="211143"/>
                        <a:pt x="1171864" y="211143"/>
                      </a:cubicBezTo>
                      <a:cubicBezTo>
                        <a:pt x="1168467" y="211143"/>
                        <a:pt x="1165556" y="208364"/>
                        <a:pt x="1165556" y="203919"/>
                      </a:cubicBezTo>
                      <a:cubicBezTo>
                        <a:pt x="1165556" y="200030"/>
                        <a:pt x="1168467" y="197252"/>
                        <a:pt x="1171864" y="197252"/>
                      </a:cubicBezTo>
                      <a:close/>
                      <a:moveTo>
                        <a:pt x="1152939" y="197252"/>
                      </a:moveTo>
                      <a:cubicBezTo>
                        <a:pt x="1156336" y="197252"/>
                        <a:pt x="1158762" y="200030"/>
                        <a:pt x="1158762" y="203919"/>
                      </a:cubicBezTo>
                      <a:cubicBezTo>
                        <a:pt x="1158762" y="208364"/>
                        <a:pt x="1156336" y="211143"/>
                        <a:pt x="1152939" y="211143"/>
                      </a:cubicBezTo>
                      <a:cubicBezTo>
                        <a:pt x="1149543" y="211143"/>
                        <a:pt x="1146631" y="208364"/>
                        <a:pt x="1146631" y="203919"/>
                      </a:cubicBezTo>
                      <a:cubicBezTo>
                        <a:pt x="1146631" y="200030"/>
                        <a:pt x="1149543" y="197252"/>
                        <a:pt x="1152939" y="197252"/>
                      </a:cubicBezTo>
                      <a:close/>
                      <a:moveTo>
                        <a:pt x="1133529" y="197252"/>
                      </a:moveTo>
                      <a:cubicBezTo>
                        <a:pt x="1136926" y="197252"/>
                        <a:pt x="1139838" y="200030"/>
                        <a:pt x="1139838" y="203919"/>
                      </a:cubicBezTo>
                      <a:cubicBezTo>
                        <a:pt x="1139838" y="208364"/>
                        <a:pt x="1136926" y="211143"/>
                        <a:pt x="1133529" y="211143"/>
                      </a:cubicBezTo>
                      <a:cubicBezTo>
                        <a:pt x="1130133" y="211143"/>
                        <a:pt x="1127221" y="208364"/>
                        <a:pt x="1127221" y="203919"/>
                      </a:cubicBezTo>
                      <a:cubicBezTo>
                        <a:pt x="1127221" y="200030"/>
                        <a:pt x="1130133" y="197252"/>
                        <a:pt x="1133529" y="197252"/>
                      </a:cubicBezTo>
                      <a:close/>
                      <a:moveTo>
                        <a:pt x="1114605" y="197252"/>
                      </a:moveTo>
                      <a:cubicBezTo>
                        <a:pt x="1118002" y="197252"/>
                        <a:pt x="1120913" y="200030"/>
                        <a:pt x="1120913" y="203919"/>
                      </a:cubicBezTo>
                      <a:cubicBezTo>
                        <a:pt x="1120913" y="208364"/>
                        <a:pt x="1118002" y="211143"/>
                        <a:pt x="1114605" y="211143"/>
                      </a:cubicBezTo>
                      <a:cubicBezTo>
                        <a:pt x="1111208" y="211143"/>
                        <a:pt x="1108297" y="208364"/>
                        <a:pt x="1108297" y="203919"/>
                      </a:cubicBezTo>
                      <a:cubicBezTo>
                        <a:pt x="1108297" y="200030"/>
                        <a:pt x="1111208" y="197252"/>
                        <a:pt x="1114605" y="197252"/>
                      </a:cubicBezTo>
                      <a:close/>
                      <a:moveTo>
                        <a:pt x="1095195" y="197252"/>
                      </a:moveTo>
                      <a:cubicBezTo>
                        <a:pt x="1098592" y="197252"/>
                        <a:pt x="1101503" y="200030"/>
                        <a:pt x="1101503" y="203919"/>
                      </a:cubicBezTo>
                      <a:cubicBezTo>
                        <a:pt x="1101503" y="208364"/>
                        <a:pt x="1098592" y="211143"/>
                        <a:pt x="1095195" y="211143"/>
                      </a:cubicBezTo>
                      <a:cubicBezTo>
                        <a:pt x="1091799" y="211143"/>
                        <a:pt x="1089372" y="208364"/>
                        <a:pt x="1089372" y="203919"/>
                      </a:cubicBezTo>
                      <a:cubicBezTo>
                        <a:pt x="1089372" y="200030"/>
                        <a:pt x="1091799" y="197252"/>
                        <a:pt x="1095195" y="197252"/>
                      </a:cubicBezTo>
                      <a:close/>
                      <a:moveTo>
                        <a:pt x="1076271" y="197252"/>
                      </a:moveTo>
                      <a:cubicBezTo>
                        <a:pt x="1079667" y="197252"/>
                        <a:pt x="1082579" y="200030"/>
                        <a:pt x="1082579" y="203919"/>
                      </a:cubicBezTo>
                      <a:cubicBezTo>
                        <a:pt x="1082579" y="208364"/>
                        <a:pt x="1079667" y="211143"/>
                        <a:pt x="1076271" y="211143"/>
                      </a:cubicBezTo>
                      <a:cubicBezTo>
                        <a:pt x="1072874" y="211143"/>
                        <a:pt x="1069963" y="208364"/>
                        <a:pt x="1069963" y="203919"/>
                      </a:cubicBezTo>
                      <a:cubicBezTo>
                        <a:pt x="1069963" y="200030"/>
                        <a:pt x="1072874" y="197252"/>
                        <a:pt x="1076271" y="197252"/>
                      </a:cubicBezTo>
                      <a:close/>
                      <a:moveTo>
                        <a:pt x="1057346" y="197252"/>
                      </a:moveTo>
                      <a:cubicBezTo>
                        <a:pt x="1060743" y="197252"/>
                        <a:pt x="1063169" y="200030"/>
                        <a:pt x="1063169" y="203919"/>
                      </a:cubicBezTo>
                      <a:cubicBezTo>
                        <a:pt x="1063169" y="208364"/>
                        <a:pt x="1060743" y="211143"/>
                        <a:pt x="1057346" y="211143"/>
                      </a:cubicBezTo>
                      <a:cubicBezTo>
                        <a:pt x="1053464" y="211143"/>
                        <a:pt x="1051038" y="208364"/>
                        <a:pt x="1051038" y="203919"/>
                      </a:cubicBezTo>
                      <a:cubicBezTo>
                        <a:pt x="1051038" y="200030"/>
                        <a:pt x="1053464" y="197252"/>
                        <a:pt x="1057346" y="197252"/>
                      </a:cubicBezTo>
                      <a:close/>
                      <a:moveTo>
                        <a:pt x="1037936" y="197252"/>
                      </a:moveTo>
                      <a:cubicBezTo>
                        <a:pt x="1041333" y="197252"/>
                        <a:pt x="1044245" y="200030"/>
                        <a:pt x="1044245" y="203919"/>
                      </a:cubicBezTo>
                      <a:cubicBezTo>
                        <a:pt x="1044245" y="208364"/>
                        <a:pt x="1041333" y="211143"/>
                        <a:pt x="1037936" y="211143"/>
                      </a:cubicBezTo>
                      <a:cubicBezTo>
                        <a:pt x="1034540" y="211143"/>
                        <a:pt x="1031628" y="208364"/>
                        <a:pt x="1031628" y="203919"/>
                      </a:cubicBezTo>
                      <a:cubicBezTo>
                        <a:pt x="1031628" y="200030"/>
                        <a:pt x="1034540" y="197252"/>
                        <a:pt x="1037936" y="197252"/>
                      </a:cubicBezTo>
                      <a:close/>
                      <a:moveTo>
                        <a:pt x="1019012" y="197252"/>
                      </a:moveTo>
                      <a:cubicBezTo>
                        <a:pt x="1022409" y="197252"/>
                        <a:pt x="1024835" y="200030"/>
                        <a:pt x="1024835" y="203919"/>
                      </a:cubicBezTo>
                      <a:cubicBezTo>
                        <a:pt x="1024835" y="208364"/>
                        <a:pt x="1022409" y="211143"/>
                        <a:pt x="1019012" y="211143"/>
                      </a:cubicBezTo>
                      <a:cubicBezTo>
                        <a:pt x="1015615" y="211143"/>
                        <a:pt x="1012704" y="208364"/>
                        <a:pt x="1012704" y="203919"/>
                      </a:cubicBezTo>
                      <a:cubicBezTo>
                        <a:pt x="1012704" y="200030"/>
                        <a:pt x="1015615" y="197252"/>
                        <a:pt x="1019012" y="197252"/>
                      </a:cubicBezTo>
                      <a:close/>
                      <a:moveTo>
                        <a:pt x="999602" y="197252"/>
                      </a:moveTo>
                      <a:cubicBezTo>
                        <a:pt x="1002999" y="197252"/>
                        <a:pt x="1005910" y="200030"/>
                        <a:pt x="1005910" y="203919"/>
                      </a:cubicBezTo>
                      <a:cubicBezTo>
                        <a:pt x="1005910" y="208364"/>
                        <a:pt x="1002999" y="211143"/>
                        <a:pt x="999602" y="211143"/>
                      </a:cubicBezTo>
                      <a:cubicBezTo>
                        <a:pt x="996206" y="211143"/>
                        <a:pt x="993779" y="208364"/>
                        <a:pt x="993779" y="203919"/>
                      </a:cubicBezTo>
                      <a:cubicBezTo>
                        <a:pt x="993779" y="200030"/>
                        <a:pt x="996206" y="197252"/>
                        <a:pt x="999602" y="197252"/>
                      </a:cubicBezTo>
                      <a:close/>
                      <a:moveTo>
                        <a:pt x="980678" y="197252"/>
                      </a:moveTo>
                      <a:cubicBezTo>
                        <a:pt x="984074" y="197252"/>
                        <a:pt x="986986" y="200030"/>
                        <a:pt x="986986" y="203919"/>
                      </a:cubicBezTo>
                      <a:cubicBezTo>
                        <a:pt x="986986" y="208364"/>
                        <a:pt x="984074" y="211143"/>
                        <a:pt x="980678" y="211143"/>
                      </a:cubicBezTo>
                      <a:cubicBezTo>
                        <a:pt x="977281" y="211143"/>
                        <a:pt x="974370" y="208364"/>
                        <a:pt x="974370" y="203919"/>
                      </a:cubicBezTo>
                      <a:cubicBezTo>
                        <a:pt x="974370" y="200030"/>
                        <a:pt x="977281" y="197252"/>
                        <a:pt x="980678" y="197252"/>
                      </a:cubicBezTo>
                      <a:close/>
                      <a:moveTo>
                        <a:pt x="961268" y="197252"/>
                      </a:moveTo>
                      <a:cubicBezTo>
                        <a:pt x="964665" y="197252"/>
                        <a:pt x="967576" y="200030"/>
                        <a:pt x="967576" y="203919"/>
                      </a:cubicBezTo>
                      <a:cubicBezTo>
                        <a:pt x="967576" y="208364"/>
                        <a:pt x="964665" y="211143"/>
                        <a:pt x="961268" y="211143"/>
                      </a:cubicBezTo>
                      <a:cubicBezTo>
                        <a:pt x="957871" y="211143"/>
                        <a:pt x="955445" y="208364"/>
                        <a:pt x="955445" y="203919"/>
                      </a:cubicBezTo>
                      <a:cubicBezTo>
                        <a:pt x="955445" y="200030"/>
                        <a:pt x="957871" y="197252"/>
                        <a:pt x="961268" y="197252"/>
                      </a:cubicBezTo>
                      <a:close/>
                      <a:moveTo>
                        <a:pt x="942343" y="197252"/>
                      </a:moveTo>
                      <a:cubicBezTo>
                        <a:pt x="945740" y="197252"/>
                        <a:pt x="948652" y="200030"/>
                        <a:pt x="948652" y="203919"/>
                      </a:cubicBezTo>
                      <a:cubicBezTo>
                        <a:pt x="948652" y="208364"/>
                        <a:pt x="945740" y="211143"/>
                        <a:pt x="942343" y="211143"/>
                      </a:cubicBezTo>
                      <a:cubicBezTo>
                        <a:pt x="938947" y="211143"/>
                        <a:pt x="936035" y="208364"/>
                        <a:pt x="936035" y="203919"/>
                      </a:cubicBezTo>
                      <a:cubicBezTo>
                        <a:pt x="936035" y="200030"/>
                        <a:pt x="938947" y="197252"/>
                        <a:pt x="942343" y="197252"/>
                      </a:cubicBezTo>
                      <a:close/>
                      <a:moveTo>
                        <a:pt x="923419" y="197252"/>
                      </a:moveTo>
                      <a:cubicBezTo>
                        <a:pt x="926816" y="197252"/>
                        <a:pt x="929242" y="200030"/>
                        <a:pt x="929242" y="203919"/>
                      </a:cubicBezTo>
                      <a:cubicBezTo>
                        <a:pt x="929242" y="208364"/>
                        <a:pt x="926816" y="211143"/>
                        <a:pt x="923419" y="211143"/>
                      </a:cubicBezTo>
                      <a:cubicBezTo>
                        <a:pt x="920022" y="211143"/>
                        <a:pt x="917111" y="208364"/>
                        <a:pt x="917111" y="203919"/>
                      </a:cubicBezTo>
                      <a:cubicBezTo>
                        <a:pt x="917111" y="200030"/>
                        <a:pt x="920022" y="197252"/>
                        <a:pt x="923419" y="197252"/>
                      </a:cubicBezTo>
                      <a:close/>
                      <a:moveTo>
                        <a:pt x="904009" y="197252"/>
                      </a:moveTo>
                      <a:cubicBezTo>
                        <a:pt x="907406" y="197252"/>
                        <a:pt x="910317" y="200030"/>
                        <a:pt x="910317" y="203919"/>
                      </a:cubicBezTo>
                      <a:cubicBezTo>
                        <a:pt x="910317" y="208364"/>
                        <a:pt x="907406" y="211143"/>
                        <a:pt x="904009" y="211143"/>
                      </a:cubicBezTo>
                      <a:cubicBezTo>
                        <a:pt x="900613" y="211143"/>
                        <a:pt x="897701" y="208364"/>
                        <a:pt x="897701" y="203919"/>
                      </a:cubicBezTo>
                      <a:cubicBezTo>
                        <a:pt x="897701" y="200030"/>
                        <a:pt x="900613" y="197252"/>
                        <a:pt x="904009" y="197252"/>
                      </a:cubicBezTo>
                      <a:close/>
                      <a:moveTo>
                        <a:pt x="885085" y="197252"/>
                      </a:moveTo>
                      <a:cubicBezTo>
                        <a:pt x="888481" y="197252"/>
                        <a:pt x="890908" y="200030"/>
                        <a:pt x="890908" y="203919"/>
                      </a:cubicBezTo>
                      <a:cubicBezTo>
                        <a:pt x="890908" y="208364"/>
                        <a:pt x="888481" y="211143"/>
                        <a:pt x="885085" y="211143"/>
                      </a:cubicBezTo>
                      <a:cubicBezTo>
                        <a:pt x="881688" y="211143"/>
                        <a:pt x="878777" y="208364"/>
                        <a:pt x="878777" y="203919"/>
                      </a:cubicBezTo>
                      <a:cubicBezTo>
                        <a:pt x="878777" y="200030"/>
                        <a:pt x="881688" y="197252"/>
                        <a:pt x="885085" y="197252"/>
                      </a:cubicBezTo>
                      <a:close/>
                      <a:moveTo>
                        <a:pt x="731748" y="197252"/>
                      </a:moveTo>
                      <a:cubicBezTo>
                        <a:pt x="735144" y="197252"/>
                        <a:pt x="738056" y="200030"/>
                        <a:pt x="738056" y="203919"/>
                      </a:cubicBezTo>
                      <a:cubicBezTo>
                        <a:pt x="738056" y="208364"/>
                        <a:pt x="735144" y="211143"/>
                        <a:pt x="731748" y="211143"/>
                      </a:cubicBezTo>
                      <a:cubicBezTo>
                        <a:pt x="728351" y="211143"/>
                        <a:pt x="725925" y="208364"/>
                        <a:pt x="725925" y="203919"/>
                      </a:cubicBezTo>
                      <a:cubicBezTo>
                        <a:pt x="725925" y="200030"/>
                        <a:pt x="728351" y="197252"/>
                        <a:pt x="731748" y="197252"/>
                      </a:cubicBezTo>
                      <a:close/>
                      <a:moveTo>
                        <a:pt x="617230" y="197252"/>
                      </a:moveTo>
                      <a:cubicBezTo>
                        <a:pt x="620627" y="197252"/>
                        <a:pt x="623538" y="200030"/>
                        <a:pt x="623538" y="203919"/>
                      </a:cubicBezTo>
                      <a:cubicBezTo>
                        <a:pt x="623538" y="208364"/>
                        <a:pt x="620627" y="211143"/>
                        <a:pt x="617230" y="211143"/>
                      </a:cubicBezTo>
                      <a:cubicBezTo>
                        <a:pt x="613833" y="211143"/>
                        <a:pt x="610922" y="208364"/>
                        <a:pt x="610922" y="203919"/>
                      </a:cubicBezTo>
                      <a:cubicBezTo>
                        <a:pt x="610922" y="200030"/>
                        <a:pt x="613833" y="197252"/>
                        <a:pt x="617230" y="197252"/>
                      </a:cubicBezTo>
                      <a:close/>
                      <a:moveTo>
                        <a:pt x="597820" y="197252"/>
                      </a:moveTo>
                      <a:cubicBezTo>
                        <a:pt x="601217" y="197252"/>
                        <a:pt x="604129" y="200030"/>
                        <a:pt x="604129" y="203919"/>
                      </a:cubicBezTo>
                      <a:cubicBezTo>
                        <a:pt x="604129" y="208364"/>
                        <a:pt x="601217" y="211143"/>
                        <a:pt x="597820" y="211143"/>
                      </a:cubicBezTo>
                      <a:cubicBezTo>
                        <a:pt x="594424" y="211143"/>
                        <a:pt x="591998" y="208364"/>
                        <a:pt x="591998" y="203919"/>
                      </a:cubicBezTo>
                      <a:cubicBezTo>
                        <a:pt x="591998" y="200030"/>
                        <a:pt x="594424" y="197252"/>
                        <a:pt x="597820" y="197252"/>
                      </a:cubicBezTo>
                      <a:close/>
                      <a:moveTo>
                        <a:pt x="578896" y="197252"/>
                      </a:moveTo>
                      <a:cubicBezTo>
                        <a:pt x="582293" y="197252"/>
                        <a:pt x="585204" y="200030"/>
                        <a:pt x="585204" y="203919"/>
                      </a:cubicBezTo>
                      <a:cubicBezTo>
                        <a:pt x="585204" y="208364"/>
                        <a:pt x="582293" y="211143"/>
                        <a:pt x="578896" y="211143"/>
                      </a:cubicBezTo>
                      <a:cubicBezTo>
                        <a:pt x="575499" y="211143"/>
                        <a:pt x="572588" y="208364"/>
                        <a:pt x="572588" y="203919"/>
                      </a:cubicBezTo>
                      <a:cubicBezTo>
                        <a:pt x="572588" y="200030"/>
                        <a:pt x="575499" y="197252"/>
                        <a:pt x="578896" y="197252"/>
                      </a:cubicBezTo>
                      <a:close/>
                      <a:moveTo>
                        <a:pt x="483303" y="197252"/>
                      </a:moveTo>
                      <a:cubicBezTo>
                        <a:pt x="486700" y="197252"/>
                        <a:pt x="489611" y="200030"/>
                        <a:pt x="489611" y="203919"/>
                      </a:cubicBezTo>
                      <a:cubicBezTo>
                        <a:pt x="489611" y="208364"/>
                        <a:pt x="486700" y="211143"/>
                        <a:pt x="483303" y="211143"/>
                      </a:cubicBezTo>
                      <a:cubicBezTo>
                        <a:pt x="479906" y="211143"/>
                        <a:pt x="476995" y="208364"/>
                        <a:pt x="476995" y="203919"/>
                      </a:cubicBezTo>
                      <a:cubicBezTo>
                        <a:pt x="476995" y="200030"/>
                        <a:pt x="479906" y="197252"/>
                        <a:pt x="483303" y="197252"/>
                      </a:cubicBezTo>
                      <a:close/>
                      <a:moveTo>
                        <a:pt x="463893" y="197252"/>
                      </a:moveTo>
                      <a:cubicBezTo>
                        <a:pt x="467290" y="197252"/>
                        <a:pt x="470201" y="200030"/>
                        <a:pt x="470201" y="203919"/>
                      </a:cubicBezTo>
                      <a:cubicBezTo>
                        <a:pt x="470201" y="208364"/>
                        <a:pt x="467290" y="211143"/>
                        <a:pt x="463893" y="211143"/>
                      </a:cubicBezTo>
                      <a:cubicBezTo>
                        <a:pt x="460497" y="211143"/>
                        <a:pt x="458070" y="208364"/>
                        <a:pt x="458070" y="203919"/>
                      </a:cubicBezTo>
                      <a:cubicBezTo>
                        <a:pt x="458070" y="200030"/>
                        <a:pt x="460497" y="197252"/>
                        <a:pt x="463893" y="197252"/>
                      </a:cubicBezTo>
                      <a:close/>
                      <a:moveTo>
                        <a:pt x="406634" y="197252"/>
                      </a:moveTo>
                      <a:cubicBezTo>
                        <a:pt x="410031" y="197252"/>
                        <a:pt x="412943" y="200030"/>
                        <a:pt x="412943" y="203919"/>
                      </a:cubicBezTo>
                      <a:cubicBezTo>
                        <a:pt x="412943" y="208364"/>
                        <a:pt x="410031" y="211143"/>
                        <a:pt x="406634" y="211143"/>
                      </a:cubicBezTo>
                      <a:cubicBezTo>
                        <a:pt x="403238" y="211143"/>
                        <a:pt x="400326" y="208364"/>
                        <a:pt x="400326" y="203919"/>
                      </a:cubicBezTo>
                      <a:cubicBezTo>
                        <a:pt x="400326" y="200030"/>
                        <a:pt x="403238" y="197252"/>
                        <a:pt x="406634" y="197252"/>
                      </a:cubicBezTo>
                      <a:close/>
                      <a:moveTo>
                        <a:pt x="387710" y="197252"/>
                      </a:moveTo>
                      <a:cubicBezTo>
                        <a:pt x="391107" y="197252"/>
                        <a:pt x="393533" y="200030"/>
                        <a:pt x="393533" y="203919"/>
                      </a:cubicBezTo>
                      <a:cubicBezTo>
                        <a:pt x="393533" y="208364"/>
                        <a:pt x="391107" y="211143"/>
                        <a:pt x="387710" y="211143"/>
                      </a:cubicBezTo>
                      <a:cubicBezTo>
                        <a:pt x="384313" y="211143"/>
                        <a:pt x="381402" y="208364"/>
                        <a:pt x="381402" y="203919"/>
                      </a:cubicBezTo>
                      <a:cubicBezTo>
                        <a:pt x="381402" y="200030"/>
                        <a:pt x="384313" y="197252"/>
                        <a:pt x="387710" y="197252"/>
                      </a:cubicBezTo>
                      <a:close/>
                      <a:moveTo>
                        <a:pt x="368300" y="197252"/>
                      </a:moveTo>
                      <a:cubicBezTo>
                        <a:pt x="371697" y="197252"/>
                        <a:pt x="374608" y="200030"/>
                        <a:pt x="374608" y="203919"/>
                      </a:cubicBezTo>
                      <a:cubicBezTo>
                        <a:pt x="374608" y="208364"/>
                        <a:pt x="371697" y="211143"/>
                        <a:pt x="368300" y="211143"/>
                      </a:cubicBezTo>
                      <a:cubicBezTo>
                        <a:pt x="364903" y="211143"/>
                        <a:pt x="362477" y="208364"/>
                        <a:pt x="362477" y="203919"/>
                      </a:cubicBezTo>
                      <a:cubicBezTo>
                        <a:pt x="362477" y="200030"/>
                        <a:pt x="364903" y="197252"/>
                        <a:pt x="368300" y="197252"/>
                      </a:cubicBezTo>
                      <a:close/>
                      <a:moveTo>
                        <a:pt x="349376" y="197252"/>
                      </a:moveTo>
                      <a:cubicBezTo>
                        <a:pt x="352772" y="197252"/>
                        <a:pt x="355684" y="200030"/>
                        <a:pt x="355684" y="203919"/>
                      </a:cubicBezTo>
                      <a:cubicBezTo>
                        <a:pt x="355684" y="208364"/>
                        <a:pt x="352772" y="211143"/>
                        <a:pt x="349376" y="211143"/>
                      </a:cubicBezTo>
                      <a:cubicBezTo>
                        <a:pt x="345979" y="211143"/>
                        <a:pt x="343068" y="208364"/>
                        <a:pt x="343068" y="203919"/>
                      </a:cubicBezTo>
                      <a:cubicBezTo>
                        <a:pt x="343068" y="200030"/>
                        <a:pt x="345979" y="197252"/>
                        <a:pt x="349376" y="197252"/>
                      </a:cubicBezTo>
                      <a:close/>
                      <a:moveTo>
                        <a:pt x="329966" y="197252"/>
                      </a:moveTo>
                      <a:cubicBezTo>
                        <a:pt x="333363" y="197252"/>
                        <a:pt x="336274" y="200030"/>
                        <a:pt x="336274" y="203919"/>
                      </a:cubicBezTo>
                      <a:cubicBezTo>
                        <a:pt x="336274" y="208364"/>
                        <a:pt x="333363" y="211143"/>
                        <a:pt x="329966" y="211143"/>
                      </a:cubicBezTo>
                      <a:cubicBezTo>
                        <a:pt x="326569" y="211143"/>
                        <a:pt x="324143" y="208364"/>
                        <a:pt x="324143" y="203919"/>
                      </a:cubicBezTo>
                      <a:cubicBezTo>
                        <a:pt x="324143" y="200030"/>
                        <a:pt x="326569" y="197252"/>
                        <a:pt x="329966" y="197252"/>
                      </a:cubicBezTo>
                      <a:close/>
                      <a:moveTo>
                        <a:pt x="311041" y="197252"/>
                      </a:moveTo>
                      <a:cubicBezTo>
                        <a:pt x="314438" y="197252"/>
                        <a:pt x="317350" y="200030"/>
                        <a:pt x="317350" y="203919"/>
                      </a:cubicBezTo>
                      <a:cubicBezTo>
                        <a:pt x="317350" y="208364"/>
                        <a:pt x="314438" y="211143"/>
                        <a:pt x="311041" y="211143"/>
                      </a:cubicBezTo>
                      <a:cubicBezTo>
                        <a:pt x="307645" y="211143"/>
                        <a:pt x="304733" y="208364"/>
                        <a:pt x="304733" y="203919"/>
                      </a:cubicBezTo>
                      <a:cubicBezTo>
                        <a:pt x="304733" y="200030"/>
                        <a:pt x="307645" y="197252"/>
                        <a:pt x="311041" y="197252"/>
                      </a:cubicBezTo>
                      <a:close/>
                      <a:moveTo>
                        <a:pt x="292117" y="197252"/>
                      </a:moveTo>
                      <a:cubicBezTo>
                        <a:pt x="295514" y="197252"/>
                        <a:pt x="297940" y="200030"/>
                        <a:pt x="297940" y="203919"/>
                      </a:cubicBezTo>
                      <a:cubicBezTo>
                        <a:pt x="297940" y="208364"/>
                        <a:pt x="295514" y="211143"/>
                        <a:pt x="292117" y="211143"/>
                      </a:cubicBezTo>
                      <a:cubicBezTo>
                        <a:pt x="288720" y="211143"/>
                        <a:pt x="285809" y="208364"/>
                        <a:pt x="285809" y="203919"/>
                      </a:cubicBezTo>
                      <a:cubicBezTo>
                        <a:pt x="285809" y="200030"/>
                        <a:pt x="288720" y="197252"/>
                        <a:pt x="292117" y="197252"/>
                      </a:cubicBezTo>
                      <a:close/>
                      <a:moveTo>
                        <a:pt x="272707" y="197252"/>
                      </a:moveTo>
                      <a:cubicBezTo>
                        <a:pt x="276104" y="197252"/>
                        <a:pt x="279015" y="200030"/>
                        <a:pt x="279015" y="203919"/>
                      </a:cubicBezTo>
                      <a:cubicBezTo>
                        <a:pt x="279015" y="208364"/>
                        <a:pt x="276104" y="211143"/>
                        <a:pt x="272707" y="211143"/>
                      </a:cubicBezTo>
                      <a:cubicBezTo>
                        <a:pt x="269310" y="211143"/>
                        <a:pt x="266399" y="208364"/>
                        <a:pt x="266399" y="203919"/>
                      </a:cubicBezTo>
                      <a:cubicBezTo>
                        <a:pt x="266399" y="200030"/>
                        <a:pt x="269310" y="197252"/>
                        <a:pt x="272707" y="197252"/>
                      </a:cubicBezTo>
                      <a:close/>
                      <a:moveTo>
                        <a:pt x="253783" y="197252"/>
                      </a:moveTo>
                      <a:cubicBezTo>
                        <a:pt x="257179" y="197252"/>
                        <a:pt x="259606" y="200030"/>
                        <a:pt x="259606" y="203919"/>
                      </a:cubicBezTo>
                      <a:cubicBezTo>
                        <a:pt x="259606" y="208364"/>
                        <a:pt x="257179" y="211143"/>
                        <a:pt x="253783" y="211143"/>
                      </a:cubicBezTo>
                      <a:cubicBezTo>
                        <a:pt x="250386" y="211143"/>
                        <a:pt x="247475" y="208364"/>
                        <a:pt x="247475" y="203919"/>
                      </a:cubicBezTo>
                      <a:cubicBezTo>
                        <a:pt x="247475" y="200030"/>
                        <a:pt x="250386" y="197252"/>
                        <a:pt x="253783" y="197252"/>
                      </a:cubicBezTo>
                      <a:close/>
                      <a:moveTo>
                        <a:pt x="234373" y="197252"/>
                      </a:moveTo>
                      <a:cubicBezTo>
                        <a:pt x="237770" y="197252"/>
                        <a:pt x="240681" y="200030"/>
                        <a:pt x="240681" y="203919"/>
                      </a:cubicBezTo>
                      <a:cubicBezTo>
                        <a:pt x="240681" y="208364"/>
                        <a:pt x="237770" y="211143"/>
                        <a:pt x="234373" y="211143"/>
                      </a:cubicBezTo>
                      <a:cubicBezTo>
                        <a:pt x="230976" y="211143"/>
                        <a:pt x="228550" y="208364"/>
                        <a:pt x="228550" y="203919"/>
                      </a:cubicBezTo>
                      <a:cubicBezTo>
                        <a:pt x="228550" y="200030"/>
                        <a:pt x="230976" y="197252"/>
                        <a:pt x="234373" y="197252"/>
                      </a:cubicBezTo>
                      <a:close/>
                      <a:moveTo>
                        <a:pt x="215448" y="197252"/>
                      </a:moveTo>
                      <a:cubicBezTo>
                        <a:pt x="218845" y="197252"/>
                        <a:pt x="221757" y="200030"/>
                        <a:pt x="221757" y="203919"/>
                      </a:cubicBezTo>
                      <a:cubicBezTo>
                        <a:pt x="221757" y="208364"/>
                        <a:pt x="218845" y="211143"/>
                        <a:pt x="215448" y="211143"/>
                      </a:cubicBezTo>
                      <a:cubicBezTo>
                        <a:pt x="212052" y="211143"/>
                        <a:pt x="209140" y="208364"/>
                        <a:pt x="209140" y="203919"/>
                      </a:cubicBezTo>
                      <a:cubicBezTo>
                        <a:pt x="209140" y="200030"/>
                        <a:pt x="212052" y="197252"/>
                        <a:pt x="215448" y="197252"/>
                      </a:cubicBezTo>
                      <a:close/>
                      <a:moveTo>
                        <a:pt x="196039" y="197252"/>
                      </a:moveTo>
                      <a:cubicBezTo>
                        <a:pt x="199435" y="197252"/>
                        <a:pt x="202347" y="200030"/>
                        <a:pt x="202347" y="203919"/>
                      </a:cubicBezTo>
                      <a:cubicBezTo>
                        <a:pt x="202347" y="208364"/>
                        <a:pt x="199435" y="211143"/>
                        <a:pt x="196039" y="211143"/>
                      </a:cubicBezTo>
                      <a:cubicBezTo>
                        <a:pt x="192642" y="211143"/>
                        <a:pt x="190216" y="208364"/>
                        <a:pt x="190216" y="203919"/>
                      </a:cubicBezTo>
                      <a:cubicBezTo>
                        <a:pt x="190216" y="200030"/>
                        <a:pt x="192642" y="197252"/>
                        <a:pt x="196039" y="197252"/>
                      </a:cubicBezTo>
                      <a:close/>
                      <a:moveTo>
                        <a:pt x="177114" y="197252"/>
                      </a:moveTo>
                      <a:cubicBezTo>
                        <a:pt x="180511" y="197252"/>
                        <a:pt x="183422" y="200030"/>
                        <a:pt x="183422" y="203919"/>
                      </a:cubicBezTo>
                      <a:cubicBezTo>
                        <a:pt x="183422" y="208364"/>
                        <a:pt x="180511" y="211143"/>
                        <a:pt x="177114" y="211143"/>
                      </a:cubicBezTo>
                      <a:cubicBezTo>
                        <a:pt x="173717" y="211143"/>
                        <a:pt x="170806" y="208364"/>
                        <a:pt x="170806" y="203919"/>
                      </a:cubicBezTo>
                      <a:cubicBezTo>
                        <a:pt x="170806" y="200030"/>
                        <a:pt x="173717" y="197252"/>
                        <a:pt x="177114" y="197252"/>
                      </a:cubicBezTo>
                      <a:close/>
                      <a:moveTo>
                        <a:pt x="158190" y="197252"/>
                      </a:moveTo>
                      <a:cubicBezTo>
                        <a:pt x="161586" y="197252"/>
                        <a:pt x="164013" y="200030"/>
                        <a:pt x="164013" y="203919"/>
                      </a:cubicBezTo>
                      <a:cubicBezTo>
                        <a:pt x="164013" y="208364"/>
                        <a:pt x="161586" y="211143"/>
                        <a:pt x="158190" y="211143"/>
                      </a:cubicBezTo>
                      <a:cubicBezTo>
                        <a:pt x="154793" y="211143"/>
                        <a:pt x="151882" y="208364"/>
                        <a:pt x="151882" y="203919"/>
                      </a:cubicBezTo>
                      <a:cubicBezTo>
                        <a:pt x="151882" y="200030"/>
                        <a:pt x="154793" y="197252"/>
                        <a:pt x="158190" y="197252"/>
                      </a:cubicBezTo>
                      <a:close/>
                      <a:moveTo>
                        <a:pt x="138780" y="197252"/>
                      </a:moveTo>
                      <a:cubicBezTo>
                        <a:pt x="142177" y="197252"/>
                        <a:pt x="145088" y="200030"/>
                        <a:pt x="145088" y="203919"/>
                      </a:cubicBezTo>
                      <a:cubicBezTo>
                        <a:pt x="145088" y="208364"/>
                        <a:pt x="142177" y="211143"/>
                        <a:pt x="138780" y="211143"/>
                      </a:cubicBezTo>
                      <a:cubicBezTo>
                        <a:pt x="135383" y="211143"/>
                        <a:pt x="132472" y="208364"/>
                        <a:pt x="132472" y="203919"/>
                      </a:cubicBezTo>
                      <a:cubicBezTo>
                        <a:pt x="132472" y="200030"/>
                        <a:pt x="135383" y="197252"/>
                        <a:pt x="138780" y="197252"/>
                      </a:cubicBezTo>
                      <a:close/>
                      <a:moveTo>
                        <a:pt x="119855" y="197252"/>
                      </a:moveTo>
                      <a:cubicBezTo>
                        <a:pt x="123252" y="197252"/>
                        <a:pt x="125678" y="200030"/>
                        <a:pt x="125678" y="203919"/>
                      </a:cubicBezTo>
                      <a:cubicBezTo>
                        <a:pt x="125678" y="208364"/>
                        <a:pt x="123252" y="211143"/>
                        <a:pt x="119855" y="211143"/>
                      </a:cubicBezTo>
                      <a:cubicBezTo>
                        <a:pt x="116459" y="211143"/>
                        <a:pt x="113547" y="208364"/>
                        <a:pt x="113547" y="203919"/>
                      </a:cubicBezTo>
                      <a:cubicBezTo>
                        <a:pt x="113547" y="200030"/>
                        <a:pt x="116459" y="197252"/>
                        <a:pt x="119855" y="197252"/>
                      </a:cubicBezTo>
                      <a:close/>
                      <a:moveTo>
                        <a:pt x="100446" y="197252"/>
                      </a:moveTo>
                      <a:cubicBezTo>
                        <a:pt x="103842" y="197252"/>
                        <a:pt x="106754" y="200030"/>
                        <a:pt x="106754" y="203919"/>
                      </a:cubicBezTo>
                      <a:cubicBezTo>
                        <a:pt x="106754" y="208364"/>
                        <a:pt x="103842" y="211143"/>
                        <a:pt x="100446" y="211143"/>
                      </a:cubicBezTo>
                      <a:cubicBezTo>
                        <a:pt x="97049" y="211143"/>
                        <a:pt x="94623" y="208364"/>
                        <a:pt x="94623" y="203919"/>
                      </a:cubicBezTo>
                      <a:cubicBezTo>
                        <a:pt x="94623" y="200030"/>
                        <a:pt x="97049" y="197252"/>
                        <a:pt x="100446" y="197252"/>
                      </a:cubicBezTo>
                      <a:close/>
                      <a:moveTo>
                        <a:pt x="81521" y="197252"/>
                      </a:moveTo>
                      <a:cubicBezTo>
                        <a:pt x="84918" y="197252"/>
                        <a:pt x="87829" y="200030"/>
                        <a:pt x="87829" y="203919"/>
                      </a:cubicBezTo>
                      <a:cubicBezTo>
                        <a:pt x="87829" y="208364"/>
                        <a:pt x="84918" y="211143"/>
                        <a:pt x="81521" y="211143"/>
                      </a:cubicBezTo>
                      <a:cubicBezTo>
                        <a:pt x="78124" y="211143"/>
                        <a:pt x="75213" y="208364"/>
                        <a:pt x="75213" y="203919"/>
                      </a:cubicBezTo>
                      <a:cubicBezTo>
                        <a:pt x="75213" y="200030"/>
                        <a:pt x="78124" y="197252"/>
                        <a:pt x="81521" y="197252"/>
                      </a:cubicBezTo>
                      <a:close/>
                      <a:moveTo>
                        <a:pt x="62111" y="197252"/>
                      </a:moveTo>
                      <a:cubicBezTo>
                        <a:pt x="65993" y="197252"/>
                        <a:pt x="68420" y="200030"/>
                        <a:pt x="68420" y="203919"/>
                      </a:cubicBezTo>
                      <a:cubicBezTo>
                        <a:pt x="68420" y="208364"/>
                        <a:pt x="65993" y="211143"/>
                        <a:pt x="62111" y="211143"/>
                      </a:cubicBezTo>
                      <a:cubicBezTo>
                        <a:pt x="58715" y="211143"/>
                        <a:pt x="56289" y="208364"/>
                        <a:pt x="56289" y="203919"/>
                      </a:cubicBezTo>
                      <a:cubicBezTo>
                        <a:pt x="56289" y="200030"/>
                        <a:pt x="58715" y="197252"/>
                        <a:pt x="62111" y="197252"/>
                      </a:cubicBezTo>
                      <a:close/>
                      <a:moveTo>
                        <a:pt x="43187" y="197252"/>
                      </a:moveTo>
                      <a:cubicBezTo>
                        <a:pt x="46584" y="197252"/>
                        <a:pt x="49495" y="200030"/>
                        <a:pt x="49495" y="203919"/>
                      </a:cubicBezTo>
                      <a:cubicBezTo>
                        <a:pt x="49495" y="208364"/>
                        <a:pt x="46584" y="211143"/>
                        <a:pt x="43187" y="211143"/>
                      </a:cubicBezTo>
                      <a:cubicBezTo>
                        <a:pt x="39790" y="211143"/>
                        <a:pt x="36879" y="208364"/>
                        <a:pt x="36879" y="203919"/>
                      </a:cubicBezTo>
                      <a:cubicBezTo>
                        <a:pt x="36879" y="200030"/>
                        <a:pt x="39790" y="197252"/>
                        <a:pt x="43187" y="197252"/>
                      </a:cubicBezTo>
                      <a:close/>
                      <a:moveTo>
                        <a:pt x="559486" y="177249"/>
                      </a:moveTo>
                      <a:cubicBezTo>
                        <a:pt x="562398" y="177249"/>
                        <a:pt x="564339" y="179471"/>
                        <a:pt x="564339" y="182249"/>
                      </a:cubicBezTo>
                      <a:cubicBezTo>
                        <a:pt x="564339" y="185028"/>
                        <a:pt x="562398" y="187250"/>
                        <a:pt x="559486" y="187250"/>
                      </a:cubicBezTo>
                      <a:cubicBezTo>
                        <a:pt x="557060" y="187250"/>
                        <a:pt x="555119" y="185028"/>
                        <a:pt x="555119" y="182249"/>
                      </a:cubicBezTo>
                      <a:cubicBezTo>
                        <a:pt x="555119" y="179471"/>
                        <a:pt x="557060" y="177249"/>
                        <a:pt x="559486" y="177249"/>
                      </a:cubicBezTo>
                      <a:close/>
                      <a:moveTo>
                        <a:pt x="1171007" y="176563"/>
                      </a:moveTo>
                      <a:lnTo>
                        <a:pt x="1174061" y="186402"/>
                      </a:lnTo>
                      <a:lnTo>
                        <a:pt x="1171864" y="188917"/>
                      </a:lnTo>
                      <a:cubicBezTo>
                        <a:pt x="1168467" y="188917"/>
                        <a:pt x="1166041" y="186139"/>
                        <a:pt x="1166041" y="182249"/>
                      </a:cubicBezTo>
                      <a:close/>
                      <a:moveTo>
                        <a:pt x="292117" y="175582"/>
                      </a:moveTo>
                      <a:cubicBezTo>
                        <a:pt x="295028" y="175582"/>
                        <a:pt x="297940" y="178360"/>
                        <a:pt x="297940" y="182249"/>
                      </a:cubicBezTo>
                      <a:cubicBezTo>
                        <a:pt x="297940" y="186139"/>
                        <a:pt x="295028" y="188917"/>
                        <a:pt x="292117" y="188917"/>
                      </a:cubicBezTo>
                      <a:cubicBezTo>
                        <a:pt x="288720" y="188917"/>
                        <a:pt x="285809" y="186139"/>
                        <a:pt x="285809" y="182249"/>
                      </a:cubicBezTo>
                      <a:cubicBezTo>
                        <a:pt x="285809" y="178360"/>
                        <a:pt x="288720" y="175582"/>
                        <a:pt x="292117" y="175582"/>
                      </a:cubicBezTo>
                      <a:close/>
                      <a:moveTo>
                        <a:pt x="1152939" y="175026"/>
                      </a:moveTo>
                      <a:cubicBezTo>
                        <a:pt x="1156336" y="175026"/>
                        <a:pt x="1158762" y="178360"/>
                        <a:pt x="1158762" y="182249"/>
                      </a:cubicBezTo>
                      <a:cubicBezTo>
                        <a:pt x="1158762" y="186139"/>
                        <a:pt x="1156336" y="189473"/>
                        <a:pt x="1152939" y="189473"/>
                      </a:cubicBezTo>
                      <a:cubicBezTo>
                        <a:pt x="1149543" y="189473"/>
                        <a:pt x="1146631" y="186139"/>
                        <a:pt x="1146631" y="182249"/>
                      </a:cubicBezTo>
                      <a:cubicBezTo>
                        <a:pt x="1146631" y="178360"/>
                        <a:pt x="1149543" y="175026"/>
                        <a:pt x="1152939" y="175026"/>
                      </a:cubicBezTo>
                      <a:close/>
                      <a:moveTo>
                        <a:pt x="1133529" y="175026"/>
                      </a:moveTo>
                      <a:cubicBezTo>
                        <a:pt x="1136926" y="175026"/>
                        <a:pt x="1139838" y="178360"/>
                        <a:pt x="1139838" y="182249"/>
                      </a:cubicBezTo>
                      <a:cubicBezTo>
                        <a:pt x="1139838" y="186139"/>
                        <a:pt x="1136926" y="189473"/>
                        <a:pt x="1133529" y="189473"/>
                      </a:cubicBezTo>
                      <a:cubicBezTo>
                        <a:pt x="1130133" y="189473"/>
                        <a:pt x="1127221" y="186139"/>
                        <a:pt x="1127221" y="182249"/>
                      </a:cubicBezTo>
                      <a:cubicBezTo>
                        <a:pt x="1127221" y="178360"/>
                        <a:pt x="1130133" y="175026"/>
                        <a:pt x="1133529" y="175026"/>
                      </a:cubicBezTo>
                      <a:close/>
                      <a:moveTo>
                        <a:pt x="1114605" y="175026"/>
                      </a:moveTo>
                      <a:cubicBezTo>
                        <a:pt x="1118002" y="175026"/>
                        <a:pt x="1120913" y="178360"/>
                        <a:pt x="1120913" y="182249"/>
                      </a:cubicBezTo>
                      <a:cubicBezTo>
                        <a:pt x="1120913" y="186139"/>
                        <a:pt x="1118002" y="189473"/>
                        <a:pt x="1114605" y="189473"/>
                      </a:cubicBezTo>
                      <a:cubicBezTo>
                        <a:pt x="1111208" y="189473"/>
                        <a:pt x="1108297" y="186139"/>
                        <a:pt x="1108297" y="182249"/>
                      </a:cubicBezTo>
                      <a:cubicBezTo>
                        <a:pt x="1108297" y="178360"/>
                        <a:pt x="1111208" y="175026"/>
                        <a:pt x="1114605" y="175026"/>
                      </a:cubicBezTo>
                      <a:close/>
                      <a:moveTo>
                        <a:pt x="1095195" y="175026"/>
                      </a:moveTo>
                      <a:cubicBezTo>
                        <a:pt x="1098592" y="175026"/>
                        <a:pt x="1101503" y="178360"/>
                        <a:pt x="1101503" y="182249"/>
                      </a:cubicBezTo>
                      <a:cubicBezTo>
                        <a:pt x="1101503" y="186139"/>
                        <a:pt x="1098592" y="189473"/>
                        <a:pt x="1095195" y="189473"/>
                      </a:cubicBezTo>
                      <a:cubicBezTo>
                        <a:pt x="1091799" y="189473"/>
                        <a:pt x="1089372" y="186139"/>
                        <a:pt x="1089372" y="182249"/>
                      </a:cubicBezTo>
                      <a:cubicBezTo>
                        <a:pt x="1089372" y="178360"/>
                        <a:pt x="1091799" y="175026"/>
                        <a:pt x="1095195" y="175026"/>
                      </a:cubicBezTo>
                      <a:close/>
                      <a:moveTo>
                        <a:pt x="1076271" y="175026"/>
                      </a:moveTo>
                      <a:cubicBezTo>
                        <a:pt x="1079667" y="175026"/>
                        <a:pt x="1082579" y="178360"/>
                        <a:pt x="1082579" y="182249"/>
                      </a:cubicBezTo>
                      <a:cubicBezTo>
                        <a:pt x="1082579" y="186139"/>
                        <a:pt x="1079667" y="189473"/>
                        <a:pt x="1076271" y="189473"/>
                      </a:cubicBezTo>
                      <a:cubicBezTo>
                        <a:pt x="1072874" y="189473"/>
                        <a:pt x="1069963" y="186139"/>
                        <a:pt x="1069963" y="182249"/>
                      </a:cubicBezTo>
                      <a:cubicBezTo>
                        <a:pt x="1069963" y="178360"/>
                        <a:pt x="1072874" y="175026"/>
                        <a:pt x="1076271" y="175026"/>
                      </a:cubicBezTo>
                      <a:close/>
                      <a:moveTo>
                        <a:pt x="1057346" y="175026"/>
                      </a:moveTo>
                      <a:cubicBezTo>
                        <a:pt x="1060743" y="175026"/>
                        <a:pt x="1063169" y="178360"/>
                        <a:pt x="1063169" y="182249"/>
                      </a:cubicBezTo>
                      <a:cubicBezTo>
                        <a:pt x="1063169" y="186139"/>
                        <a:pt x="1060743" y="189473"/>
                        <a:pt x="1057346" y="189473"/>
                      </a:cubicBezTo>
                      <a:cubicBezTo>
                        <a:pt x="1053464" y="189473"/>
                        <a:pt x="1051038" y="186139"/>
                        <a:pt x="1051038" y="182249"/>
                      </a:cubicBezTo>
                      <a:cubicBezTo>
                        <a:pt x="1051038" y="178360"/>
                        <a:pt x="1053464" y="175026"/>
                        <a:pt x="1057346" y="175026"/>
                      </a:cubicBezTo>
                      <a:close/>
                      <a:moveTo>
                        <a:pt x="1019012" y="175026"/>
                      </a:moveTo>
                      <a:cubicBezTo>
                        <a:pt x="1022409" y="175026"/>
                        <a:pt x="1024835" y="178360"/>
                        <a:pt x="1024835" y="182249"/>
                      </a:cubicBezTo>
                      <a:cubicBezTo>
                        <a:pt x="1024835" y="186139"/>
                        <a:pt x="1022409" y="189473"/>
                        <a:pt x="1019012" y="189473"/>
                      </a:cubicBezTo>
                      <a:cubicBezTo>
                        <a:pt x="1015615" y="189473"/>
                        <a:pt x="1012704" y="186139"/>
                        <a:pt x="1012704" y="182249"/>
                      </a:cubicBezTo>
                      <a:cubicBezTo>
                        <a:pt x="1012704" y="178360"/>
                        <a:pt x="1015615" y="175026"/>
                        <a:pt x="1019012" y="175026"/>
                      </a:cubicBezTo>
                      <a:close/>
                      <a:moveTo>
                        <a:pt x="999602" y="175026"/>
                      </a:moveTo>
                      <a:cubicBezTo>
                        <a:pt x="1002999" y="175026"/>
                        <a:pt x="1005910" y="178360"/>
                        <a:pt x="1005910" y="182249"/>
                      </a:cubicBezTo>
                      <a:cubicBezTo>
                        <a:pt x="1005910" y="186139"/>
                        <a:pt x="1002999" y="189473"/>
                        <a:pt x="999602" y="189473"/>
                      </a:cubicBezTo>
                      <a:cubicBezTo>
                        <a:pt x="996206" y="189473"/>
                        <a:pt x="993779" y="186139"/>
                        <a:pt x="993779" y="182249"/>
                      </a:cubicBezTo>
                      <a:cubicBezTo>
                        <a:pt x="993779" y="178360"/>
                        <a:pt x="996206" y="175026"/>
                        <a:pt x="999602" y="175026"/>
                      </a:cubicBezTo>
                      <a:close/>
                      <a:moveTo>
                        <a:pt x="980678" y="175026"/>
                      </a:moveTo>
                      <a:cubicBezTo>
                        <a:pt x="984074" y="175026"/>
                        <a:pt x="986986" y="178360"/>
                        <a:pt x="986986" y="182249"/>
                      </a:cubicBezTo>
                      <a:cubicBezTo>
                        <a:pt x="986986" y="186139"/>
                        <a:pt x="984074" y="189473"/>
                        <a:pt x="980678" y="189473"/>
                      </a:cubicBezTo>
                      <a:cubicBezTo>
                        <a:pt x="977281" y="189473"/>
                        <a:pt x="974370" y="186139"/>
                        <a:pt x="974370" y="182249"/>
                      </a:cubicBezTo>
                      <a:cubicBezTo>
                        <a:pt x="974370" y="178360"/>
                        <a:pt x="977281" y="175026"/>
                        <a:pt x="980678" y="175026"/>
                      </a:cubicBezTo>
                      <a:close/>
                      <a:moveTo>
                        <a:pt x="961268" y="175026"/>
                      </a:moveTo>
                      <a:cubicBezTo>
                        <a:pt x="964665" y="175026"/>
                        <a:pt x="967576" y="178360"/>
                        <a:pt x="967576" y="182249"/>
                      </a:cubicBezTo>
                      <a:cubicBezTo>
                        <a:pt x="967576" y="186139"/>
                        <a:pt x="964665" y="189473"/>
                        <a:pt x="961268" y="189473"/>
                      </a:cubicBezTo>
                      <a:cubicBezTo>
                        <a:pt x="957871" y="189473"/>
                        <a:pt x="955445" y="186139"/>
                        <a:pt x="955445" y="182249"/>
                      </a:cubicBezTo>
                      <a:cubicBezTo>
                        <a:pt x="955445" y="178360"/>
                        <a:pt x="957871" y="175026"/>
                        <a:pt x="961268" y="175026"/>
                      </a:cubicBezTo>
                      <a:close/>
                      <a:moveTo>
                        <a:pt x="942343" y="175026"/>
                      </a:moveTo>
                      <a:cubicBezTo>
                        <a:pt x="945740" y="175026"/>
                        <a:pt x="948652" y="178360"/>
                        <a:pt x="948652" y="182249"/>
                      </a:cubicBezTo>
                      <a:cubicBezTo>
                        <a:pt x="948652" y="186139"/>
                        <a:pt x="945740" y="189473"/>
                        <a:pt x="942343" y="189473"/>
                      </a:cubicBezTo>
                      <a:cubicBezTo>
                        <a:pt x="938947" y="189473"/>
                        <a:pt x="936035" y="186139"/>
                        <a:pt x="936035" y="182249"/>
                      </a:cubicBezTo>
                      <a:cubicBezTo>
                        <a:pt x="936035" y="178360"/>
                        <a:pt x="938947" y="175026"/>
                        <a:pt x="942343" y="175026"/>
                      </a:cubicBezTo>
                      <a:close/>
                      <a:moveTo>
                        <a:pt x="923419" y="175026"/>
                      </a:moveTo>
                      <a:cubicBezTo>
                        <a:pt x="926816" y="175026"/>
                        <a:pt x="929242" y="178360"/>
                        <a:pt x="929242" y="182249"/>
                      </a:cubicBezTo>
                      <a:cubicBezTo>
                        <a:pt x="929242" y="186139"/>
                        <a:pt x="926816" y="189473"/>
                        <a:pt x="923419" y="189473"/>
                      </a:cubicBezTo>
                      <a:cubicBezTo>
                        <a:pt x="920022" y="189473"/>
                        <a:pt x="917111" y="186139"/>
                        <a:pt x="917111" y="182249"/>
                      </a:cubicBezTo>
                      <a:cubicBezTo>
                        <a:pt x="917111" y="178360"/>
                        <a:pt x="920022" y="175026"/>
                        <a:pt x="923419" y="175026"/>
                      </a:cubicBezTo>
                      <a:close/>
                      <a:moveTo>
                        <a:pt x="904009" y="175026"/>
                      </a:moveTo>
                      <a:cubicBezTo>
                        <a:pt x="907406" y="175026"/>
                        <a:pt x="910317" y="178360"/>
                        <a:pt x="910317" y="182249"/>
                      </a:cubicBezTo>
                      <a:cubicBezTo>
                        <a:pt x="910317" y="186139"/>
                        <a:pt x="907406" y="189473"/>
                        <a:pt x="904009" y="189473"/>
                      </a:cubicBezTo>
                      <a:cubicBezTo>
                        <a:pt x="900613" y="189473"/>
                        <a:pt x="897701" y="186139"/>
                        <a:pt x="897701" y="182249"/>
                      </a:cubicBezTo>
                      <a:cubicBezTo>
                        <a:pt x="897701" y="178360"/>
                        <a:pt x="900613" y="175026"/>
                        <a:pt x="904009" y="175026"/>
                      </a:cubicBezTo>
                      <a:close/>
                      <a:moveTo>
                        <a:pt x="636155" y="175026"/>
                      </a:moveTo>
                      <a:cubicBezTo>
                        <a:pt x="639551" y="175026"/>
                        <a:pt x="642463" y="178360"/>
                        <a:pt x="642463" y="182249"/>
                      </a:cubicBezTo>
                      <a:cubicBezTo>
                        <a:pt x="642463" y="186139"/>
                        <a:pt x="639551" y="189473"/>
                        <a:pt x="636155" y="189473"/>
                      </a:cubicBezTo>
                      <a:cubicBezTo>
                        <a:pt x="632758" y="189473"/>
                        <a:pt x="629847" y="186139"/>
                        <a:pt x="629847" y="182249"/>
                      </a:cubicBezTo>
                      <a:cubicBezTo>
                        <a:pt x="629847" y="178360"/>
                        <a:pt x="632758" y="175026"/>
                        <a:pt x="636155" y="175026"/>
                      </a:cubicBezTo>
                      <a:close/>
                      <a:moveTo>
                        <a:pt x="617230" y="175026"/>
                      </a:moveTo>
                      <a:cubicBezTo>
                        <a:pt x="620627" y="175026"/>
                        <a:pt x="623538" y="178360"/>
                        <a:pt x="623538" y="182249"/>
                      </a:cubicBezTo>
                      <a:cubicBezTo>
                        <a:pt x="623538" y="186139"/>
                        <a:pt x="620627" y="189473"/>
                        <a:pt x="617230" y="189473"/>
                      </a:cubicBezTo>
                      <a:cubicBezTo>
                        <a:pt x="613833" y="189473"/>
                        <a:pt x="610922" y="186139"/>
                        <a:pt x="610922" y="182249"/>
                      </a:cubicBezTo>
                      <a:cubicBezTo>
                        <a:pt x="610922" y="178360"/>
                        <a:pt x="613833" y="175026"/>
                        <a:pt x="617230" y="175026"/>
                      </a:cubicBezTo>
                      <a:close/>
                      <a:moveTo>
                        <a:pt x="597820" y="175026"/>
                      </a:moveTo>
                      <a:cubicBezTo>
                        <a:pt x="601217" y="175026"/>
                        <a:pt x="604129" y="178360"/>
                        <a:pt x="604129" y="182249"/>
                      </a:cubicBezTo>
                      <a:cubicBezTo>
                        <a:pt x="604129" y="186139"/>
                        <a:pt x="601217" y="189473"/>
                        <a:pt x="597820" y="189473"/>
                      </a:cubicBezTo>
                      <a:cubicBezTo>
                        <a:pt x="594424" y="189473"/>
                        <a:pt x="591998" y="186139"/>
                        <a:pt x="591998" y="182249"/>
                      </a:cubicBezTo>
                      <a:cubicBezTo>
                        <a:pt x="591998" y="178360"/>
                        <a:pt x="594424" y="175026"/>
                        <a:pt x="597820" y="175026"/>
                      </a:cubicBezTo>
                      <a:close/>
                      <a:moveTo>
                        <a:pt x="578896" y="175026"/>
                      </a:moveTo>
                      <a:cubicBezTo>
                        <a:pt x="582293" y="175026"/>
                        <a:pt x="585204" y="178360"/>
                        <a:pt x="585204" y="182249"/>
                      </a:cubicBezTo>
                      <a:cubicBezTo>
                        <a:pt x="585204" y="186139"/>
                        <a:pt x="582293" y="189473"/>
                        <a:pt x="578896" y="189473"/>
                      </a:cubicBezTo>
                      <a:cubicBezTo>
                        <a:pt x="575499" y="189473"/>
                        <a:pt x="572588" y="186139"/>
                        <a:pt x="572588" y="182249"/>
                      </a:cubicBezTo>
                      <a:cubicBezTo>
                        <a:pt x="572588" y="178360"/>
                        <a:pt x="575499" y="175026"/>
                        <a:pt x="578896" y="175026"/>
                      </a:cubicBezTo>
                      <a:close/>
                      <a:moveTo>
                        <a:pt x="502227" y="175026"/>
                      </a:moveTo>
                      <a:cubicBezTo>
                        <a:pt x="505624" y="175026"/>
                        <a:pt x="508536" y="178360"/>
                        <a:pt x="508536" y="182249"/>
                      </a:cubicBezTo>
                      <a:cubicBezTo>
                        <a:pt x="508536" y="186139"/>
                        <a:pt x="505624" y="189473"/>
                        <a:pt x="502227" y="189473"/>
                      </a:cubicBezTo>
                      <a:cubicBezTo>
                        <a:pt x="498831" y="189473"/>
                        <a:pt x="495919" y="186139"/>
                        <a:pt x="495919" y="182249"/>
                      </a:cubicBezTo>
                      <a:cubicBezTo>
                        <a:pt x="495919" y="178360"/>
                        <a:pt x="498831" y="175026"/>
                        <a:pt x="502227" y="175026"/>
                      </a:cubicBezTo>
                      <a:close/>
                      <a:moveTo>
                        <a:pt x="483303" y="175026"/>
                      </a:moveTo>
                      <a:cubicBezTo>
                        <a:pt x="486700" y="175026"/>
                        <a:pt x="489611" y="178360"/>
                        <a:pt x="489611" y="182249"/>
                      </a:cubicBezTo>
                      <a:cubicBezTo>
                        <a:pt x="489611" y="186139"/>
                        <a:pt x="486700" y="189473"/>
                        <a:pt x="483303" y="189473"/>
                      </a:cubicBezTo>
                      <a:cubicBezTo>
                        <a:pt x="479906" y="189473"/>
                        <a:pt x="476995" y="186139"/>
                        <a:pt x="476995" y="182249"/>
                      </a:cubicBezTo>
                      <a:cubicBezTo>
                        <a:pt x="476995" y="178360"/>
                        <a:pt x="479906" y="175026"/>
                        <a:pt x="483303" y="175026"/>
                      </a:cubicBezTo>
                      <a:close/>
                      <a:moveTo>
                        <a:pt x="463893" y="175026"/>
                      </a:moveTo>
                      <a:cubicBezTo>
                        <a:pt x="467290" y="175026"/>
                        <a:pt x="470201" y="178360"/>
                        <a:pt x="470201" y="182249"/>
                      </a:cubicBezTo>
                      <a:cubicBezTo>
                        <a:pt x="470201" y="186139"/>
                        <a:pt x="467290" y="189473"/>
                        <a:pt x="463893" y="189473"/>
                      </a:cubicBezTo>
                      <a:cubicBezTo>
                        <a:pt x="460497" y="189473"/>
                        <a:pt x="458070" y="186139"/>
                        <a:pt x="458070" y="182249"/>
                      </a:cubicBezTo>
                      <a:cubicBezTo>
                        <a:pt x="458070" y="178360"/>
                        <a:pt x="460497" y="175026"/>
                        <a:pt x="463893" y="175026"/>
                      </a:cubicBezTo>
                      <a:close/>
                      <a:moveTo>
                        <a:pt x="406634" y="175026"/>
                      </a:moveTo>
                      <a:cubicBezTo>
                        <a:pt x="410031" y="175026"/>
                        <a:pt x="412943" y="178360"/>
                        <a:pt x="412943" y="182249"/>
                      </a:cubicBezTo>
                      <a:cubicBezTo>
                        <a:pt x="412943" y="186139"/>
                        <a:pt x="410031" y="189473"/>
                        <a:pt x="406634" y="189473"/>
                      </a:cubicBezTo>
                      <a:cubicBezTo>
                        <a:pt x="403238" y="189473"/>
                        <a:pt x="400326" y="186139"/>
                        <a:pt x="400326" y="182249"/>
                      </a:cubicBezTo>
                      <a:cubicBezTo>
                        <a:pt x="400326" y="178360"/>
                        <a:pt x="403238" y="175026"/>
                        <a:pt x="406634" y="175026"/>
                      </a:cubicBezTo>
                      <a:close/>
                      <a:moveTo>
                        <a:pt x="387710" y="175026"/>
                      </a:moveTo>
                      <a:cubicBezTo>
                        <a:pt x="391107" y="175026"/>
                        <a:pt x="393533" y="178360"/>
                        <a:pt x="393533" y="182249"/>
                      </a:cubicBezTo>
                      <a:cubicBezTo>
                        <a:pt x="393533" y="186139"/>
                        <a:pt x="391107" y="189473"/>
                        <a:pt x="387710" y="189473"/>
                      </a:cubicBezTo>
                      <a:cubicBezTo>
                        <a:pt x="384313" y="189473"/>
                        <a:pt x="381402" y="186139"/>
                        <a:pt x="381402" y="182249"/>
                      </a:cubicBezTo>
                      <a:cubicBezTo>
                        <a:pt x="381402" y="178360"/>
                        <a:pt x="384313" y="175026"/>
                        <a:pt x="387710" y="175026"/>
                      </a:cubicBezTo>
                      <a:close/>
                      <a:moveTo>
                        <a:pt x="368300" y="175026"/>
                      </a:moveTo>
                      <a:cubicBezTo>
                        <a:pt x="371697" y="175026"/>
                        <a:pt x="374608" y="178360"/>
                        <a:pt x="374608" y="182249"/>
                      </a:cubicBezTo>
                      <a:cubicBezTo>
                        <a:pt x="374608" y="186139"/>
                        <a:pt x="371697" y="189473"/>
                        <a:pt x="368300" y="189473"/>
                      </a:cubicBezTo>
                      <a:cubicBezTo>
                        <a:pt x="364903" y="189473"/>
                        <a:pt x="362477" y="186139"/>
                        <a:pt x="362477" y="182249"/>
                      </a:cubicBezTo>
                      <a:cubicBezTo>
                        <a:pt x="362477" y="178360"/>
                        <a:pt x="364903" y="175026"/>
                        <a:pt x="368300" y="175026"/>
                      </a:cubicBezTo>
                      <a:close/>
                      <a:moveTo>
                        <a:pt x="349376" y="175026"/>
                      </a:moveTo>
                      <a:cubicBezTo>
                        <a:pt x="352772" y="175026"/>
                        <a:pt x="355684" y="178360"/>
                        <a:pt x="355684" y="182249"/>
                      </a:cubicBezTo>
                      <a:cubicBezTo>
                        <a:pt x="355684" y="186139"/>
                        <a:pt x="352772" y="189473"/>
                        <a:pt x="349376" y="189473"/>
                      </a:cubicBezTo>
                      <a:cubicBezTo>
                        <a:pt x="345979" y="189473"/>
                        <a:pt x="343068" y="186139"/>
                        <a:pt x="343068" y="182249"/>
                      </a:cubicBezTo>
                      <a:cubicBezTo>
                        <a:pt x="343068" y="178360"/>
                        <a:pt x="345979" y="175026"/>
                        <a:pt x="349376" y="175026"/>
                      </a:cubicBezTo>
                      <a:close/>
                      <a:moveTo>
                        <a:pt x="329966" y="175026"/>
                      </a:moveTo>
                      <a:cubicBezTo>
                        <a:pt x="333363" y="175026"/>
                        <a:pt x="336274" y="178360"/>
                        <a:pt x="336274" y="182249"/>
                      </a:cubicBezTo>
                      <a:cubicBezTo>
                        <a:pt x="336274" y="186139"/>
                        <a:pt x="333363" y="189473"/>
                        <a:pt x="329966" y="189473"/>
                      </a:cubicBezTo>
                      <a:cubicBezTo>
                        <a:pt x="326569" y="189473"/>
                        <a:pt x="324143" y="186139"/>
                        <a:pt x="324143" y="182249"/>
                      </a:cubicBezTo>
                      <a:cubicBezTo>
                        <a:pt x="324143" y="178360"/>
                        <a:pt x="326569" y="175026"/>
                        <a:pt x="329966" y="175026"/>
                      </a:cubicBezTo>
                      <a:close/>
                      <a:moveTo>
                        <a:pt x="311041" y="175026"/>
                      </a:moveTo>
                      <a:cubicBezTo>
                        <a:pt x="314438" y="175026"/>
                        <a:pt x="317350" y="178360"/>
                        <a:pt x="317350" y="182249"/>
                      </a:cubicBezTo>
                      <a:cubicBezTo>
                        <a:pt x="317350" y="186139"/>
                        <a:pt x="314438" y="189473"/>
                        <a:pt x="311041" y="189473"/>
                      </a:cubicBezTo>
                      <a:cubicBezTo>
                        <a:pt x="307645" y="189473"/>
                        <a:pt x="304733" y="186139"/>
                        <a:pt x="304733" y="182249"/>
                      </a:cubicBezTo>
                      <a:cubicBezTo>
                        <a:pt x="304733" y="178360"/>
                        <a:pt x="307645" y="175026"/>
                        <a:pt x="311041" y="175026"/>
                      </a:cubicBezTo>
                      <a:close/>
                      <a:moveTo>
                        <a:pt x="272707" y="175026"/>
                      </a:moveTo>
                      <a:cubicBezTo>
                        <a:pt x="276104" y="175026"/>
                        <a:pt x="279015" y="178360"/>
                        <a:pt x="279015" y="182249"/>
                      </a:cubicBezTo>
                      <a:cubicBezTo>
                        <a:pt x="279015" y="186139"/>
                        <a:pt x="276104" y="189473"/>
                        <a:pt x="272707" y="189473"/>
                      </a:cubicBezTo>
                      <a:cubicBezTo>
                        <a:pt x="269310" y="189473"/>
                        <a:pt x="266399" y="186139"/>
                        <a:pt x="266399" y="182249"/>
                      </a:cubicBezTo>
                      <a:cubicBezTo>
                        <a:pt x="266399" y="178360"/>
                        <a:pt x="269310" y="175026"/>
                        <a:pt x="272707" y="175026"/>
                      </a:cubicBezTo>
                      <a:close/>
                      <a:moveTo>
                        <a:pt x="253783" y="175026"/>
                      </a:moveTo>
                      <a:cubicBezTo>
                        <a:pt x="257179" y="175026"/>
                        <a:pt x="259606" y="178360"/>
                        <a:pt x="259606" y="182249"/>
                      </a:cubicBezTo>
                      <a:cubicBezTo>
                        <a:pt x="259606" y="186139"/>
                        <a:pt x="257179" y="189473"/>
                        <a:pt x="253783" y="189473"/>
                      </a:cubicBezTo>
                      <a:cubicBezTo>
                        <a:pt x="250386" y="189473"/>
                        <a:pt x="247475" y="186139"/>
                        <a:pt x="247475" y="182249"/>
                      </a:cubicBezTo>
                      <a:cubicBezTo>
                        <a:pt x="247475" y="178360"/>
                        <a:pt x="250386" y="175026"/>
                        <a:pt x="253783" y="175026"/>
                      </a:cubicBezTo>
                      <a:close/>
                      <a:moveTo>
                        <a:pt x="234373" y="175026"/>
                      </a:moveTo>
                      <a:cubicBezTo>
                        <a:pt x="237770" y="175026"/>
                        <a:pt x="240681" y="178360"/>
                        <a:pt x="240681" y="182249"/>
                      </a:cubicBezTo>
                      <a:cubicBezTo>
                        <a:pt x="240681" y="186139"/>
                        <a:pt x="237770" y="189473"/>
                        <a:pt x="234373" y="189473"/>
                      </a:cubicBezTo>
                      <a:cubicBezTo>
                        <a:pt x="230976" y="189473"/>
                        <a:pt x="228550" y="186139"/>
                        <a:pt x="228550" y="182249"/>
                      </a:cubicBezTo>
                      <a:cubicBezTo>
                        <a:pt x="228550" y="178360"/>
                        <a:pt x="230976" y="175026"/>
                        <a:pt x="234373" y="175026"/>
                      </a:cubicBezTo>
                      <a:close/>
                      <a:moveTo>
                        <a:pt x="215448" y="175026"/>
                      </a:moveTo>
                      <a:cubicBezTo>
                        <a:pt x="218845" y="175026"/>
                        <a:pt x="221757" y="178360"/>
                        <a:pt x="221757" y="182249"/>
                      </a:cubicBezTo>
                      <a:cubicBezTo>
                        <a:pt x="221757" y="186139"/>
                        <a:pt x="218845" y="189473"/>
                        <a:pt x="215448" y="189473"/>
                      </a:cubicBezTo>
                      <a:cubicBezTo>
                        <a:pt x="212052" y="189473"/>
                        <a:pt x="209140" y="186139"/>
                        <a:pt x="209140" y="182249"/>
                      </a:cubicBezTo>
                      <a:cubicBezTo>
                        <a:pt x="209140" y="178360"/>
                        <a:pt x="212052" y="175026"/>
                        <a:pt x="215448" y="175026"/>
                      </a:cubicBezTo>
                      <a:close/>
                      <a:moveTo>
                        <a:pt x="196039" y="175026"/>
                      </a:moveTo>
                      <a:cubicBezTo>
                        <a:pt x="199435" y="175026"/>
                        <a:pt x="202347" y="178360"/>
                        <a:pt x="202347" y="182249"/>
                      </a:cubicBezTo>
                      <a:cubicBezTo>
                        <a:pt x="202347" y="186139"/>
                        <a:pt x="199435" y="189473"/>
                        <a:pt x="196039" y="189473"/>
                      </a:cubicBezTo>
                      <a:cubicBezTo>
                        <a:pt x="192642" y="189473"/>
                        <a:pt x="190216" y="186139"/>
                        <a:pt x="190216" y="182249"/>
                      </a:cubicBezTo>
                      <a:cubicBezTo>
                        <a:pt x="190216" y="178360"/>
                        <a:pt x="192642" y="175026"/>
                        <a:pt x="196039" y="175026"/>
                      </a:cubicBezTo>
                      <a:close/>
                      <a:moveTo>
                        <a:pt x="177114" y="175026"/>
                      </a:moveTo>
                      <a:cubicBezTo>
                        <a:pt x="180511" y="175026"/>
                        <a:pt x="183422" y="178360"/>
                        <a:pt x="183422" y="182249"/>
                      </a:cubicBezTo>
                      <a:cubicBezTo>
                        <a:pt x="183422" y="186139"/>
                        <a:pt x="180511" y="189473"/>
                        <a:pt x="177114" y="189473"/>
                      </a:cubicBezTo>
                      <a:cubicBezTo>
                        <a:pt x="173717" y="189473"/>
                        <a:pt x="170806" y="186139"/>
                        <a:pt x="170806" y="182249"/>
                      </a:cubicBezTo>
                      <a:cubicBezTo>
                        <a:pt x="170806" y="178360"/>
                        <a:pt x="173717" y="175026"/>
                        <a:pt x="177114" y="175026"/>
                      </a:cubicBezTo>
                      <a:close/>
                      <a:moveTo>
                        <a:pt x="158190" y="175026"/>
                      </a:moveTo>
                      <a:cubicBezTo>
                        <a:pt x="161586" y="175026"/>
                        <a:pt x="164013" y="178360"/>
                        <a:pt x="164013" y="182249"/>
                      </a:cubicBezTo>
                      <a:cubicBezTo>
                        <a:pt x="164013" y="186139"/>
                        <a:pt x="161586" y="189473"/>
                        <a:pt x="158190" y="189473"/>
                      </a:cubicBezTo>
                      <a:cubicBezTo>
                        <a:pt x="154793" y="189473"/>
                        <a:pt x="151882" y="186139"/>
                        <a:pt x="151882" y="182249"/>
                      </a:cubicBezTo>
                      <a:cubicBezTo>
                        <a:pt x="151882" y="178360"/>
                        <a:pt x="154793" y="175026"/>
                        <a:pt x="158190" y="175026"/>
                      </a:cubicBezTo>
                      <a:close/>
                      <a:moveTo>
                        <a:pt x="138780" y="175026"/>
                      </a:moveTo>
                      <a:cubicBezTo>
                        <a:pt x="142177" y="175026"/>
                        <a:pt x="145088" y="178360"/>
                        <a:pt x="145088" y="182249"/>
                      </a:cubicBezTo>
                      <a:cubicBezTo>
                        <a:pt x="145088" y="186139"/>
                        <a:pt x="142177" y="189473"/>
                        <a:pt x="138780" y="189473"/>
                      </a:cubicBezTo>
                      <a:cubicBezTo>
                        <a:pt x="135383" y="189473"/>
                        <a:pt x="132472" y="186139"/>
                        <a:pt x="132472" y="182249"/>
                      </a:cubicBezTo>
                      <a:cubicBezTo>
                        <a:pt x="132472" y="178360"/>
                        <a:pt x="135383" y="175026"/>
                        <a:pt x="138780" y="175026"/>
                      </a:cubicBezTo>
                      <a:close/>
                      <a:moveTo>
                        <a:pt x="119855" y="175026"/>
                      </a:moveTo>
                      <a:cubicBezTo>
                        <a:pt x="123252" y="175026"/>
                        <a:pt x="125678" y="178360"/>
                        <a:pt x="125678" y="182249"/>
                      </a:cubicBezTo>
                      <a:cubicBezTo>
                        <a:pt x="125678" y="186139"/>
                        <a:pt x="123252" y="189473"/>
                        <a:pt x="119855" y="189473"/>
                      </a:cubicBezTo>
                      <a:cubicBezTo>
                        <a:pt x="116459" y="189473"/>
                        <a:pt x="113547" y="186139"/>
                        <a:pt x="113547" y="182249"/>
                      </a:cubicBezTo>
                      <a:cubicBezTo>
                        <a:pt x="113547" y="178360"/>
                        <a:pt x="116459" y="175026"/>
                        <a:pt x="119855" y="175026"/>
                      </a:cubicBezTo>
                      <a:close/>
                      <a:moveTo>
                        <a:pt x="100446" y="175026"/>
                      </a:moveTo>
                      <a:cubicBezTo>
                        <a:pt x="103842" y="175026"/>
                        <a:pt x="106754" y="178360"/>
                        <a:pt x="106754" y="182249"/>
                      </a:cubicBezTo>
                      <a:cubicBezTo>
                        <a:pt x="106754" y="186139"/>
                        <a:pt x="103842" y="189473"/>
                        <a:pt x="100446" y="189473"/>
                      </a:cubicBezTo>
                      <a:cubicBezTo>
                        <a:pt x="97049" y="189473"/>
                        <a:pt x="94623" y="186139"/>
                        <a:pt x="94623" y="182249"/>
                      </a:cubicBezTo>
                      <a:cubicBezTo>
                        <a:pt x="94623" y="178360"/>
                        <a:pt x="97049" y="175026"/>
                        <a:pt x="100446" y="175026"/>
                      </a:cubicBezTo>
                      <a:close/>
                      <a:moveTo>
                        <a:pt x="81521" y="175026"/>
                      </a:moveTo>
                      <a:cubicBezTo>
                        <a:pt x="84918" y="175026"/>
                        <a:pt x="87829" y="178360"/>
                        <a:pt x="87829" y="182249"/>
                      </a:cubicBezTo>
                      <a:cubicBezTo>
                        <a:pt x="87829" y="186139"/>
                        <a:pt x="84918" y="189473"/>
                        <a:pt x="81521" y="189473"/>
                      </a:cubicBezTo>
                      <a:cubicBezTo>
                        <a:pt x="78124" y="189473"/>
                        <a:pt x="75213" y="186139"/>
                        <a:pt x="75213" y="182249"/>
                      </a:cubicBezTo>
                      <a:cubicBezTo>
                        <a:pt x="75213" y="178360"/>
                        <a:pt x="78124" y="175026"/>
                        <a:pt x="81521" y="175026"/>
                      </a:cubicBezTo>
                      <a:close/>
                      <a:moveTo>
                        <a:pt x="62111" y="175026"/>
                      </a:moveTo>
                      <a:cubicBezTo>
                        <a:pt x="65993" y="175026"/>
                        <a:pt x="68420" y="178360"/>
                        <a:pt x="68420" y="182249"/>
                      </a:cubicBezTo>
                      <a:cubicBezTo>
                        <a:pt x="68420" y="186139"/>
                        <a:pt x="65993" y="189473"/>
                        <a:pt x="62111" y="189473"/>
                      </a:cubicBezTo>
                      <a:cubicBezTo>
                        <a:pt x="58715" y="189473"/>
                        <a:pt x="56289" y="186139"/>
                        <a:pt x="56289" y="182249"/>
                      </a:cubicBezTo>
                      <a:cubicBezTo>
                        <a:pt x="56289" y="178360"/>
                        <a:pt x="58715" y="175026"/>
                        <a:pt x="62111" y="175026"/>
                      </a:cubicBezTo>
                      <a:close/>
                      <a:moveTo>
                        <a:pt x="43187" y="175026"/>
                      </a:moveTo>
                      <a:cubicBezTo>
                        <a:pt x="46584" y="175026"/>
                        <a:pt x="49495" y="178360"/>
                        <a:pt x="49495" y="182249"/>
                      </a:cubicBezTo>
                      <a:cubicBezTo>
                        <a:pt x="49495" y="186139"/>
                        <a:pt x="46584" y="189473"/>
                        <a:pt x="43187" y="189473"/>
                      </a:cubicBezTo>
                      <a:cubicBezTo>
                        <a:pt x="39790" y="189473"/>
                        <a:pt x="36879" y="186139"/>
                        <a:pt x="36879" y="182249"/>
                      </a:cubicBezTo>
                      <a:cubicBezTo>
                        <a:pt x="36879" y="178360"/>
                        <a:pt x="39790" y="175026"/>
                        <a:pt x="43187" y="175026"/>
                      </a:cubicBezTo>
                      <a:close/>
                      <a:moveTo>
                        <a:pt x="1165917" y="160166"/>
                      </a:moveTo>
                      <a:lnTo>
                        <a:pt x="1166284" y="161349"/>
                      </a:lnTo>
                      <a:lnTo>
                        <a:pt x="1165556" y="160580"/>
                      </a:lnTo>
                      <a:close/>
                      <a:moveTo>
                        <a:pt x="904009" y="157801"/>
                      </a:moveTo>
                      <a:cubicBezTo>
                        <a:pt x="904980" y="157801"/>
                        <a:pt x="905950" y="158913"/>
                        <a:pt x="905950" y="160580"/>
                      </a:cubicBezTo>
                      <a:cubicBezTo>
                        <a:pt x="905950" y="161691"/>
                        <a:pt x="904980" y="162802"/>
                        <a:pt x="904009" y="162802"/>
                      </a:cubicBezTo>
                      <a:cubicBezTo>
                        <a:pt x="903039" y="162802"/>
                        <a:pt x="902068" y="161691"/>
                        <a:pt x="902068" y="160580"/>
                      </a:cubicBezTo>
                      <a:cubicBezTo>
                        <a:pt x="902068" y="158913"/>
                        <a:pt x="903039" y="157801"/>
                        <a:pt x="904009" y="157801"/>
                      </a:cubicBezTo>
                      <a:close/>
                      <a:moveTo>
                        <a:pt x="1114605" y="155579"/>
                      </a:moveTo>
                      <a:cubicBezTo>
                        <a:pt x="1117031" y="155579"/>
                        <a:pt x="1118487" y="157801"/>
                        <a:pt x="1118487" y="160580"/>
                      </a:cubicBezTo>
                      <a:cubicBezTo>
                        <a:pt x="1118487" y="162802"/>
                        <a:pt x="1117031" y="165025"/>
                        <a:pt x="1114605" y="165025"/>
                      </a:cubicBezTo>
                      <a:cubicBezTo>
                        <a:pt x="1112179" y="165025"/>
                        <a:pt x="1110238" y="162802"/>
                        <a:pt x="1110238" y="160580"/>
                      </a:cubicBezTo>
                      <a:cubicBezTo>
                        <a:pt x="1110238" y="157801"/>
                        <a:pt x="1112179" y="155579"/>
                        <a:pt x="1114605" y="155579"/>
                      </a:cubicBezTo>
                      <a:close/>
                      <a:moveTo>
                        <a:pt x="4853" y="154468"/>
                      </a:moveTo>
                      <a:cubicBezTo>
                        <a:pt x="7764" y="154468"/>
                        <a:pt x="10190" y="157246"/>
                        <a:pt x="10190" y="160580"/>
                      </a:cubicBezTo>
                      <a:cubicBezTo>
                        <a:pt x="10190" y="163913"/>
                        <a:pt x="7764" y="166136"/>
                        <a:pt x="4853" y="166136"/>
                      </a:cubicBezTo>
                      <a:cubicBezTo>
                        <a:pt x="1941" y="166136"/>
                        <a:pt x="0" y="163913"/>
                        <a:pt x="0" y="160580"/>
                      </a:cubicBezTo>
                      <a:cubicBezTo>
                        <a:pt x="0" y="157246"/>
                        <a:pt x="1941" y="154468"/>
                        <a:pt x="4853" y="154468"/>
                      </a:cubicBezTo>
                      <a:close/>
                      <a:moveTo>
                        <a:pt x="1133529" y="153356"/>
                      </a:moveTo>
                      <a:cubicBezTo>
                        <a:pt x="1136926" y="153356"/>
                        <a:pt x="1139838" y="156690"/>
                        <a:pt x="1139838" y="160580"/>
                      </a:cubicBezTo>
                      <a:cubicBezTo>
                        <a:pt x="1139838" y="164469"/>
                        <a:pt x="1136926" y="167247"/>
                        <a:pt x="1133529" y="167247"/>
                      </a:cubicBezTo>
                      <a:cubicBezTo>
                        <a:pt x="1130133" y="167247"/>
                        <a:pt x="1127221" y="164469"/>
                        <a:pt x="1127221" y="160580"/>
                      </a:cubicBezTo>
                      <a:cubicBezTo>
                        <a:pt x="1127221" y="156690"/>
                        <a:pt x="1130133" y="153356"/>
                        <a:pt x="1133529" y="153356"/>
                      </a:cubicBezTo>
                      <a:close/>
                      <a:moveTo>
                        <a:pt x="999602" y="153356"/>
                      </a:moveTo>
                      <a:cubicBezTo>
                        <a:pt x="1002999" y="153356"/>
                        <a:pt x="1005910" y="156690"/>
                        <a:pt x="1005910" y="160580"/>
                      </a:cubicBezTo>
                      <a:cubicBezTo>
                        <a:pt x="1005910" y="164469"/>
                        <a:pt x="1002999" y="167247"/>
                        <a:pt x="999602" y="167247"/>
                      </a:cubicBezTo>
                      <a:cubicBezTo>
                        <a:pt x="996206" y="167247"/>
                        <a:pt x="993779" y="164469"/>
                        <a:pt x="993779" y="160580"/>
                      </a:cubicBezTo>
                      <a:cubicBezTo>
                        <a:pt x="993779" y="156690"/>
                        <a:pt x="996206" y="153356"/>
                        <a:pt x="999602" y="153356"/>
                      </a:cubicBezTo>
                      <a:close/>
                      <a:moveTo>
                        <a:pt x="980678" y="153356"/>
                      </a:moveTo>
                      <a:cubicBezTo>
                        <a:pt x="984074" y="153356"/>
                        <a:pt x="986986" y="156690"/>
                        <a:pt x="986986" y="160580"/>
                      </a:cubicBezTo>
                      <a:cubicBezTo>
                        <a:pt x="986986" y="164469"/>
                        <a:pt x="984074" y="167247"/>
                        <a:pt x="980678" y="167247"/>
                      </a:cubicBezTo>
                      <a:cubicBezTo>
                        <a:pt x="977281" y="167247"/>
                        <a:pt x="974370" y="164469"/>
                        <a:pt x="974370" y="160580"/>
                      </a:cubicBezTo>
                      <a:cubicBezTo>
                        <a:pt x="974370" y="156690"/>
                        <a:pt x="977281" y="153356"/>
                        <a:pt x="980678" y="153356"/>
                      </a:cubicBezTo>
                      <a:close/>
                      <a:moveTo>
                        <a:pt x="961268" y="153356"/>
                      </a:moveTo>
                      <a:cubicBezTo>
                        <a:pt x="964665" y="153356"/>
                        <a:pt x="967576" y="156690"/>
                        <a:pt x="967576" y="160580"/>
                      </a:cubicBezTo>
                      <a:cubicBezTo>
                        <a:pt x="967576" y="164469"/>
                        <a:pt x="964665" y="167247"/>
                        <a:pt x="961268" y="167247"/>
                      </a:cubicBezTo>
                      <a:cubicBezTo>
                        <a:pt x="957871" y="167247"/>
                        <a:pt x="955445" y="164469"/>
                        <a:pt x="955445" y="160580"/>
                      </a:cubicBezTo>
                      <a:cubicBezTo>
                        <a:pt x="955445" y="156690"/>
                        <a:pt x="957871" y="153356"/>
                        <a:pt x="961268" y="153356"/>
                      </a:cubicBezTo>
                      <a:close/>
                      <a:moveTo>
                        <a:pt x="942343" y="153356"/>
                      </a:moveTo>
                      <a:cubicBezTo>
                        <a:pt x="945740" y="153356"/>
                        <a:pt x="948652" y="156690"/>
                        <a:pt x="948652" y="160580"/>
                      </a:cubicBezTo>
                      <a:cubicBezTo>
                        <a:pt x="948652" y="164469"/>
                        <a:pt x="945740" y="167247"/>
                        <a:pt x="942343" y="167247"/>
                      </a:cubicBezTo>
                      <a:cubicBezTo>
                        <a:pt x="938947" y="167247"/>
                        <a:pt x="936035" y="164469"/>
                        <a:pt x="936035" y="160580"/>
                      </a:cubicBezTo>
                      <a:cubicBezTo>
                        <a:pt x="936035" y="156690"/>
                        <a:pt x="938947" y="153356"/>
                        <a:pt x="942343" y="153356"/>
                      </a:cubicBezTo>
                      <a:close/>
                      <a:moveTo>
                        <a:pt x="923419" y="153356"/>
                      </a:moveTo>
                      <a:cubicBezTo>
                        <a:pt x="926816" y="153356"/>
                        <a:pt x="929242" y="156690"/>
                        <a:pt x="929242" y="160580"/>
                      </a:cubicBezTo>
                      <a:cubicBezTo>
                        <a:pt x="929242" y="164469"/>
                        <a:pt x="926816" y="167247"/>
                        <a:pt x="923419" y="167247"/>
                      </a:cubicBezTo>
                      <a:cubicBezTo>
                        <a:pt x="920022" y="167247"/>
                        <a:pt x="917111" y="164469"/>
                        <a:pt x="917111" y="160580"/>
                      </a:cubicBezTo>
                      <a:cubicBezTo>
                        <a:pt x="917111" y="156690"/>
                        <a:pt x="920022" y="153356"/>
                        <a:pt x="923419" y="153356"/>
                      </a:cubicBezTo>
                      <a:close/>
                      <a:moveTo>
                        <a:pt x="693413" y="153356"/>
                      </a:moveTo>
                      <a:cubicBezTo>
                        <a:pt x="697295" y="153356"/>
                        <a:pt x="699722" y="156690"/>
                        <a:pt x="699722" y="160580"/>
                      </a:cubicBezTo>
                      <a:cubicBezTo>
                        <a:pt x="699722" y="164469"/>
                        <a:pt x="697295" y="167247"/>
                        <a:pt x="693413" y="167247"/>
                      </a:cubicBezTo>
                      <a:cubicBezTo>
                        <a:pt x="690017" y="167247"/>
                        <a:pt x="687591" y="164469"/>
                        <a:pt x="687591" y="160580"/>
                      </a:cubicBezTo>
                      <a:cubicBezTo>
                        <a:pt x="687591" y="156690"/>
                        <a:pt x="690017" y="153356"/>
                        <a:pt x="693413" y="153356"/>
                      </a:cubicBezTo>
                      <a:close/>
                      <a:moveTo>
                        <a:pt x="674489" y="153356"/>
                      </a:moveTo>
                      <a:cubicBezTo>
                        <a:pt x="677886" y="153356"/>
                        <a:pt x="680797" y="156690"/>
                        <a:pt x="680797" y="160580"/>
                      </a:cubicBezTo>
                      <a:cubicBezTo>
                        <a:pt x="680797" y="164469"/>
                        <a:pt x="677886" y="167247"/>
                        <a:pt x="674489" y="167247"/>
                      </a:cubicBezTo>
                      <a:cubicBezTo>
                        <a:pt x="671092" y="167247"/>
                        <a:pt x="668181" y="164469"/>
                        <a:pt x="668181" y="160580"/>
                      </a:cubicBezTo>
                      <a:cubicBezTo>
                        <a:pt x="668181" y="156690"/>
                        <a:pt x="671092" y="153356"/>
                        <a:pt x="674489" y="153356"/>
                      </a:cubicBezTo>
                      <a:close/>
                      <a:moveTo>
                        <a:pt x="655564" y="153356"/>
                      </a:moveTo>
                      <a:cubicBezTo>
                        <a:pt x="658961" y="153356"/>
                        <a:pt x="661387" y="156690"/>
                        <a:pt x="661387" y="160580"/>
                      </a:cubicBezTo>
                      <a:cubicBezTo>
                        <a:pt x="661387" y="164469"/>
                        <a:pt x="658961" y="167247"/>
                        <a:pt x="655564" y="167247"/>
                      </a:cubicBezTo>
                      <a:cubicBezTo>
                        <a:pt x="652168" y="167247"/>
                        <a:pt x="649256" y="164469"/>
                        <a:pt x="649256" y="160580"/>
                      </a:cubicBezTo>
                      <a:cubicBezTo>
                        <a:pt x="649256" y="156690"/>
                        <a:pt x="652168" y="153356"/>
                        <a:pt x="655564" y="153356"/>
                      </a:cubicBezTo>
                      <a:close/>
                      <a:moveTo>
                        <a:pt x="636155" y="153356"/>
                      </a:moveTo>
                      <a:cubicBezTo>
                        <a:pt x="639551" y="153356"/>
                        <a:pt x="642463" y="156690"/>
                        <a:pt x="642463" y="160580"/>
                      </a:cubicBezTo>
                      <a:cubicBezTo>
                        <a:pt x="642463" y="164469"/>
                        <a:pt x="639551" y="167247"/>
                        <a:pt x="636155" y="167247"/>
                      </a:cubicBezTo>
                      <a:cubicBezTo>
                        <a:pt x="632758" y="167247"/>
                        <a:pt x="629847" y="164469"/>
                        <a:pt x="629847" y="160580"/>
                      </a:cubicBezTo>
                      <a:cubicBezTo>
                        <a:pt x="629847" y="156690"/>
                        <a:pt x="632758" y="153356"/>
                        <a:pt x="636155" y="153356"/>
                      </a:cubicBezTo>
                      <a:close/>
                      <a:moveTo>
                        <a:pt x="617230" y="153356"/>
                      </a:moveTo>
                      <a:cubicBezTo>
                        <a:pt x="620627" y="153356"/>
                        <a:pt x="623538" y="156690"/>
                        <a:pt x="623538" y="160580"/>
                      </a:cubicBezTo>
                      <a:cubicBezTo>
                        <a:pt x="623538" y="164469"/>
                        <a:pt x="620627" y="167247"/>
                        <a:pt x="617230" y="167247"/>
                      </a:cubicBezTo>
                      <a:cubicBezTo>
                        <a:pt x="613833" y="167247"/>
                        <a:pt x="610922" y="164469"/>
                        <a:pt x="610922" y="160580"/>
                      </a:cubicBezTo>
                      <a:cubicBezTo>
                        <a:pt x="610922" y="156690"/>
                        <a:pt x="613833" y="153356"/>
                        <a:pt x="617230" y="153356"/>
                      </a:cubicBezTo>
                      <a:close/>
                      <a:moveTo>
                        <a:pt x="597820" y="153356"/>
                      </a:moveTo>
                      <a:cubicBezTo>
                        <a:pt x="601217" y="153356"/>
                        <a:pt x="604129" y="156690"/>
                        <a:pt x="604129" y="160580"/>
                      </a:cubicBezTo>
                      <a:cubicBezTo>
                        <a:pt x="604129" y="164469"/>
                        <a:pt x="601217" y="167247"/>
                        <a:pt x="597820" y="167247"/>
                      </a:cubicBezTo>
                      <a:cubicBezTo>
                        <a:pt x="594424" y="167247"/>
                        <a:pt x="591998" y="164469"/>
                        <a:pt x="591998" y="160580"/>
                      </a:cubicBezTo>
                      <a:cubicBezTo>
                        <a:pt x="591998" y="156690"/>
                        <a:pt x="594424" y="153356"/>
                        <a:pt x="597820" y="153356"/>
                      </a:cubicBezTo>
                      <a:close/>
                      <a:moveTo>
                        <a:pt x="578896" y="153356"/>
                      </a:moveTo>
                      <a:cubicBezTo>
                        <a:pt x="582293" y="153356"/>
                        <a:pt x="585204" y="156690"/>
                        <a:pt x="585204" y="160580"/>
                      </a:cubicBezTo>
                      <a:cubicBezTo>
                        <a:pt x="585204" y="164469"/>
                        <a:pt x="582293" y="167247"/>
                        <a:pt x="578896" y="167247"/>
                      </a:cubicBezTo>
                      <a:cubicBezTo>
                        <a:pt x="575499" y="167247"/>
                        <a:pt x="572588" y="164469"/>
                        <a:pt x="572588" y="160580"/>
                      </a:cubicBezTo>
                      <a:cubicBezTo>
                        <a:pt x="572588" y="156690"/>
                        <a:pt x="575499" y="153356"/>
                        <a:pt x="578896" y="153356"/>
                      </a:cubicBezTo>
                      <a:close/>
                      <a:moveTo>
                        <a:pt x="483303" y="153356"/>
                      </a:moveTo>
                      <a:cubicBezTo>
                        <a:pt x="486700" y="153356"/>
                        <a:pt x="489611" y="156690"/>
                        <a:pt x="489611" y="160580"/>
                      </a:cubicBezTo>
                      <a:cubicBezTo>
                        <a:pt x="489611" y="164469"/>
                        <a:pt x="486700" y="167247"/>
                        <a:pt x="483303" y="167247"/>
                      </a:cubicBezTo>
                      <a:cubicBezTo>
                        <a:pt x="479906" y="167247"/>
                        <a:pt x="476995" y="164469"/>
                        <a:pt x="476995" y="160580"/>
                      </a:cubicBezTo>
                      <a:cubicBezTo>
                        <a:pt x="476995" y="156690"/>
                        <a:pt x="479906" y="153356"/>
                        <a:pt x="483303" y="153356"/>
                      </a:cubicBezTo>
                      <a:close/>
                      <a:moveTo>
                        <a:pt x="463893" y="153356"/>
                      </a:moveTo>
                      <a:cubicBezTo>
                        <a:pt x="467290" y="153356"/>
                        <a:pt x="470201" y="156690"/>
                        <a:pt x="470201" y="160580"/>
                      </a:cubicBezTo>
                      <a:cubicBezTo>
                        <a:pt x="470201" y="164469"/>
                        <a:pt x="467290" y="167247"/>
                        <a:pt x="463893" y="167247"/>
                      </a:cubicBezTo>
                      <a:cubicBezTo>
                        <a:pt x="460497" y="167247"/>
                        <a:pt x="458070" y="164469"/>
                        <a:pt x="458070" y="160580"/>
                      </a:cubicBezTo>
                      <a:cubicBezTo>
                        <a:pt x="458070" y="156690"/>
                        <a:pt x="460497" y="153356"/>
                        <a:pt x="463893" y="153356"/>
                      </a:cubicBezTo>
                      <a:close/>
                      <a:moveTo>
                        <a:pt x="406634" y="153356"/>
                      </a:moveTo>
                      <a:cubicBezTo>
                        <a:pt x="410031" y="153356"/>
                        <a:pt x="412943" y="156690"/>
                        <a:pt x="412943" y="160580"/>
                      </a:cubicBezTo>
                      <a:cubicBezTo>
                        <a:pt x="412943" y="164469"/>
                        <a:pt x="410031" y="167247"/>
                        <a:pt x="406634" y="167247"/>
                      </a:cubicBezTo>
                      <a:cubicBezTo>
                        <a:pt x="403238" y="167247"/>
                        <a:pt x="400326" y="164469"/>
                        <a:pt x="400326" y="160580"/>
                      </a:cubicBezTo>
                      <a:cubicBezTo>
                        <a:pt x="400326" y="156690"/>
                        <a:pt x="403238" y="153356"/>
                        <a:pt x="406634" y="153356"/>
                      </a:cubicBezTo>
                      <a:close/>
                      <a:moveTo>
                        <a:pt x="387710" y="153356"/>
                      </a:moveTo>
                      <a:cubicBezTo>
                        <a:pt x="391107" y="153356"/>
                        <a:pt x="393533" y="156690"/>
                        <a:pt x="393533" y="160580"/>
                      </a:cubicBezTo>
                      <a:cubicBezTo>
                        <a:pt x="393533" y="164469"/>
                        <a:pt x="391107" y="167247"/>
                        <a:pt x="387710" y="167247"/>
                      </a:cubicBezTo>
                      <a:cubicBezTo>
                        <a:pt x="384313" y="167247"/>
                        <a:pt x="381402" y="164469"/>
                        <a:pt x="381402" y="160580"/>
                      </a:cubicBezTo>
                      <a:cubicBezTo>
                        <a:pt x="381402" y="156690"/>
                        <a:pt x="384313" y="153356"/>
                        <a:pt x="387710" y="153356"/>
                      </a:cubicBezTo>
                      <a:close/>
                      <a:moveTo>
                        <a:pt x="368300" y="153356"/>
                      </a:moveTo>
                      <a:cubicBezTo>
                        <a:pt x="371697" y="153356"/>
                        <a:pt x="374608" y="156690"/>
                        <a:pt x="374608" y="160580"/>
                      </a:cubicBezTo>
                      <a:cubicBezTo>
                        <a:pt x="374608" y="164469"/>
                        <a:pt x="371697" y="167247"/>
                        <a:pt x="368300" y="167247"/>
                      </a:cubicBezTo>
                      <a:cubicBezTo>
                        <a:pt x="364903" y="167247"/>
                        <a:pt x="362477" y="164469"/>
                        <a:pt x="362477" y="160580"/>
                      </a:cubicBezTo>
                      <a:cubicBezTo>
                        <a:pt x="362477" y="156690"/>
                        <a:pt x="364903" y="153356"/>
                        <a:pt x="368300" y="153356"/>
                      </a:cubicBezTo>
                      <a:close/>
                      <a:moveTo>
                        <a:pt x="349376" y="153356"/>
                      </a:moveTo>
                      <a:cubicBezTo>
                        <a:pt x="352772" y="153356"/>
                        <a:pt x="355684" y="156690"/>
                        <a:pt x="355684" y="160580"/>
                      </a:cubicBezTo>
                      <a:cubicBezTo>
                        <a:pt x="355684" y="164469"/>
                        <a:pt x="352772" y="167247"/>
                        <a:pt x="349376" y="167247"/>
                      </a:cubicBezTo>
                      <a:cubicBezTo>
                        <a:pt x="345979" y="167247"/>
                        <a:pt x="343068" y="164469"/>
                        <a:pt x="343068" y="160580"/>
                      </a:cubicBezTo>
                      <a:cubicBezTo>
                        <a:pt x="343068" y="156690"/>
                        <a:pt x="345979" y="153356"/>
                        <a:pt x="349376" y="153356"/>
                      </a:cubicBezTo>
                      <a:close/>
                      <a:moveTo>
                        <a:pt x="311041" y="153356"/>
                      </a:moveTo>
                      <a:cubicBezTo>
                        <a:pt x="314438" y="153356"/>
                        <a:pt x="317350" y="156690"/>
                        <a:pt x="317350" y="160580"/>
                      </a:cubicBezTo>
                      <a:cubicBezTo>
                        <a:pt x="317350" y="164469"/>
                        <a:pt x="314438" y="167247"/>
                        <a:pt x="311041" y="167247"/>
                      </a:cubicBezTo>
                      <a:cubicBezTo>
                        <a:pt x="307645" y="167247"/>
                        <a:pt x="304733" y="164469"/>
                        <a:pt x="304733" y="160580"/>
                      </a:cubicBezTo>
                      <a:cubicBezTo>
                        <a:pt x="304733" y="156690"/>
                        <a:pt x="307645" y="153356"/>
                        <a:pt x="311041" y="153356"/>
                      </a:cubicBezTo>
                      <a:close/>
                      <a:moveTo>
                        <a:pt x="272707" y="153356"/>
                      </a:moveTo>
                      <a:cubicBezTo>
                        <a:pt x="276104" y="153356"/>
                        <a:pt x="279015" y="156690"/>
                        <a:pt x="279015" y="160580"/>
                      </a:cubicBezTo>
                      <a:cubicBezTo>
                        <a:pt x="279015" y="164469"/>
                        <a:pt x="276104" y="167247"/>
                        <a:pt x="272707" y="167247"/>
                      </a:cubicBezTo>
                      <a:cubicBezTo>
                        <a:pt x="269310" y="167247"/>
                        <a:pt x="266399" y="164469"/>
                        <a:pt x="266399" y="160580"/>
                      </a:cubicBezTo>
                      <a:cubicBezTo>
                        <a:pt x="266399" y="156690"/>
                        <a:pt x="269310" y="153356"/>
                        <a:pt x="272707" y="153356"/>
                      </a:cubicBezTo>
                      <a:close/>
                      <a:moveTo>
                        <a:pt x="253783" y="153356"/>
                      </a:moveTo>
                      <a:cubicBezTo>
                        <a:pt x="257179" y="153356"/>
                        <a:pt x="259606" y="156690"/>
                        <a:pt x="259606" y="160580"/>
                      </a:cubicBezTo>
                      <a:cubicBezTo>
                        <a:pt x="259606" y="164469"/>
                        <a:pt x="257179" y="167247"/>
                        <a:pt x="253783" y="167247"/>
                      </a:cubicBezTo>
                      <a:cubicBezTo>
                        <a:pt x="250386" y="167247"/>
                        <a:pt x="247475" y="164469"/>
                        <a:pt x="247475" y="160580"/>
                      </a:cubicBezTo>
                      <a:cubicBezTo>
                        <a:pt x="247475" y="156690"/>
                        <a:pt x="250386" y="153356"/>
                        <a:pt x="253783" y="153356"/>
                      </a:cubicBezTo>
                      <a:close/>
                      <a:moveTo>
                        <a:pt x="234373" y="153356"/>
                      </a:moveTo>
                      <a:cubicBezTo>
                        <a:pt x="237770" y="153356"/>
                        <a:pt x="240681" y="156690"/>
                        <a:pt x="240681" y="160580"/>
                      </a:cubicBezTo>
                      <a:cubicBezTo>
                        <a:pt x="240681" y="164469"/>
                        <a:pt x="237770" y="167247"/>
                        <a:pt x="234373" y="167247"/>
                      </a:cubicBezTo>
                      <a:cubicBezTo>
                        <a:pt x="230976" y="167247"/>
                        <a:pt x="228550" y="164469"/>
                        <a:pt x="228550" y="160580"/>
                      </a:cubicBezTo>
                      <a:cubicBezTo>
                        <a:pt x="228550" y="156690"/>
                        <a:pt x="230976" y="153356"/>
                        <a:pt x="234373" y="153356"/>
                      </a:cubicBezTo>
                      <a:close/>
                      <a:moveTo>
                        <a:pt x="215448" y="153356"/>
                      </a:moveTo>
                      <a:cubicBezTo>
                        <a:pt x="218845" y="153356"/>
                        <a:pt x="221757" y="156690"/>
                        <a:pt x="221757" y="160580"/>
                      </a:cubicBezTo>
                      <a:cubicBezTo>
                        <a:pt x="221757" y="164469"/>
                        <a:pt x="218845" y="167247"/>
                        <a:pt x="215448" y="167247"/>
                      </a:cubicBezTo>
                      <a:cubicBezTo>
                        <a:pt x="212052" y="167247"/>
                        <a:pt x="209140" y="164469"/>
                        <a:pt x="209140" y="160580"/>
                      </a:cubicBezTo>
                      <a:cubicBezTo>
                        <a:pt x="209140" y="156690"/>
                        <a:pt x="212052" y="153356"/>
                        <a:pt x="215448" y="153356"/>
                      </a:cubicBezTo>
                      <a:close/>
                      <a:moveTo>
                        <a:pt x="196039" y="153356"/>
                      </a:moveTo>
                      <a:cubicBezTo>
                        <a:pt x="199435" y="153356"/>
                        <a:pt x="202347" y="156690"/>
                        <a:pt x="202347" y="160580"/>
                      </a:cubicBezTo>
                      <a:cubicBezTo>
                        <a:pt x="202347" y="164469"/>
                        <a:pt x="199435" y="167247"/>
                        <a:pt x="196039" y="167247"/>
                      </a:cubicBezTo>
                      <a:cubicBezTo>
                        <a:pt x="192642" y="167247"/>
                        <a:pt x="190216" y="164469"/>
                        <a:pt x="190216" y="160580"/>
                      </a:cubicBezTo>
                      <a:cubicBezTo>
                        <a:pt x="190216" y="156690"/>
                        <a:pt x="192642" y="153356"/>
                        <a:pt x="196039" y="153356"/>
                      </a:cubicBezTo>
                      <a:close/>
                      <a:moveTo>
                        <a:pt x="177114" y="153356"/>
                      </a:moveTo>
                      <a:cubicBezTo>
                        <a:pt x="180511" y="153356"/>
                        <a:pt x="183422" y="156690"/>
                        <a:pt x="183422" y="160580"/>
                      </a:cubicBezTo>
                      <a:cubicBezTo>
                        <a:pt x="183422" y="164469"/>
                        <a:pt x="180511" y="167247"/>
                        <a:pt x="177114" y="167247"/>
                      </a:cubicBezTo>
                      <a:cubicBezTo>
                        <a:pt x="173717" y="167247"/>
                        <a:pt x="170806" y="164469"/>
                        <a:pt x="170806" y="160580"/>
                      </a:cubicBezTo>
                      <a:cubicBezTo>
                        <a:pt x="170806" y="156690"/>
                        <a:pt x="173717" y="153356"/>
                        <a:pt x="177114" y="153356"/>
                      </a:cubicBezTo>
                      <a:close/>
                      <a:moveTo>
                        <a:pt x="158190" y="153356"/>
                      </a:moveTo>
                      <a:cubicBezTo>
                        <a:pt x="161586" y="153356"/>
                        <a:pt x="164013" y="156690"/>
                        <a:pt x="164013" y="160580"/>
                      </a:cubicBezTo>
                      <a:cubicBezTo>
                        <a:pt x="164013" y="164469"/>
                        <a:pt x="161586" y="167247"/>
                        <a:pt x="158190" y="167247"/>
                      </a:cubicBezTo>
                      <a:cubicBezTo>
                        <a:pt x="154793" y="167247"/>
                        <a:pt x="151882" y="164469"/>
                        <a:pt x="151882" y="160580"/>
                      </a:cubicBezTo>
                      <a:cubicBezTo>
                        <a:pt x="151882" y="156690"/>
                        <a:pt x="154793" y="153356"/>
                        <a:pt x="158190" y="153356"/>
                      </a:cubicBezTo>
                      <a:close/>
                      <a:moveTo>
                        <a:pt x="138780" y="153356"/>
                      </a:moveTo>
                      <a:cubicBezTo>
                        <a:pt x="142177" y="153356"/>
                        <a:pt x="145088" y="156690"/>
                        <a:pt x="145088" y="160580"/>
                      </a:cubicBezTo>
                      <a:cubicBezTo>
                        <a:pt x="145088" y="164469"/>
                        <a:pt x="142177" y="167247"/>
                        <a:pt x="138780" y="167247"/>
                      </a:cubicBezTo>
                      <a:cubicBezTo>
                        <a:pt x="135383" y="167247"/>
                        <a:pt x="132472" y="164469"/>
                        <a:pt x="132472" y="160580"/>
                      </a:cubicBezTo>
                      <a:cubicBezTo>
                        <a:pt x="132472" y="156690"/>
                        <a:pt x="135383" y="153356"/>
                        <a:pt x="138780" y="153356"/>
                      </a:cubicBezTo>
                      <a:close/>
                      <a:moveTo>
                        <a:pt x="119855" y="153356"/>
                      </a:moveTo>
                      <a:cubicBezTo>
                        <a:pt x="123252" y="153356"/>
                        <a:pt x="125678" y="156690"/>
                        <a:pt x="125678" y="160580"/>
                      </a:cubicBezTo>
                      <a:cubicBezTo>
                        <a:pt x="125678" y="164469"/>
                        <a:pt x="123252" y="167247"/>
                        <a:pt x="119855" y="167247"/>
                      </a:cubicBezTo>
                      <a:cubicBezTo>
                        <a:pt x="116459" y="167247"/>
                        <a:pt x="113547" y="164469"/>
                        <a:pt x="113547" y="160580"/>
                      </a:cubicBezTo>
                      <a:cubicBezTo>
                        <a:pt x="113547" y="156690"/>
                        <a:pt x="116459" y="153356"/>
                        <a:pt x="119855" y="153356"/>
                      </a:cubicBezTo>
                      <a:close/>
                      <a:moveTo>
                        <a:pt x="100446" y="153356"/>
                      </a:moveTo>
                      <a:cubicBezTo>
                        <a:pt x="103842" y="153356"/>
                        <a:pt x="106754" y="156690"/>
                        <a:pt x="106754" y="160580"/>
                      </a:cubicBezTo>
                      <a:cubicBezTo>
                        <a:pt x="106754" y="164469"/>
                        <a:pt x="103842" y="167247"/>
                        <a:pt x="100446" y="167247"/>
                      </a:cubicBezTo>
                      <a:cubicBezTo>
                        <a:pt x="97049" y="167247"/>
                        <a:pt x="94623" y="164469"/>
                        <a:pt x="94623" y="160580"/>
                      </a:cubicBezTo>
                      <a:cubicBezTo>
                        <a:pt x="94623" y="156690"/>
                        <a:pt x="97049" y="153356"/>
                        <a:pt x="100446" y="153356"/>
                      </a:cubicBezTo>
                      <a:close/>
                      <a:moveTo>
                        <a:pt x="81521" y="153356"/>
                      </a:moveTo>
                      <a:cubicBezTo>
                        <a:pt x="84918" y="153356"/>
                        <a:pt x="87829" y="156690"/>
                        <a:pt x="87829" y="160580"/>
                      </a:cubicBezTo>
                      <a:cubicBezTo>
                        <a:pt x="87829" y="164469"/>
                        <a:pt x="84918" y="167247"/>
                        <a:pt x="81521" y="167247"/>
                      </a:cubicBezTo>
                      <a:cubicBezTo>
                        <a:pt x="78124" y="167247"/>
                        <a:pt x="75213" y="164469"/>
                        <a:pt x="75213" y="160580"/>
                      </a:cubicBezTo>
                      <a:cubicBezTo>
                        <a:pt x="75213" y="156690"/>
                        <a:pt x="78124" y="153356"/>
                        <a:pt x="81521" y="153356"/>
                      </a:cubicBezTo>
                      <a:close/>
                      <a:moveTo>
                        <a:pt x="62111" y="153356"/>
                      </a:moveTo>
                      <a:cubicBezTo>
                        <a:pt x="65993" y="153356"/>
                        <a:pt x="68420" y="156690"/>
                        <a:pt x="68420" y="160580"/>
                      </a:cubicBezTo>
                      <a:cubicBezTo>
                        <a:pt x="68420" y="164469"/>
                        <a:pt x="65993" y="167247"/>
                        <a:pt x="62111" y="167247"/>
                      </a:cubicBezTo>
                      <a:cubicBezTo>
                        <a:pt x="58715" y="167247"/>
                        <a:pt x="56289" y="164469"/>
                        <a:pt x="56289" y="160580"/>
                      </a:cubicBezTo>
                      <a:cubicBezTo>
                        <a:pt x="56289" y="156690"/>
                        <a:pt x="58715" y="153356"/>
                        <a:pt x="62111" y="153356"/>
                      </a:cubicBezTo>
                      <a:close/>
                      <a:moveTo>
                        <a:pt x="43187" y="153356"/>
                      </a:moveTo>
                      <a:cubicBezTo>
                        <a:pt x="46584" y="153356"/>
                        <a:pt x="49495" y="156690"/>
                        <a:pt x="49495" y="160580"/>
                      </a:cubicBezTo>
                      <a:cubicBezTo>
                        <a:pt x="49495" y="164469"/>
                        <a:pt x="46584" y="167247"/>
                        <a:pt x="43187" y="167247"/>
                      </a:cubicBezTo>
                      <a:cubicBezTo>
                        <a:pt x="39790" y="167247"/>
                        <a:pt x="36879" y="164469"/>
                        <a:pt x="36879" y="160580"/>
                      </a:cubicBezTo>
                      <a:cubicBezTo>
                        <a:pt x="36879" y="156690"/>
                        <a:pt x="39790" y="153356"/>
                        <a:pt x="43187" y="153356"/>
                      </a:cubicBezTo>
                      <a:close/>
                      <a:moveTo>
                        <a:pt x="24262" y="153356"/>
                      </a:moveTo>
                      <a:cubicBezTo>
                        <a:pt x="27659" y="153356"/>
                        <a:pt x="30085" y="156690"/>
                        <a:pt x="30085" y="160580"/>
                      </a:cubicBezTo>
                      <a:cubicBezTo>
                        <a:pt x="30085" y="164469"/>
                        <a:pt x="27659" y="167247"/>
                        <a:pt x="24262" y="167247"/>
                      </a:cubicBezTo>
                      <a:cubicBezTo>
                        <a:pt x="20866" y="167247"/>
                        <a:pt x="17954" y="164469"/>
                        <a:pt x="17954" y="160580"/>
                      </a:cubicBezTo>
                      <a:cubicBezTo>
                        <a:pt x="17954" y="156690"/>
                        <a:pt x="20866" y="153356"/>
                        <a:pt x="24262" y="153356"/>
                      </a:cubicBezTo>
                      <a:close/>
                      <a:moveTo>
                        <a:pt x="387710" y="136131"/>
                      </a:moveTo>
                      <a:cubicBezTo>
                        <a:pt x="388680" y="136131"/>
                        <a:pt x="389651" y="137243"/>
                        <a:pt x="389651" y="138354"/>
                      </a:cubicBezTo>
                      <a:cubicBezTo>
                        <a:pt x="389651" y="139465"/>
                        <a:pt x="388680" y="140577"/>
                        <a:pt x="387710" y="140577"/>
                      </a:cubicBezTo>
                      <a:cubicBezTo>
                        <a:pt x="386254" y="140577"/>
                        <a:pt x="385769" y="139465"/>
                        <a:pt x="385769" y="138354"/>
                      </a:cubicBezTo>
                      <a:cubicBezTo>
                        <a:pt x="385769" y="137243"/>
                        <a:pt x="386254" y="136131"/>
                        <a:pt x="387710" y="136131"/>
                      </a:cubicBezTo>
                      <a:close/>
                      <a:moveTo>
                        <a:pt x="961268" y="131686"/>
                      </a:moveTo>
                      <a:cubicBezTo>
                        <a:pt x="964665" y="131686"/>
                        <a:pt x="967576" y="134465"/>
                        <a:pt x="967576" y="138354"/>
                      </a:cubicBezTo>
                      <a:cubicBezTo>
                        <a:pt x="967576" y="142243"/>
                        <a:pt x="964665" y="145577"/>
                        <a:pt x="961268" y="145577"/>
                      </a:cubicBezTo>
                      <a:cubicBezTo>
                        <a:pt x="957871" y="145577"/>
                        <a:pt x="955445" y="142243"/>
                        <a:pt x="955445" y="138354"/>
                      </a:cubicBezTo>
                      <a:cubicBezTo>
                        <a:pt x="955445" y="134465"/>
                        <a:pt x="957871" y="131686"/>
                        <a:pt x="961268" y="131686"/>
                      </a:cubicBezTo>
                      <a:close/>
                      <a:moveTo>
                        <a:pt x="463893" y="131686"/>
                      </a:moveTo>
                      <a:cubicBezTo>
                        <a:pt x="467290" y="131686"/>
                        <a:pt x="470201" y="134465"/>
                        <a:pt x="470201" y="138354"/>
                      </a:cubicBezTo>
                      <a:cubicBezTo>
                        <a:pt x="470201" y="142243"/>
                        <a:pt x="467290" y="145577"/>
                        <a:pt x="463893" y="145577"/>
                      </a:cubicBezTo>
                      <a:cubicBezTo>
                        <a:pt x="460497" y="145577"/>
                        <a:pt x="458070" y="142243"/>
                        <a:pt x="458070" y="138354"/>
                      </a:cubicBezTo>
                      <a:cubicBezTo>
                        <a:pt x="458070" y="134465"/>
                        <a:pt x="460497" y="131686"/>
                        <a:pt x="463893" y="131686"/>
                      </a:cubicBezTo>
                      <a:close/>
                      <a:moveTo>
                        <a:pt x="349376" y="131686"/>
                      </a:moveTo>
                      <a:cubicBezTo>
                        <a:pt x="352772" y="131686"/>
                        <a:pt x="355684" y="134465"/>
                        <a:pt x="355684" y="138354"/>
                      </a:cubicBezTo>
                      <a:cubicBezTo>
                        <a:pt x="355684" y="142243"/>
                        <a:pt x="352772" y="145577"/>
                        <a:pt x="349376" y="145577"/>
                      </a:cubicBezTo>
                      <a:cubicBezTo>
                        <a:pt x="345979" y="145577"/>
                        <a:pt x="343068" y="142243"/>
                        <a:pt x="343068" y="138354"/>
                      </a:cubicBezTo>
                      <a:cubicBezTo>
                        <a:pt x="343068" y="134465"/>
                        <a:pt x="345979" y="131686"/>
                        <a:pt x="349376" y="131686"/>
                      </a:cubicBezTo>
                      <a:close/>
                      <a:moveTo>
                        <a:pt x="1152939" y="131131"/>
                      </a:moveTo>
                      <a:cubicBezTo>
                        <a:pt x="1156336" y="131131"/>
                        <a:pt x="1158762" y="134465"/>
                        <a:pt x="1158762" y="138354"/>
                      </a:cubicBezTo>
                      <a:cubicBezTo>
                        <a:pt x="1158762" y="142243"/>
                        <a:pt x="1156336" y="145577"/>
                        <a:pt x="1152939" y="145577"/>
                      </a:cubicBezTo>
                      <a:cubicBezTo>
                        <a:pt x="1149543" y="145577"/>
                        <a:pt x="1146631" y="142243"/>
                        <a:pt x="1146631" y="138354"/>
                      </a:cubicBezTo>
                      <a:cubicBezTo>
                        <a:pt x="1146631" y="134465"/>
                        <a:pt x="1149543" y="131131"/>
                        <a:pt x="1152939" y="131131"/>
                      </a:cubicBezTo>
                      <a:close/>
                      <a:moveTo>
                        <a:pt x="1095195" y="131131"/>
                      </a:moveTo>
                      <a:cubicBezTo>
                        <a:pt x="1098592" y="131131"/>
                        <a:pt x="1101503" y="134465"/>
                        <a:pt x="1101503" y="138354"/>
                      </a:cubicBezTo>
                      <a:cubicBezTo>
                        <a:pt x="1101503" y="142243"/>
                        <a:pt x="1098592" y="145577"/>
                        <a:pt x="1095195" y="145577"/>
                      </a:cubicBezTo>
                      <a:cubicBezTo>
                        <a:pt x="1091799" y="145577"/>
                        <a:pt x="1089372" y="142243"/>
                        <a:pt x="1089372" y="138354"/>
                      </a:cubicBezTo>
                      <a:cubicBezTo>
                        <a:pt x="1089372" y="134465"/>
                        <a:pt x="1091799" y="131131"/>
                        <a:pt x="1095195" y="131131"/>
                      </a:cubicBezTo>
                      <a:close/>
                      <a:moveTo>
                        <a:pt x="712823" y="131131"/>
                      </a:moveTo>
                      <a:cubicBezTo>
                        <a:pt x="716220" y="131131"/>
                        <a:pt x="719131" y="134465"/>
                        <a:pt x="719131" y="138354"/>
                      </a:cubicBezTo>
                      <a:cubicBezTo>
                        <a:pt x="719131" y="142243"/>
                        <a:pt x="716220" y="145577"/>
                        <a:pt x="712823" y="145577"/>
                      </a:cubicBezTo>
                      <a:cubicBezTo>
                        <a:pt x="709427" y="145577"/>
                        <a:pt x="706515" y="142243"/>
                        <a:pt x="706515" y="138354"/>
                      </a:cubicBezTo>
                      <a:cubicBezTo>
                        <a:pt x="706515" y="134465"/>
                        <a:pt x="709427" y="131131"/>
                        <a:pt x="712823" y="131131"/>
                      </a:cubicBezTo>
                      <a:close/>
                      <a:moveTo>
                        <a:pt x="693413" y="131131"/>
                      </a:moveTo>
                      <a:cubicBezTo>
                        <a:pt x="697295" y="131131"/>
                        <a:pt x="699722" y="134465"/>
                        <a:pt x="699722" y="138354"/>
                      </a:cubicBezTo>
                      <a:cubicBezTo>
                        <a:pt x="699722" y="142243"/>
                        <a:pt x="697295" y="145577"/>
                        <a:pt x="693413" y="145577"/>
                      </a:cubicBezTo>
                      <a:cubicBezTo>
                        <a:pt x="690017" y="145577"/>
                        <a:pt x="687591" y="142243"/>
                        <a:pt x="687591" y="138354"/>
                      </a:cubicBezTo>
                      <a:cubicBezTo>
                        <a:pt x="687591" y="134465"/>
                        <a:pt x="690017" y="131131"/>
                        <a:pt x="693413" y="131131"/>
                      </a:cubicBezTo>
                      <a:close/>
                      <a:moveTo>
                        <a:pt x="674489" y="131131"/>
                      </a:moveTo>
                      <a:cubicBezTo>
                        <a:pt x="677886" y="131131"/>
                        <a:pt x="680797" y="134465"/>
                        <a:pt x="680797" y="138354"/>
                      </a:cubicBezTo>
                      <a:cubicBezTo>
                        <a:pt x="680797" y="142243"/>
                        <a:pt x="677886" y="145577"/>
                        <a:pt x="674489" y="145577"/>
                      </a:cubicBezTo>
                      <a:cubicBezTo>
                        <a:pt x="671092" y="145577"/>
                        <a:pt x="668181" y="142243"/>
                        <a:pt x="668181" y="138354"/>
                      </a:cubicBezTo>
                      <a:cubicBezTo>
                        <a:pt x="668181" y="134465"/>
                        <a:pt x="671092" y="131131"/>
                        <a:pt x="674489" y="131131"/>
                      </a:cubicBezTo>
                      <a:close/>
                      <a:moveTo>
                        <a:pt x="655564" y="131131"/>
                      </a:moveTo>
                      <a:cubicBezTo>
                        <a:pt x="658961" y="131131"/>
                        <a:pt x="661387" y="134465"/>
                        <a:pt x="661387" y="138354"/>
                      </a:cubicBezTo>
                      <a:cubicBezTo>
                        <a:pt x="661387" y="142243"/>
                        <a:pt x="658961" y="145577"/>
                        <a:pt x="655564" y="145577"/>
                      </a:cubicBezTo>
                      <a:cubicBezTo>
                        <a:pt x="652168" y="145577"/>
                        <a:pt x="649256" y="142243"/>
                        <a:pt x="649256" y="138354"/>
                      </a:cubicBezTo>
                      <a:cubicBezTo>
                        <a:pt x="649256" y="134465"/>
                        <a:pt x="652168" y="131131"/>
                        <a:pt x="655564" y="131131"/>
                      </a:cubicBezTo>
                      <a:close/>
                      <a:moveTo>
                        <a:pt x="636155" y="131131"/>
                      </a:moveTo>
                      <a:cubicBezTo>
                        <a:pt x="639551" y="131131"/>
                        <a:pt x="642463" y="134465"/>
                        <a:pt x="642463" y="138354"/>
                      </a:cubicBezTo>
                      <a:cubicBezTo>
                        <a:pt x="642463" y="142243"/>
                        <a:pt x="639551" y="145577"/>
                        <a:pt x="636155" y="145577"/>
                      </a:cubicBezTo>
                      <a:cubicBezTo>
                        <a:pt x="632758" y="145577"/>
                        <a:pt x="629847" y="142243"/>
                        <a:pt x="629847" y="138354"/>
                      </a:cubicBezTo>
                      <a:cubicBezTo>
                        <a:pt x="629847" y="134465"/>
                        <a:pt x="632758" y="131131"/>
                        <a:pt x="636155" y="131131"/>
                      </a:cubicBezTo>
                      <a:close/>
                      <a:moveTo>
                        <a:pt x="617230" y="131131"/>
                      </a:moveTo>
                      <a:cubicBezTo>
                        <a:pt x="620627" y="131131"/>
                        <a:pt x="623538" y="134465"/>
                        <a:pt x="623538" y="138354"/>
                      </a:cubicBezTo>
                      <a:cubicBezTo>
                        <a:pt x="623538" y="142243"/>
                        <a:pt x="620627" y="145577"/>
                        <a:pt x="617230" y="145577"/>
                      </a:cubicBezTo>
                      <a:cubicBezTo>
                        <a:pt x="613833" y="145577"/>
                        <a:pt x="610922" y="142243"/>
                        <a:pt x="610922" y="138354"/>
                      </a:cubicBezTo>
                      <a:cubicBezTo>
                        <a:pt x="610922" y="134465"/>
                        <a:pt x="613833" y="131131"/>
                        <a:pt x="617230" y="131131"/>
                      </a:cubicBezTo>
                      <a:close/>
                      <a:moveTo>
                        <a:pt x="597820" y="131131"/>
                      </a:moveTo>
                      <a:cubicBezTo>
                        <a:pt x="601217" y="131131"/>
                        <a:pt x="604129" y="134465"/>
                        <a:pt x="604129" y="138354"/>
                      </a:cubicBezTo>
                      <a:cubicBezTo>
                        <a:pt x="604129" y="142243"/>
                        <a:pt x="601217" y="145577"/>
                        <a:pt x="597820" y="145577"/>
                      </a:cubicBezTo>
                      <a:cubicBezTo>
                        <a:pt x="594424" y="145577"/>
                        <a:pt x="591998" y="142243"/>
                        <a:pt x="591998" y="138354"/>
                      </a:cubicBezTo>
                      <a:cubicBezTo>
                        <a:pt x="591998" y="134465"/>
                        <a:pt x="594424" y="131131"/>
                        <a:pt x="597820" y="131131"/>
                      </a:cubicBezTo>
                      <a:close/>
                      <a:moveTo>
                        <a:pt x="578896" y="131131"/>
                      </a:moveTo>
                      <a:cubicBezTo>
                        <a:pt x="582293" y="131131"/>
                        <a:pt x="585204" y="134465"/>
                        <a:pt x="585204" y="138354"/>
                      </a:cubicBezTo>
                      <a:cubicBezTo>
                        <a:pt x="585204" y="142243"/>
                        <a:pt x="582293" y="145577"/>
                        <a:pt x="578896" y="145577"/>
                      </a:cubicBezTo>
                      <a:cubicBezTo>
                        <a:pt x="575499" y="145577"/>
                        <a:pt x="572588" y="142243"/>
                        <a:pt x="572588" y="138354"/>
                      </a:cubicBezTo>
                      <a:cubicBezTo>
                        <a:pt x="572588" y="134465"/>
                        <a:pt x="575499" y="131131"/>
                        <a:pt x="578896" y="131131"/>
                      </a:cubicBezTo>
                      <a:close/>
                      <a:moveTo>
                        <a:pt x="444969" y="131131"/>
                      </a:moveTo>
                      <a:cubicBezTo>
                        <a:pt x="448365" y="131131"/>
                        <a:pt x="451277" y="134465"/>
                        <a:pt x="451277" y="138354"/>
                      </a:cubicBezTo>
                      <a:cubicBezTo>
                        <a:pt x="451277" y="142243"/>
                        <a:pt x="448365" y="145577"/>
                        <a:pt x="444969" y="145577"/>
                      </a:cubicBezTo>
                      <a:cubicBezTo>
                        <a:pt x="441572" y="145577"/>
                        <a:pt x="438661" y="142243"/>
                        <a:pt x="438661" y="138354"/>
                      </a:cubicBezTo>
                      <a:cubicBezTo>
                        <a:pt x="438661" y="134465"/>
                        <a:pt x="441572" y="131131"/>
                        <a:pt x="444969" y="131131"/>
                      </a:cubicBezTo>
                      <a:close/>
                      <a:moveTo>
                        <a:pt x="426044" y="131131"/>
                      </a:moveTo>
                      <a:cubicBezTo>
                        <a:pt x="429441" y="131131"/>
                        <a:pt x="431867" y="134465"/>
                        <a:pt x="431867" y="138354"/>
                      </a:cubicBezTo>
                      <a:cubicBezTo>
                        <a:pt x="431867" y="142243"/>
                        <a:pt x="429441" y="145577"/>
                        <a:pt x="426044" y="145577"/>
                      </a:cubicBezTo>
                      <a:cubicBezTo>
                        <a:pt x="422162" y="145577"/>
                        <a:pt x="419736" y="142243"/>
                        <a:pt x="419736" y="138354"/>
                      </a:cubicBezTo>
                      <a:cubicBezTo>
                        <a:pt x="419736" y="134465"/>
                        <a:pt x="422162" y="131131"/>
                        <a:pt x="426044" y="131131"/>
                      </a:cubicBezTo>
                      <a:close/>
                      <a:moveTo>
                        <a:pt x="406634" y="131131"/>
                      </a:moveTo>
                      <a:cubicBezTo>
                        <a:pt x="410031" y="131131"/>
                        <a:pt x="412943" y="134465"/>
                        <a:pt x="412943" y="138354"/>
                      </a:cubicBezTo>
                      <a:cubicBezTo>
                        <a:pt x="412943" y="142243"/>
                        <a:pt x="410031" y="145577"/>
                        <a:pt x="406634" y="145577"/>
                      </a:cubicBezTo>
                      <a:cubicBezTo>
                        <a:pt x="403238" y="145577"/>
                        <a:pt x="400326" y="142243"/>
                        <a:pt x="400326" y="138354"/>
                      </a:cubicBezTo>
                      <a:cubicBezTo>
                        <a:pt x="400326" y="134465"/>
                        <a:pt x="403238" y="131131"/>
                        <a:pt x="406634" y="131131"/>
                      </a:cubicBezTo>
                      <a:close/>
                      <a:moveTo>
                        <a:pt x="292117" y="131131"/>
                      </a:moveTo>
                      <a:cubicBezTo>
                        <a:pt x="295514" y="131131"/>
                        <a:pt x="297940" y="134465"/>
                        <a:pt x="297940" y="138354"/>
                      </a:cubicBezTo>
                      <a:cubicBezTo>
                        <a:pt x="297940" y="142243"/>
                        <a:pt x="295514" y="145577"/>
                        <a:pt x="292117" y="145577"/>
                      </a:cubicBezTo>
                      <a:cubicBezTo>
                        <a:pt x="288720" y="145577"/>
                        <a:pt x="285809" y="142243"/>
                        <a:pt x="285809" y="138354"/>
                      </a:cubicBezTo>
                      <a:cubicBezTo>
                        <a:pt x="285809" y="134465"/>
                        <a:pt x="288720" y="131131"/>
                        <a:pt x="292117" y="131131"/>
                      </a:cubicBezTo>
                      <a:close/>
                      <a:moveTo>
                        <a:pt x="272707" y="131131"/>
                      </a:moveTo>
                      <a:cubicBezTo>
                        <a:pt x="276104" y="131131"/>
                        <a:pt x="279015" y="134465"/>
                        <a:pt x="279015" y="138354"/>
                      </a:cubicBezTo>
                      <a:cubicBezTo>
                        <a:pt x="279015" y="142243"/>
                        <a:pt x="276104" y="145577"/>
                        <a:pt x="272707" y="145577"/>
                      </a:cubicBezTo>
                      <a:cubicBezTo>
                        <a:pt x="269310" y="145577"/>
                        <a:pt x="266399" y="142243"/>
                        <a:pt x="266399" y="138354"/>
                      </a:cubicBezTo>
                      <a:cubicBezTo>
                        <a:pt x="266399" y="134465"/>
                        <a:pt x="269310" y="131131"/>
                        <a:pt x="272707" y="131131"/>
                      </a:cubicBezTo>
                      <a:close/>
                      <a:moveTo>
                        <a:pt x="253783" y="131131"/>
                      </a:moveTo>
                      <a:cubicBezTo>
                        <a:pt x="257179" y="131131"/>
                        <a:pt x="259606" y="134465"/>
                        <a:pt x="259606" y="138354"/>
                      </a:cubicBezTo>
                      <a:cubicBezTo>
                        <a:pt x="259606" y="142243"/>
                        <a:pt x="257179" y="145577"/>
                        <a:pt x="253783" y="145577"/>
                      </a:cubicBezTo>
                      <a:cubicBezTo>
                        <a:pt x="250386" y="145577"/>
                        <a:pt x="247475" y="142243"/>
                        <a:pt x="247475" y="138354"/>
                      </a:cubicBezTo>
                      <a:cubicBezTo>
                        <a:pt x="247475" y="134465"/>
                        <a:pt x="250386" y="131131"/>
                        <a:pt x="253783" y="131131"/>
                      </a:cubicBezTo>
                      <a:close/>
                      <a:moveTo>
                        <a:pt x="1095195" y="109461"/>
                      </a:moveTo>
                      <a:cubicBezTo>
                        <a:pt x="1098592" y="109461"/>
                        <a:pt x="1101503" y="112795"/>
                        <a:pt x="1101503" y="116684"/>
                      </a:cubicBezTo>
                      <a:cubicBezTo>
                        <a:pt x="1101503" y="120574"/>
                        <a:pt x="1098592" y="123907"/>
                        <a:pt x="1095195" y="123907"/>
                      </a:cubicBezTo>
                      <a:cubicBezTo>
                        <a:pt x="1091799" y="123907"/>
                        <a:pt x="1089372" y="120574"/>
                        <a:pt x="1089372" y="116684"/>
                      </a:cubicBezTo>
                      <a:cubicBezTo>
                        <a:pt x="1089372" y="112795"/>
                        <a:pt x="1091799" y="109461"/>
                        <a:pt x="1095195" y="109461"/>
                      </a:cubicBezTo>
                      <a:close/>
                      <a:moveTo>
                        <a:pt x="693413" y="109461"/>
                      </a:moveTo>
                      <a:cubicBezTo>
                        <a:pt x="697295" y="109461"/>
                        <a:pt x="699722" y="112795"/>
                        <a:pt x="699722" y="116684"/>
                      </a:cubicBezTo>
                      <a:cubicBezTo>
                        <a:pt x="699722" y="120574"/>
                        <a:pt x="697295" y="123907"/>
                        <a:pt x="693413" y="123907"/>
                      </a:cubicBezTo>
                      <a:cubicBezTo>
                        <a:pt x="690017" y="123907"/>
                        <a:pt x="687591" y="120574"/>
                        <a:pt x="687591" y="116684"/>
                      </a:cubicBezTo>
                      <a:cubicBezTo>
                        <a:pt x="687591" y="112795"/>
                        <a:pt x="690017" y="109461"/>
                        <a:pt x="693413" y="109461"/>
                      </a:cubicBezTo>
                      <a:close/>
                      <a:moveTo>
                        <a:pt x="674489" y="109461"/>
                      </a:moveTo>
                      <a:cubicBezTo>
                        <a:pt x="677886" y="109461"/>
                        <a:pt x="680797" y="112795"/>
                        <a:pt x="680797" y="116684"/>
                      </a:cubicBezTo>
                      <a:cubicBezTo>
                        <a:pt x="680797" y="120574"/>
                        <a:pt x="677886" y="123907"/>
                        <a:pt x="674489" y="123907"/>
                      </a:cubicBezTo>
                      <a:cubicBezTo>
                        <a:pt x="671092" y="123907"/>
                        <a:pt x="668181" y="120574"/>
                        <a:pt x="668181" y="116684"/>
                      </a:cubicBezTo>
                      <a:cubicBezTo>
                        <a:pt x="668181" y="112795"/>
                        <a:pt x="671092" y="109461"/>
                        <a:pt x="674489" y="109461"/>
                      </a:cubicBezTo>
                      <a:close/>
                      <a:moveTo>
                        <a:pt x="655564" y="109461"/>
                      </a:moveTo>
                      <a:cubicBezTo>
                        <a:pt x="658961" y="109461"/>
                        <a:pt x="661387" y="112795"/>
                        <a:pt x="661387" y="116684"/>
                      </a:cubicBezTo>
                      <a:cubicBezTo>
                        <a:pt x="661387" y="120574"/>
                        <a:pt x="658961" y="123907"/>
                        <a:pt x="655564" y="123907"/>
                      </a:cubicBezTo>
                      <a:cubicBezTo>
                        <a:pt x="652168" y="123907"/>
                        <a:pt x="649256" y="120574"/>
                        <a:pt x="649256" y="116684"/>
                      </a:cubicBezTo>
                      <a:cubicBezTo>
                        <a:pt x="649256" y="112795"/>
                        <a:pt x="652168" y="109461"/>
                        <a:pt x="655564" y="109461"/>
                      </a:cubicBezTo>
                      <a:close/>
                      <a:moveTo>
                        <a:pt x="636155" y="109461"/>
                      </a:moveTo>
                      <a:cubicBezTo>
                        <a:pt x="639551" y="109461"/>
                        <a:pt x="642463" y="112795"/>
                        <a:pt x="642463" y="116684"/>
                      </a:cubicBezTo>
                      <a:cubicBezTo>
                        <a:pt x="642463" y="120574"/>
                        <a:pt x="639551" y="123907"/>
                        <a:pt x="636155" y="123907"/>
                      </a:cubicBezTo>
                      <a:cubicBezTo>
                        <a:pt x="632758" y="123907"/>
                        <a:pt x="629847" y="120574"/>
                        <a:pt x="629847" y="116684"/>
                      </a:cubicBezTo>
                      <a:cubicBezTo>
                        <a:pt x="629847" y="112795"/>
                        <a:pt x="632758" y="109461"/>
                        <a:pt x="636155" y="109461"/>
                      </a:cubicBezTo>
                      <a:close/>
                      <a:moveTo>
                        <a:pt x="617230" y="109461"/>
                      </a:moveTo>
                      <a:cubicBezTo>
                        <a:pt x="620627" y="109461"/>
                        <a:pt x="623538" y="112795"/>
                        <a:pt x="623538" y="116684"/>
                      </a:cubicBezTo>
                      <a:cubicBezTo>
                        <a:pt x="623538" y="120574"/>
                        <a:pt x="620627" y="123907"/>
                        <a:pt x="617230" y="123907"/>
                      </a:cubicBezTo>
                      <a:cubicBezTo>
                        <a:pt x="613833" y="123907"/>
                        <a:pt x="610922" y="120574"/>
                        <a:pt x="610922" y="116684"/>
                      </a:cubicBezTo>
                      <a:cubicBezTo>
                        <a:pt x="610922" y="112795"/>
                        <a:pt x="613833" y="109461"/>
                        <a:pt x="617230" y="109461"/>
                      </a:cubicBezTo>
                      <a:close/>
                      <a:moveTo>
                        <a:pt x="597820" y="109461"/>
                      </a:moveTo>
                      <a:cubicBezTo>
                        <a:pt x="601217" y="109461"/>
                        <a:pt x="604129" y="112795"/>
                        <a:pt x="604129" y="116684"/>
                      </a:cubicBezTo>
                      <a:cubicBezTo>
                        <a:pt x="604129" y="120574"/>
                        <a:pt x="601217" y="123907"/>
                        <a:pt x="597820" y="123907"/>
                      </a:cubicBezTo>
                      <a:cubicBezTo>
                        <a:pt x="594424" y="123907"/>
                        <a:pt x="591998" y="120574"/>
                        <a:pt x="591998" y="116684"/>
                      </a:cubicBezTo>
                      <a:cubicBezTo>
                        <a:pt x="591998" y="112795"/>
                        <a:pt x="594424" y="109461"/>
                        <a:pt x="597820" y="109461"/>
                      </a:cubicBezTo>
                      <a:close/>
                      <a:moveTo>
                        <a:pt x="578896" y="109461"/>
                      </a:moveTo>
                      <a:cubicBezTo>
                        <a:pt x="582293" y="109461"/>
                        <a:pt x="585204" y="112795"/>
                        <a:pt x="585204" y="116684"/>
                      </a:cubicBezTo>
                      <a:cubicBezTo>
                        <a:pt x="585204" y="120574"/>
                        <a:pt x="582293" y="123907"/>
                        <a:pt x="578896" y="123907"/>
                      </a:cubicBezTo>
                      <a:cubicBezTo>
                        <a:pt x="575499" y="123907"/>
                        <a:pt x="572588" y="120574"/>
                        <a:pt x="572588" y="116684"/>
                      </a:cubicBezTo>
                      <a:cubicBezTo>
                        <a:pt x="572588" y="112795"/>
                        <a:pt x="575499" y="109461"/>
                        <a:pt x="578896" y="109461"/>
                      </a:cubicBezTo>
                      <a:close/>
                      <a:moveTo>
                        <a:pt x="559486" y="109461"/>
                      </a:moveTo>
                      <a:cubicBezTo>
                        <a:pt x="563368" y="109461"/>
                        <a:pt x="565794" y="112795"/>
                        <a:pt x="565794" y="116684"/>
                      </a:cubicBezTo>
                      <a:cubicBezTo>
                        <a:pt x="565794" y="120574"/>
                        <a:pt x="563368" y="123907"/>
                        <a:pt x="559486" y="123907"/>
                      </a:cubicBezTo>
                      <a:cubicBezTo>
                        <a:pt x="556089" y="123907"/>
                        <a:pt x="553663" y="120574"/>
                        <a:pt x="553663" y="116684"/>
                      </a:cubicBezTo>
                      <a:cubicBezTo>
                        <a:pt x="553663" y="112795"/>
                        <a:pt x="556089" y="109461"/>
                        <a:pt x="559486" y="109461"/>
                      </a:cubicBezTo>
                      <a:close/>
                      <a:moveTo>
                        <a:pt x="444969" y="109461"/>
                      </a:moveTo>
                      <a:cubicBezTo>
                        <a:pt x="448365" y="109461"/>
                        <a:pt x="451277" y="112795"/>
                        <a:pt x="451277" y="116684"/>
                      </a:cubicBezTo>
                      <a:cubicBezTo>
                        <a:pt x="451277" y="120574"/>
                        <a:pt x="448365" y="123352"/>
                        <a:pt x="444969" y="123352"/>
                      </a:cubicBezTo>
                      <a:cubicBezTo>
                        <a:pt x="441572" y="123352"/>
                        <a:pt x="438661" y="120574"/>
                        <a:pt x="438661" y="116684"/>
                      </a:cubicBezTo>
                      <a:cubicBezTo>
                        <a:pt x="438661" y="112795"/>
                        <a:pt x="441572" y="109461"/>
                        <a:pt x="444969" y="109461"/>
                      </a:cubicBezTo>
                      <a:close/>
                      <a:moveTo>
                        <a:pt x="406634" y="109461"/>
                      </a:moveTo>
                      <a:cubicBezTo>
                        <a:pt x="410031" y="109461"/>
                        <a:pt x="412943" y="112795"/>
                        <a:pt x="412943" y="116684"/>
                      </a:cubicBezTo>
                      <a:cubicBezTo>
                        <a:pt x="412943" y="120574"/>
                        <a:pt x="410031" y="123907"/>
                        <a:pt x="406634" y="123907"/>
                      </a:cubicBezTo>
                      <a:cubicBezTo>
                        <a:pt x="403238" y="123907"/>
                        <a:pt x="400326" y="120574"/>
                        <a:pt x="400326" y="116684"/>
                      </a:cubicBezTo>
                      <a:cubicBezTo>
                        <a:pt x="400326" y="112795"/>
                        <a:pt x="403238" y="109461"/>
                        <a:pt x="406634" y="109461"/>
                      </a:cubicBezTo>
                      <a:close/>
                      <a:moveTo>
                        <a:pt x="387710" y="109461"/>
                      </a:moveTo>
                      <a:cubicBezTo>
                        <a:pt x="391107" y="109461"/>
                        <a:pt x="393533" y="112795"/>
                        <a:pt x="393533" y="116684"/>
                      </a:cubicBezTo>
                      <a:cubicBezTo>
                        <a:pt x="393533" y="120574"/>
                        <a:pt x="391107" y="123907"/>
                        <a:pt x="387710" y="123907"/>
                      </a:cubicBezTo>
                      <a:cubicBezTo>
                        <a:pt x="384313" y="123907"/>
                        <a:pt x="381402" y="120574"/>
                        <a:pt x="381402" y="116684"/>
                      </a:cubicBezTo>
                      <a:cubicBezTo>
                        <a:pt x="381402" y="112795"/>
                        <a:pt x="384313" y="109461"/>
                        <a:pt x="387710" y="109461"/>
                      </a:cubicBezTo>
                      <a:close/>
                      <a:moveTo>
                        <a:pt x="368300" y="109461"/>
                      </a:moveTo>
                      <a:cubicBezTo>
                        <a:pt x="371697" y="109461"/>
                        <a:pt x="374608" y="112795"/>
                        <a:pt x="374608" y="116684"/>
                      </a:cubicBezTo>
                      <a:cubicBezTo>
                        <a:pt x="374608" y="120574"/>
                        <a:pt x="371697" y="123907"/>
                        <a:pt x="368300" y="123907"/>
                      </a:cubicBezTo>
                      <a:cubicBezTo>
                        <a:pt x="364903" y="123907"/>
                        <a:pt x="362477" y="120574"/>
                        <a:pt x="362477" y="116684"/>
                      </a:cubicBezTo>
                      <a:cubicBezTo>
                        <a:pt x="362477" y="112795"/>
                        <a:pt x="364903" y="109461"/>
                        <a:pt x="368300" y="109461"/>
                      </a:cubicBezTo>
                      <a:close/>
                      <a:moveTo>
                        <a:pt x="329966" y="109461"/>
                      </a:moveTo>
                      <a:cubicBezTo>
                        <a:pt x="333363" y="109461"/>
                        <a:pt x="336274" y="112795"/>
                        <a:pt x="336274" y="116684"/>
                      </a:cubicBezTo>
                      <a:cubicBezTo>
                        <a:pt x="336274" y="120574"/>
                        <a:pt x="333363" y="123907"/>
                        <a:pt x="329966" y="123907"/>
                      </a:cubicBezTo>
                      <a:cubicBezTo>
                        <a:pt x="326569" y="123907"/>
                        <a:pt x="324143" y="120574"/>
                        <a:pt x="324143" y="116684"/>
                      </a:cubicBezTo>
                      <a:cubicBezTo>
                        <a:pt x="324143" y="112795"/>
                        <a:pt x="326569" y="109461"/>
                        <a:pt x="329966" y="109461"/>
                      </a:cubicBezTo>
                      <a:close/>
                      <a:moveTo>
                        <a:pt x="292117" y="109461"/>
                      </a:moveTo>
                      <a:cubicBezTo>
                        <a:pt x="295514" y="109461"/>
                        <a:pt x="297940" y="112795"/>
                        <a:pt x="297940" y="116684"/>
                      </a:cubicBezTo>
                      <a:cubicBezTo>
                        <a:pt x="297940" y="120574"/>
                        <a:pt x="295514" y="123907"/>
                        <a:pt x="292117" y="123907"/>
                      </a:cubicBezTo>
                      <a:cubicBezTo>
                        <a:pt x="288720" y="123907"/>
                        <a:pt x="285809" y="120574"/>
                        <a:pt x="285809" y="116684"/>
                      </a:cubicBezTo>
                      <a:cubicBezTo>
                        <a:pt x="285809" y="112795"/>
                        <a:pt x="288720" y="109461"/>
                        <a:pt x="292117" y="109461"/>
                      </a:cubicBezTo>
                      <a:close/>
                      <a:moveTo>
                        <a:pt x="253783" y="109461"/>
                      </a:moveTo>
                      <a:cubicBezTo>
                        <a:pt x="257179" y="109461"/>
                        <a:pt x="259606" y="112795"/>
                        <a:pt x="259606" y="116684"/>
                      </a:cubicBezTo>
                      <a:cubicBezTo>
                        <a:pt x="259606" y="120574"/>
                        <a:pt x="257179" y="123907"/>
                        <a:pt x="253783" y="123907"/>
                      </a:cubicBezTo>
                      <a:cubicBezTo>
                        <a:pt x="250386" y="123907"/>
                        <a:pt x="247475" y="120574"/>
                        <a:pt x="247475" y="116684"/>
                      </a:cubicBezTo>
                      <a:cubicBezTo>
                        <a:pt x="247475" y="112795"/>
                        <a:pt x="250386" y="109461"/>
                        <a:pt x="253783" y="109461"/>
                      </a:cubicBezTo>
                      <a:close/>
                      <a:moveTo>
                        <a:pt x="234373" y="109461"/>
                      </a:moveTo>
                      <a:cubicBezTo>
                        <a:pt x="237770" y="109461"/>
                        <a:pt x="240681" y="112795"/>
                        <a:pt x="240681" y="116684"/>
                      </a:cubicBezTo>
                      <a:cubicBezTo>
                        <a:pt x="240681" y="120574"/>
                        <a:pt x="237770" y="123907"/>
                        <a:pt x="234373" y="123907"/>
                      </a:cubicBezTo>
                      <a:cubicBezTo>
                        <a:pt x="230976" y="123907"/>
                        <a:pt x="228550" y="120574"/>
                        <a:pt x="228550" y="116684"/>
                      </a:cubicBezTo>
                      <a:cubicBezTo>
                        <a:pt x="228550" y="112795"/>
                        <a:pt x="230976" y="109461"/>
                        <a:pt x="234373" y="109461"/>
                      </a:cubicBezTo>
                      <a:close/>
                      <a:moveTo>
                        <a:pt x="215448" y="109461"/>
                      </a:moveTo>
                      <a:cubicBezTo>
                        <a:pt x="218845" y="109461"/>
                        <a:pt x="221757" y="112795"/>
                        <a:pt x="221757" y="116684"/>
                      </a:cubicBezTo>
                      <a:cubicBezTo>
                        <a:pt x="221757" y="120574"/>
                        <a:pt x="218845" y="123907"/>
                        <a:pt x="215448" y="123907"/>
                      </a:cubicBezTo>
                      <a:cubicBezTo>
                        <a:pt x="212052" y="123907"/>
                        <a:pt x="209140" y="120574"/>
                        <a:pt x="209140" y="116684"/>
                      </a:cubicBezTo>
                      <a:cubicBezTo>
                        <a:pt x="209140" y="112795"/>
                        <a:pt x="212052" y="109461"/>
                        <a:pt x="215448" y="109461"/>
                      </a:cubicBezTo>
                      <a:close/>
                      <a:moveTo>
                        <a:pt x="1114605" y="87791"/>
                      </a:moveTo>
                      <a:cubicBezTo>
                        <a:pt x="1118002" y="87791"/>
                        <a:pt x="1120913" y="90569"/>
                        <a:pt x="1120913" y="94459"/>
                      </a:cubicBezTo>
                      <a:cubicBezTo>
                        <a:pt x="1120913" y="98348"/>
                        <a:pt x="1118002" y="101682"/>
                        <a:pt x="1114605" y="101682"/>
                      </a:cubicBezTo>
                      <a:cubicBezTo>
                        <a:pt x="1111208" y="101682"/>
                        <a:pt x="1108297" y="98348"/>
                        <a:pt x="1108297" y="94459"/>
                      </a:cubicBezTo>
                      <a:cubicBezTo>
                        <a:pt x="1108297" y="90569"/>
                        <a:pt x="1111208" y="87791"/>
                        <a:pt x="1114605" y="87791"/>
                      </a:cubicBezTo>
                      <a:close/>
                      <a:moveTo>
                        <a:pt x="731748" y="87791"/>
                      </a:moveTo>
                      <a:cubicBezTo>
                        <a:pt x="735144" y="87791"/>
                        <a:pt x="738056" y="90569"/>
                        <a:pt x="738056" y="94459"/>
                      </a:cubicBezTo>
                      <a:cubicBezTo>
                        <a:pt x="738056" y="98348"/>
                        <a:pt x="735144" y="101682"/>
                        <a:pt x="731748" y="101682"/>
                      </a:cubicBezTo>
                      <a:cubicBezTo>
                        <a:pt x="728351" y="101682"/>
                        <a:pt x="725925" y="98348"/>
                        <a:pt x="725925" y="94459"/>
                      </a:cubicBezTo>
                      <a:cubicBezTo>
                        <a:pt x="725925" y="90569"/>
                        <a:pt x="728351" y="87791"/>
                        <a:pt x="731748" y="87791"/>
                      </a:cubicBezTo>
                      <a:close/>
                      <a:moveTo>
                        <a:pt x="712823" y="87791"/>
                      </a:moveTo>
                      <a:cubicBezTo>
                        <a:pt x="716220" y="87791"/>
                        <a:pt x="719131" y="90569"/>
                        <a:pt x="719131" y="94459"/>
                      </a:cubicBezTo>
                      <a:cubicBezTo>
                        <a:pt x="719131" y="98348"/>
                        <a:pt x="716220" y="101682"/>
                        <a:pt x="712823" y="101682"/>
                      </a:cubicBezTo>
                      <a:cubicBezTo>
                        <a:pt x="709427" y="101682"/>
                        <a:pt x="706515" y="98348"/>
                        <a:pt x="706515" y="94459"/>
                      </a:cubicBezTo>
                      <a:cubicBezTo>
                        <a:pt x="706515" y="90569"/>
                        <a:pt x="709427" y="87791"/>
                        <a:pt x="712823" y="87791"/>
                      </a:cubicBezTo>
                      <a:close/>
                      <a:moveTo>
                        <a:pt x="693413" y="87791"/>
                      </a:moveTo>
                      <a:cubicBezTo>
                        <a:pt x="697295" y="87791"/>
                        <a:pt x="699722" y="90569"/>
                        <a:pt x="699722" y="94459"/>
                      </a:cubicBezTo>
                      <a:cubicBezTo>
                        <a:pt x="699722" y="98348"/>
                        <a:pt x="697295" y="101682"/>
                        <a:pt x="693413" y="101682"/>
                      </a:cubicBezTo>
                      <a:cubicBezTo>
                        <a:pt x="690017" y="101682"/>
                        <a:pt x="687591" y="98348"/>
                        <a:pt x="687591" y="94459"/>
                      </a:cubicBezTo>
                      <a:cubicBezTo>
                        <a:pt x="687591" y="90569"/>
                        <a:pt x="690017" y="87791"/>
                        <a:pt x="693413" y="87791"/>
                      </a:cubicBezTo>
                      <a:close/>
                      <a:moveTo>
                        <a:pt x="674489" y="87791"/>
                      </a:moveTo>
                      <a:cubicBezTo>
                        <a:pt x="677886" y="87791"/>
                        <a:pt x="680797" y="90569"/>
                        <a:pt x="680797" y="94459"/>
                      </a:cubicBezTo>
                      <a:cubicBezTo>
                        <a:pt x="680797" y="98348"/>
                        <a:pt x="677886" y="101682"/>
                        <a:pt x="674489" y="101682"/>
                      </a:cubicBezTo>
                      <a:cubicBezTo>
                        <a:pt x="671092" y="101682"/>
                        <a:pt x="668181" y="98348"/>
                        <a:pt x="668181" y="94459"/>
                      </a:cubicBezTo>
                      <a:cubicBezTo>
                        <a:pt x="668181" y="90569"/>
                        <a:pt x="671092" y="87791"/>
                        <a:pt x="674489" y="87791"/>
                      </a:cubicBezTo>
                      <a:close/>
                      <a:moveTo>
                        <a:pt x="655564" y="87791"/>
                      </a:moveTo>
                      <a:cubicBezTo>
                        <a:pt x="658961" y="87791"/>
                        <a:pt x="661387" y="90569"/>
                        <a:pt x="661387" y="94459"/>
                      </a:cubicBezTo>
                      <a:cubicBezTo>
                        <a:pt x="661387" y="98348"/>
                        <a:pt x="658961" y="101682"/>
                        <a:pt x="655564" y="101682"/>
                      </a:cubicBezTo>
                      <a:cubicBezTo>
                        <a:pt x="652168" y="101682"/>
                        <a:pt x="649256" y="98348"/>
                        <a:pt x="649256" y="94459"/>
                      </a:cubicBezTo>
                      <a:cubicBezTo>
                        <a:pt x="649256" y="90569"/>
                        <a:pt x="652168" y="87791"/>
                        <a:pt x="655564" y="87791"/>
                      </a:cubicBezTo>
                      <a:close/>
                      <a:moveTo>
                        <a:pt x="636155" y="87791"/>
                      </a:moveTo>
                      <a:cubicBezTo>
                        <a:pt x="639551" y="87791"/>
                        <a:pt x="642463" y="90569"/>
                        <a:pt x="642463" y="94459"/>
                      </a:cubicBezTo>
                      <a:cubicBezTo>
                        <a:pt x="642463" y="98348"/>
                        <a:pt x="639551" y="101682"/>
                        <a:pt x="636155" y="101682"/>
                      </a:cubicBezTo>
                      <a:cubicBezTo>
                        <a:pt x="632758" y="101682"/>
                        <a:pt x="629847" y="98348"/>
                        <a:pt x="629847" y="94459"/>
                      </a:cubicBezTo>
                      <a:cubicBezTo>
                        <a:pt x="629847" y="90569"/>
                        <a:pt x="632758" y="87791"/>
                        <a:pt x="636155" y="87791"/>
                      </a:cubicBezTo>
                      <a:close/>
                      <a:moveTo>
                        <a:pt x="617230" y="87791"/>
                      </a:moveTo>
                      <a:cubicBezTo>
                        <a:pt x="620627" y="87791"/>
                        <a:pt x="623538" y="90569"/>
                        <a:pt x="623538" y="94459"/>
                      </a:cubicBezTo>
                      <a:cubicBezTo>
                        <a:pt x="623538" y="98348"/>
                        <a:pt x="620627" y="101682"/>
                        <a:pt x="617230" y="101682"/>
                      </a:cubicBezTo>
                      <a:cubicBezTo>
                        <a:pt x="613833" y="101682"/>
                        <a:pt x="610922" y="98348"/>
                        <a:pt x="610922" y="94459"/>
                      </a:cubicBezTo>
                      <a:cubicBezTo>
                        <a:pt x="610922" y="90569"/>
                        <a:pt x="613833" y="87791"/>
                        <a:pt x="617230" y="87791"/>
                      </a:cubicBezTo>
                      <a:close/>
                      <a:moveTo>
                        <a:pt x="597820" y="87791"/>
                      </a:moveTo>
                      <a:cubicBezTo>
                        <a:pt x="601217" y="87791"/>
                        <a:pt x="604129" y="90569"/>
                        <a:pt x="604129" y="94459"/>
                      </a:cubicBezTo>
                      <a:cubicBezTo>
                        <a:pt x="604129" y="98348"/>
                        <a:pt x="601217" y="101682"/>
                        <a:pt x="597820" y="101682"/>
                      </a:cubicBezTo>
                      <a:cubicBezTo>
                        <a:pt x="594424" y="101682"/>
                        <a:pt x="591998" y="98348"/>
                        <a:pt x="591998" y="94459"/>
                      </a:cubicBezTo>
                      <a:cubicBezTo>
                        <a:pt x="591998" y="90569"/>
                        <a:pt x="594424" y="87791"/>
                        <a:pt x="597820" y="87791"/>
                      </a:cubicBezTo>
                      <a:close/>
                      <a:moveTo>
                        <a:pt x="578896" y="87791"/>
                      </a:moveTo>
                      <a:cubicBezTo>
                        <a:pt x="582293" y="87791"/>
                        <a:pt x="585204" y="90569"/>
                        <a:pt x="585204" y="94459"/>
                      </a:cubicBezTo>
                      <a:cubicBezTo>
                        <a:pt x="585204" y="98348"/>
                        <a:pt x="582293" y="101682"/>
                        <a:pt x="578896" y="101682"/>
                      </a:cubicBezTo>
                      <a:cubicBezTo>
                        <a:pt x="575499" y="101682"/>
                        <a:pt x="572588" y="98348"/>
                        <a:pt x="572588" y="94459"/>
                      </a:cubicBezTo>
                      <a:cubicBezTo>
                        <a:pt x="572588" y="90569"/>
                        <a:pt x="575499" y="87791"/>
                        <a:pt x="578896" y="87791"/>
                      </a:cubicBezTo>
                      <a:close/>
                      <a:moveTo>
                        <a:pt x="559486" y="87791"/>
                      </a:moveTo>
                      <a:cubicBezTo>
                        <a:pt x="563368" y="87791"/>
                        <a:pt x="565794" y="90569"/>
                        <a:pt x="565794" y="94459"/>
                      </a:cubicBezTo>
                      <a:cubicBezTo>
                        <a:pt x="565794" y="98348"/>
                        <a:pt x="563368" y="101682"/>
                        <a:pt x="559486" y="101682"/>
                      </a:cubicBezTo>
                      <a:cubicBezTo>
                        <a:pt x="556089" y="101682"/>
                        <a:pt x="553663" y="98348"/>
                        <a:pt x="553663" y="94459"/>
                      </a:cubicBezTo>
                      <a:cubicBezTo>
                        <a:pt x="553663" y="90569"/>
                        <a:pt x="556089" y="87791"/>
                        <a:pt x="559486" y="87791"/>
                      </a:cubicBezTo>
                      <a:close/>
                      <a:moveTo>
                        <a:pt x="540562" y="87791"/>
                      </a:moveTo>
                      <a:cubicBezTo>
                        <a:pt x="543958" y="87791"/>
                        <a:pt x="546870" y="90569"/>
                        <a:pt x="546870" y="94459"/>
                      </a:cubicBezTo>
                      <a:cubicBezTo>
                        <a:pt x="546870" y="98348"/>
                        <a:pt x="543958" y="101682"/>
                        <a:pt x="540562" y="101682"/>
                      </a:cubicBezTo>
                      <a:cubicBezTo>
                        <a:pt x="537165" y="101682"/>
                        <a:pt x="534254" y="98348"/>
                        <a:pt x="534254" y="94459"/>
                      </a:cubicBezTo>
                      <a:cubicBezTo>
                        <a:pt x="534254" y="90569"/>
                        <a:pt x="537165" y="87791"/>
                        <a:pt x="540562" y="87791"/>
                      </a:cubicBezTo>
                      <a:close/>
                      <a:moveTo>
                        <a:pt x="426044" y="87791"/>
                      </a:moveTo>
                      <a:cubicBezTo>
                        <a:pt x="429441" y="87791"/>
                        <a:pt x="431867" y="90569"/>
                        <a:pt x="431867" y="94459"/>
                      </a:cubicBezTo>
                      <a:cubicBezTo>
                        <a:pt x="431867" y="98348"/>
                        <a:pt x="429441" y="101682"/>
                        <a:pt x="426044" y="101682"/>
                      </a:cubicBezTo>
                      <a:cubicBezTo>
                        <a:pt x="422647" y="101682"/>
                        <a:pt x="419736" y="98348"/>
                        <a:pt x="419736" y="94459"/>
                      </a:cubicBezTo>
                      <a:cubicBezTo>
                        <a:pt x="419736" y="90569"/>
                        <a:pt x="422647" y="87791"/>
                        <a:pt x="426044" y="87791"/>
                      </a:cubicBezTo>
                      <a:close/>
                      <a:moveTo>
                        <a:pt x="406634" y="87791"/>
                      </a:moveTo>
                      <a:cubicBezTo>
                        <a:pt x="410031" y="87791"/>
                        <a:pt x="412943" y="90569"/>
                        <a:pt x="412943" y="94459"/>
                      </a:cubicBezTo>
                      <a:cubicBezTo>
                        <a:pt x="412943" y="98348"/>
                        <a:pt x="410031" y="101682"/>
                        <a:pt x="406634" y="101682"/>
                      </a:cubicBezTo>
                      <a:cubicBezTo>
                        <a:pt x="403238" y="101682"/>
                        <a:pt x="400326" y="98348"/>
                        <a:pt x="400326" y="94459"/>
                      </a:cubicBezTo>
                      <a:cubicBezTo>
                        <a:pt x="400326" y="90569"/>
                        <a:pt x="403238" y="87791"/>
                        <a:pt x="406634" y="87791"/>
                      </a:cubicBezTo>
                      <a:close/>
                      <a:moveTo>
                        <a:pt x="387710" y="87791"/>
                      </a:moveTo>
                      <a:cubicBezTo>
                        <a:pt x="391107" y="87791"/>
                        <a:pt x="393533" y="90569"/>
                        <a:pt x="393533" y="94459"/>
                      </a:cubicBezTo>
                      <a:cubicBezTo>
                        <a:pt x="393533" y="98348"/>
                        <a:pt x="391107" y="101682"/>
                        <a:pt x="387710" y="101682"/>
                      </a:cubicBezTo>
                      <a:cubicBezTo>
                        <a:pt x="384313" y="101682"/>
                        <a:pt x="381402" y="98348"/>
                        <a:pt x="381402" y="94459"/>
                      </a:cubicBezTo>
                      <a:cubicBezTo>
                        <a:pt x="381402" y="90569"/>
                        <a:pt x="384313" y="87791"/>
                        <a:pt x="387710" y="87791"/>
                      </a:cubicBezTo>
                      <a:close/>
                      <a:moveTo>
                        <a:pt x="349376" y="87791"/>
                      </a:moveTo>
                      <a:cubicBezTo>
                        <a:pt x="352772" y="87791"/>
                        <a:pt x="355684" y="90569"/>
                        <a:pt x="355684" y="94459"/>
                      </a:cubicBezTo>
                      <a:cubicBezTo>
                        <a:pt x="355684" y="98348"/>
                        <a:pt x="352772" y="101682"/>
                        <a:pt x="349376" y="101682"/>
                      </a:cubicBezTo>
                      <a:cubicBezTo>
                        <a:pt x="345979" y="101682"/>
                        <a:pt x="343068" y="98348"/>
                        <a:pt x="343068" y="94459"/>
                      </a:cubicBezTo>
                      <a:cubicBezTo>
                        <a:pt x="343068" y="90569"/>
                        <a:pt x="345979" y="87791"/>
                        <a:pt x="349376" y="87791"/>
                      </a:cubicBezTo>
                      <a:close/>
                      <a:moveTo>
                        <a:pt x="329966" y="87791"/>
                      </a:moveTo>
                      <a:cubicBezTo>
                        <a:pt x="333363" y="87791"/>
                        <a:pt x="336274" y="90569"/>
                        <a:pt x="336274" y="94459"/>
                      </a:cubicBezTo>
                      <a:cubicBezTo>
                        <a:pt x="336274" y="98348"/>
                        <a:pt x="333363" y="101682"/>
                        <a:pt x="329966" y="101682"/>
                      </a:cubicBezTo>
                      <a:cubicBezTo>
                        <a:pt x="326569" y="101682"/>
                        <a:pt x="324143" y="98348"/>
                        <a:pt x="324143" y="94459"/>
                      </a:cubicBezTo>
                      <a:cubicBezTo>
                        <a:pt x="324143" y="90569"/>
                        <a:pt x="326569" y="87791"/>
                        <a:pt x="329966" y="87791"/>
                      </a:cubicBezTo>
                      <a:close/>
                      <a:moveTo>
                        <a:pt x="311041" y="87791"/>
                      </a:moveTo>
                      <a:cubicBezTo>
                        <a:pt x="314438" y="87791"/>
                        <a:pt x="317350" y="90569"/>
                        <a:pt x="317350" y="94459"/>
                      </a:cubicBezTo>
                      <a:cubicBezTo>
                        <a:pt x="317350" y="98348"/>
                        <a:pt x="314438" y="101682"/>
                        <a:pt x="311041" y="101682"/>
                      </a:cubicBezTo>
                      <a:cubicBezTo>
                        <a:pt x="307645" y="101682"/>
                        <a:pt x="304733" y="98348"/>
                        <a:pt x="304733" y="94459"/>
                      </a:cubicBezTo>
                      <a:cubicBezTo>
                        <a:pt x="304733" y="90569"/>
                        <a:pt x="307645" y="87791"/>
                        <a:pt x="311041" y="87791"/>
                      </a:cubicBezTo>
                      <a:close/>
                      <a:moveTo>
                        <a:pt x="292117" y="87791"/>
                      </a:moveTo>
                      <a:cubicBezTo>
                        <a:pt x="295514" y="87791"/>
                        <a:pt x="297940" y="90569"/>
                        <a:pt x="297940" y="94459"/>
                      </a:cubicBezTo>
                      <a:cubicBezTo>
                        <a:pt x="297940" y="98348"/>
                        <a:pt x="295514" y="101682"/>
                        <a:pt x="292117" y="101682"/>
                      </a:cubicBezTo>
                      <a:cubicBezTo>
                        <a:pt x="288720" y="101682"/>
                        <a:pt x="285809" y="98348"/>
                        <a:pt x="285809" y="94459"/>
                      </a:cubicBezTo>
                      <a:cubicBezTo>
                        <a:pt x="285809" y="90569"/>
                        <a:pt x="288720" y="87791"/>
                        <a:pt x="292117" y="87791"/>
                      </a:cubicBezTo>
                      <a:close/>
                      <a:moveTo>
                        <a:pt x="253783" y="87791"/>
                      </a:moveTo>
                      <a:cubicBezTo>
                        <a:pt x="257179" y="87791"/>
                        <a:pt x="259606" y="90569"/>
                        <a:pt x="259606" y="94459"/>
                      </a:cubicBezTo>
                      <a:cubicBezTo>
                        <a:pt x="259606" y="98348"/>
                        <a:pt x="257179" y="101682"/>
                        <a:pt x="253783" y="101682"/>
                      </a:cubicBezTo>
                      <a:cubicBezTo>
                        <a:pt x="250386" y="101682"/>
                        <a:pt x="247475" y="98348"/>
                        <a:pt x="247475" y="94459"/>
                      </a:cubicBezTo>
                      <a:cubicBezTo>
                        <a:pt x="247475" y="90569"/>
                        <a:pt x="250386" y="87791"/>
                        <a:pt x="253783" y="87791"/>
                      </a:cubicBezTo>
                      <a:close/>
                      <a:moveTo>
                        <a:pt x="904009" y="65565"/>
                      </a:moveTo>
                      <a:cubicBezTo>
                        <a:pt x="907406" y="65565"/>
                        <a:pt x="910317" y="68899"/>
                        <a:pt x="910317" y="72789"/>
                      </a:cubicBezTo>
                      <a:cubicBezTo>
                        <a:pt x="910317" y="76678"/>
                        <a:pt x="907406" y="80012"/>
                        <a:pt x="904009" y="80012"/>
                      </a:cubicBezTo>
                      <a:cubicBezTo>
                        <a:pt x="900613" y="80012"/>
                        <a:pt x="897701" y="76678"/>
                        <a:pt x="897701" y="72789"/>
                      </a:cubicBezTo>
                      <a:cubicBezTo>
                        <a:pt x="897701" y="68899"/>
                        <a:pt x="900613" y="65565"/>
                        <a:pt x="904009" y="65565"/>
                      </a:cubicBezTo>
                      <a:close/>
                      <a:moveTo>
                        <a:pt x="731748" y="65565"/>
                      </a:moveTo>
                      <a:cubicBezTo>
                        <a:pt x="735144" y="65565"/>
                        <a:pt x="738056" y="68899"/>
                        <a:pt x="738056" y="72789"/>
                      </a:cubicBezTo>
                      <a:cubicBezTo>
                        <a:pt x="738056" y="76678"/>
                        <a:pt x="735144" y="80012"/>
                        <a:pt x="731748" y="80012"/>
                      </a:cubicBezTo>
                      <a:cubicBezTo>
                        <a:pt x="728351" y="80012"/>
                        <a:pt x="725925" y="76678"/>
                        <a:pt x="725925" y="72789"/>
                      </a:cubicBezTo>
                      <a:cubicBezTo>
                        <a:pt x="725925" y="68899"/>
                        <a:pt x="728351" y="65565"/>
                        <a:pt x="731748" y="65565"/>
                      </a:cubicBezTo>
                      <a:close/>
                      <a:moveTo>
                        <a:pt x="712823" y="65565"/>
                      </a:moveTo>
                      <a:cubicBezTo>
                        <a:pt x="716220" y="65565"/>
                        <a:pt x="719131" y="68899"/>
                        <a:pt x="719131" y="72789"/>
                      </a:cubicBezTo>
                      <a:cubicBezTo>
                        <a:pt x="719131" y="76678"/>
                        <a:pt x="716220" y="80012"/>
                        <a:pt x="712823" y="80012"/>
                      </a:cubicBezTo>
                      <a:cubicBezTo>
                        <a:pt x="709427" y="80012"/>
                        <a:pt x="706515" y="76678"/>
                        <a:pt x="706515" y="72789"/>
                      </a:cubicBezTo>
                      <a:cubicBezTo>
                        <a:pt x="706515" y="68899"/>
                        <a:pt x="709427" y="65565"/>
                        <a:pt x="712823" y="65565"/>
                      </a:cubicBezTo>
                      <a:close/>
                      <a:moveTo>
                        <a:pt x="693413" y="65565"/>
                      </a:moveTo>
                      <a:cubicBezTo>
                        <a:pt x="697295" y="65565"/>
                        <a:pt x="699722" y="68899"/>
                        <a:pt x="699722" y="72789"/>
                      </a:cubicBezTo>
                      <a:cubicBezTo>
                        <a:pt x="699722" y="76678"/>
                        <a:pt x="697295" y="80012"/>
                        <a:pt x="693413" y="80012"/>
                      </a:cubicBezTo>
                      <a:cubicBezTo>
                        <a:pt x="690017" y="80012"/>
                        <a:pt x="687591" y="76678"/>
                        <a:pt x="687591" y="72789"/>
                      </a:cubicBezTo>
                      <a:cubicBezTo>
                        <a:pt x="687591" y="68899"/>
                        <a:pt x="690017" y="65565"/>
                        <a:pt x="693413" y="65565"/>
                      </a:cubicBezTo>
                      <a:close/>
                      <a:moveTo>
                        <a:pt x="674489" y="65565"/>
                      </a:moveTo>
                      <a:cubicBezTo>
                        <a:pt x="677886" y="65565"/>
                        <a:pt x="680797" y="68899"/>
                        <a:pt x="680797" y="72789"/>
                      </a:cubicBezTo>
                      <a:cubicBezTo>
                        <a:pt x="680797" y="76678"/>
                        <a:pt x="677886" y="80012"/>
                        <a:pt x="674489" y="80012"/>
                      </a:cubicBezTo>
                      <a:cubicBezTo>
                        <a:pt x="671092" y="80012"/>
                        <a:pt x="668181" y="76678"/>
                        <a:pt x="668181" y="72789"/>
                      </a:cubicBezTo>
                      <a:cubicBezTo>
                        <a:pt x="668181" y="68899"/>
                        <a:pt x="671092" y="65565"/>
                        <a:pt x="674489" y="65565"/>
                      </a:cubicBezTo>
                      <a:close/>
                      <a:moveTo>
                        <a:pt x="655564" y="65565"/>
                      </a:moveTo>
                      <a:cubicBezTo>
                        <a:pt x="658961" y="65565"/>
                        <a:pt x="661387" y="68899"/>
                        <a:pt x="661387" y="72789"/>
                      </a:cubicBezTo>
                      <a:cubicBezTo>
                        <a:pt x="661387" y="76678"/>
                        <a:pt x="658961" y="80012"/>
                        <a:pt x="655564" y="80012"/>
                      </a:cubicBezTo>
                      <a:cubicBezTo>
                        <a:pt x="652168" y="80012"/>
                        <a:pt x="649256" y="76678"/>
                        <a:pt x="649256" y="72789"/>
                      </a:cubicBezTo>
                      <a:cubicBezTo>
                        <a:pt x="649256" y="68899"/>
                        <a:pt x="652168" y="65565"/>
                        <a:pt x="655564" y="65565"/>
                      </a:cubicBezTo>
                      <a:close/>
                      <a:moveTo>
                        <a:pt x="636155" y="65565"/>
                      </a:moveTo>
                      <a:cubicBezTo>
                        <a:pt x="639551" y="65565"/>
                        <a:pt x="642463" y="68899"/>
                        <a:pt x="642463" y="72789"/>
                      </a:cubicBezTo>
                      <a:cubicBezTo>
                        <a:pt x="642463" y="76678"/>
                        <a:pt x="639551" y="80012"/>
                        <a:pt x="636155" y="80012"/>
                      </a:cubicBezTo>
                      <a:cubicBezTo>
                        <a:pt x="632758" y="80012"/>
                        <a:pt x="629847" y="76678"/>
                        <a:pt x="629847" y="72789"/>
                      </a:cubicBezTo>
                      <a:cubicBezTo>
                        <a:pt x="629847" y="68899"/>
                        <a:pt x="632758" y="65565"/>
                        <a:pt x="636155" y="65565"/>
                      </a:cubicBezTo>
                      <a:close/>
                      <a:moveTo>
                        <a:pt x="617230" y="65565"/>
                      </a:moveTo>
                      <a:cubicBezTo>
                        <a:pt x="620627" y="65565"/>
                        <a:pt x="623538" y="68899"/>
                        <a:pt x="623538" y="72789"/>
                      </a:cubicBezTo>
                      <a:cubicBezTo>
                        <a:pt x="623538" y="76678"/>
                        <a:pt x="620627" y="80012"/>
                        <a:pt x="617230" y="80012"/>
                      </a:cubicBezTo>
                      <a:cubicBezTo>
                        <a:pt x="613833" y="80012"/>
                        <a:pt x="610922" y="76678"/>
                        <a:pt x="610922" y="72789"/>
                      </a:cubicBezTo>
                      <a:cubicBezTo>
                        <a:pt x="610922" y="68899"/>
                        <a:pt x="613833" y="65565"/>
                        <a:pt x="617230" y="65565"/>
                      </a:cubicBezTo>
                      <a:close/>
                      <a:moveTo>
                        <a:pt x="597820" y="65565"/>
                      </a:moveTo>
                      <a:cubicBezTo>
                        <a:pt x="601217" y="65565"/>
                        <a:pt x="604129" y="68899"/>
                        <a:pt x="604129" y="72789"/>
                      </a:cubicBezTo>
                      <a:cubicBezTo>
                        <a:pt x="604129" y="76678"/>
                        <a:pt x="601217" y="80012"/>
                        <a:pt x="597820" y="80012"/>
                      </a:cubicBezTo>
                      <a:cubicBezTo>
                        <a:pt x="594424" y="80012"/>
                        <a:pt x="591998" y="76678"/>
                        <a:pt x="591998" y="72789"/>
                      </a:cubicBezTo>
                      <a:cubicBezTo>
                        <a:pt x="591998" y="68899"/>
                        <a:pt x="594424" y="65565"/>
                        <a:pt x="597820" y="65565"/>
                      </a:cubicBezTo>
                      <a:close/>
                      <a:moveTo>
                        <a:pt x="578896" y="65565"/>
                      </a:moveTo>
                      <a:cubicBezTo>
                        <a:pt x="582293" y="65565"/>
                        <a:pt x="585204" y="68899"/>
                        <a:pt x="585204" y="72789"/>
                      </a:cubicBezTo>
                      <a:cubicBezTo>
                        <a:pt x="585204" y="76678"/>
                        <a:pt x="582293" y="80012"/>
                        <a:pt x="578896" y="80012"/>
                      </a:cubicBezTo>
                      <a:cubicBezTo>
                        <a:pt x="575499" y="80012"/>
                        <a:pt x="572588" y="76678"/>
                        <a:pt x="572588" y="72789"/>
                      </a:cubicBezTo>
                      <a:cubicBezTo>
                        <a:pt x="572588" y="68899"/>
                        <a:pt x="575499" y="65565"/>
                        <a:pt x="578896" y="65565"/>
                      </a:cubicBezTo>
                      <a:close/>
                      <a:moveTo>
                        <a:pt x="559486" y="65565"/>
                      </a:moveTo>
                      <a:cubicBezTo>
                        <a:pt x="563368" y="65565"/>
                        <a:pt x="565794" y="68899"/>
                        <a:pt x="565794" y="72789"/>
                      </a:cubicBezTo>
                      <a:cubicBezTo>
                        <a:pt x="565794" y="76678"/>
                        <a:pt x="563368" y="80012"/>
                        <a:pt x="559486" y="80012"/>
                      </a:cubicBezTo>
                      <a:cubicBezTo>
                        <a:pt x="556089" y="80012"/>
                        <a:pt x="553663" y="76678"/>
                        <a:pt x="553663" y="72789"/>
                      </a:cubicBezTo>
                      <a:cubicBezTo>
                        <a:pt x="553663" y="68899"/>
                        <a:pt x="556089" y="65565"/>
                        <a:pt x="559486" y="65565"/>
                      </a:cubicBezTo>
                      <a:close/>
                      <a:moveTo>
                        <a:pt x="540562" y="65565"/>
                      </a:moveTo>
                      <a:cubicBezTo>
                        <a:pt x="543958" y="65565"/>
                        <a:pt x="546870" y="68899"/>
                        <a:pt x="546870" y="72789"/>
                      </a:cubicBezTo>
                      <a:cubicBezTo>
                        <a:pt x="546870" y="76678"/>
                        <a:pt x="543958" y="80012"/>
                        <a:pt x="540562" y="80012"/>
                      </a:cubicBezTo>
                      <a:cubicBezTo>
                        <a:pt x="537165" y="80012"/>
                        <a:pt x="534254" y="76678"/>
                        <a:pt x="534254" y="72789"/>
                      </a:cubicBezTo>
                      <a:cubicBezTo>
                        <a:pt x="534254" y="68899"/>
                        <a:pt x="537165" y="65565"/>
                        <a:pt x="540562" y="65565"/>
                      </a:cubicBezTo>
                      <a:close/>
                      <a:moveTo>
                        <a:pt x="521637" y="65565"/>
                      </a:moveTo>
                      <a:cubicBezTo>
                        <a:pt x="525034" y="65565"/>
                        <a:pt x="527460" y="68899"/>
                        <a:pt x="527460" y="72789"/>
                      </a:cubicBezTo>
                      <a:cubicBezTo>
                        <a:pt x="527460" y="76678"/>
                        <a:pt x="525034" y="80012"/>
                        <a:pt x="521637" y="80012"/>
                      </a:cubicBezTo>
                      <a:cubicBezTo>
                        <a:pt x="518241" y="80012"/>
                        <a:pt x="515329" y="76678"/>
                        <a:pt x="515329" y="72789"/>
                      </a:cubicBezTo>
                      <a:cubicBezTo>
                        <a:pt x="515329" y="68899"/>
                        <a:pt x="518241" y="65565"/>
                        <a:pt x="521637" y="65565"/>
                      </a:cubicBezTo>
                      <a:close/>
                      <a:moveTo>
                        <a:pt x="502227" y="65565"/>
                      </a:moveTo>
                      <a:cubicBezTo>
                        <a:pt x="505624" y="65565"/>
                        <a:pt x="508536" y="68899"/>
                        <a:pt x="508536" y="72789"/>
                      </a:cubicBezTo>
                      <a:cubicBezTo>
                        <a:pt x="508536" y="76678"/>
                        <a:pt x="505624" y="80012"/>
                        <a:pt x="502227" y="80012"/>
                      </a:cubicBezTo>
                      <a:cubicBezTo>
                        <a:pt x="498831" y="80012"/>
                        <a:pt x="495919" y="76678"/>
                        <a:pt x="495919" y="72789"/>
                      </a:cubicBezTo>
                      <a:cubicBezTo>
                        <a:pt x="495919" y="68899"/>
                        <a:pt x="498831" y="65565"/>
                        <a:pt x="502227" y="65565"/>
                      </a:cubicBezTo>
                      <a:close/>
                      <a:moveTo>
                        <a:pt x="483303" y="65565"/>
                      </a:moveTo>
                      <a:cubicBezTo>
                        <a:pt x="486700" y="65565"/>
                        <a:pt x="489611" y="68899"/>
                        <a:pt x="489611" y="72789"/>
                      </a:cubicBezTo>
                      <a:cubicBezTo>
                        <a:pt x="489611" y="76678"/>
                        <a:pt x="486700" y="80012"/>
                        <a:pt x="483303" y="80012"/>
                      </a:cubicBezTo>
                      <a:cubicBezTo>
                        <a:pt x="479906" y="80012"/>
                        <a:pt x="476995" y="76678"/>
                        <a:pt x="476995" y="72789"/>
                      </a:cubicBezTo>
                      <a:cubicBezTo>
                        <a:pt x="476995" y="68899"/>
                        <a:pt x="479906" y="65565"/>
                        <a:pt x="483303" y="65565"/>
                      </a:cubicBezTo>
                      <a:close/>
                      <a:moveTo>
                        <a:pt x="426044" y="65565"/>
                      </a:moveTo>
                      <a:cubicBezTo>
                        <a:pt x="429441" y="65565"/>
                        <a:pt x="431867" y="68899"/>
                        <a:pt x="431867" y="72789"/>
                      </a:cubicBezTo>
                      <a:cubicBezTo>
                        <a:pt x="431867" y="76678"/>
                        <a:pt x="429441" y="80012"/>
                        <a:pt x="426044" y="80012"/>
                      </a:cubicBezTo>
                      <a:cubicBezTo>
                        <a:pt x="422162" y="80012"/>
                        <a:pt x="419736" y="76678"/>
                        <a:pt x="419736" y="72789"/>
                      </a:cubicBezTo>
                      <a:cubicBezTo>
                        <a:pt x="419736" y="68899"/>
                        <a:pt x="422162" y="65565"/>
                        <a:pt x="426044" y="65565"/>
                      </a:cubicBezTo>
                      <a:close/>
                      <a:moveTo>
                        <a:pt x="406634" y="65565"/>
                      </a:moveTo>
                      <a:cubicBezTo>
                        <a:pt x="410031" y="65565"/>
                        <a:pt x="412943" y="68899"/>
                        <a:pt x="412943" y="72789"/>
                      </a:cubicBezTo>
                      <a:cubicBezTo>
                        <a:pt x="412943" y="76678"/>
                        <a:pt x="410031" y="80012"/>
                        <a:pt x="406634" y="80012"/>
                      </a:cubicBezTo>
                      <a:cubicBezTo>
                        <a:pt x="403238" y="80012"/>
                        <a:pt x="400326" y="76678"/>
                        <a:pt x="400326" y="72789"/>
                      </a:cubicBezTo>
                      <a:cubicBezTo>
                        <a:pt x="400326" y="68899"/>
                        <a:pt x="403238" y="65565"/>
                        <a:pt x="406634" y="65565"/>
                      </a:cubicBezTo>
                      <a:close/>
                      <a:moveTo>
                        <a:pt x="387710" y="65565"/>
                      </a:moveTo>
                      <a:cubicBezTo>
                        <a:pt x="391107" y="65565"/>
                        <a:pt x="393533" y="68899"/>
                        <a:pt x="393533" y="72789"/>
                      </a:cubicBezTo>
                      <a:cubicBezTo>
                        <a:pt x="393533" y="76678"/>
                        <a:pt x="391107" y="80012"/>
                        <a:pt x="387710" y="80012"/>
                      </a:cubicBezTo>
                      <a:cubicBezTo>
                        <a:pt x="384313" y="80012"/>
                        <a:pt x="381402" y="76678"/>
                        <a:pt x="381402" y="72789"/>
                      </a:cubicBezTo>
                      <a:cubicBezTo>
                        <a:pt x="381402" y="68899"/>
                        <a:pt x="384313" y="65565"/>
                        <a:pt x="387710" y="65565"/>
                      </a:cubicBezTo>
                      <a:close/>
                      <a:moveTo>
                        <a:pt x="349376" y="65565"/>
                      </a:moveTo>
                      <a:cubicBezTo>
                        <a:pt x="352772" y="65565"/>
                        <a:pt x="355684" y="68899"/>
                        <a:pt x="355684" y="72789"/>
                      </a:cubicBezTo>
                      <a:cubicBezTo>
                        <a:pt x="355684" y="76678"/>
                        <a:pt x="352772" y="80012"/>
                        <a:pt x="349376" y="80012"/>
                      </a:cubicBezTo>
                      <a:cubicBezTo>
                        <a:pt x="345979" y="80012"/>
                        <a:pt x="343068" y="76678"/>
                        <a:pt x="343068" y="72789"/>
                      </a:cubicBezTo>
                      <a:cubicBezTo>
                        <a:pt x="343068" y="68899"/>
                        <a:pt x="345979" y="65565"/>
                        <a:pt x="349376" y="65565"/>
                      </a:cubicBezTo>
                      <a:close/>
                      <a:moveTo>
                        <a:pt x="234373" y="65565"/>
                      </a:moveTo>
                      <a:cubicBezTo>
                        <a:pt x="237770" y="65565"/>
                        <a:pt x="240681" y="68899"/>
                        <a:pt x="240681" y="72789"/>
                      </a:cubicBezTo>
                      <a:cubicBezTo>
                        <a:pt x="240681" y="76678"/>
                        <a:pt x="237770" y="80012"/>
                        <a:pt x="234373" y="80012"/>
                      </a:cubicBezTo>
                      <a:cubicBezTo>
                        <a:pt x="230976" y="80012"/>
                        <a:pt x="228550" y="76678"/>
                        <a:pt x="228550" y="72789"/>
                      </a:cubicBezTo>
                      <a:cubicBezTo>
                        <a:pt x="228550" y="68899"/>
                        <a:pt x="230976" y="65565"/>
                        <a:pt x="234373" y="65565"/>
                      </a:cubicBezTo>
                      <a:close/>
                      <a:moveTo>
                        <a:pt x="311041" y="45007"/>
                      </a:moveTo>
                      <a:cubicBezTo>
                        <a:pt x="313953" y="45007"/>
                        <a:pt x="316379" y="47785"/>
                        <a:pt x="316379" y="51119"/>
                      </a:cubicBezTo>
                      <a:cubicBezTo>
                        <a:pt x="316379" y="53897"/>
                        <a:pt x="313953" y="56675"/>
                        <a:pt x="311041" y="56675"/>
                      </a:cubicBezTo>
                      <a:cubicBezTo>
                        <a:pt x="308130" y="56675"/>
                        <a:pt x="305704" y="53897"/>
                        <a:pt x="305704" y="51119"/>
                      </a:cubicBezTo>
                      <a:cubicBezTo>
                        <a:pt x="305704" y="47785"/>
                        <a:pt x="308130" y="45007"/>
                        <a:pt x="311041" y="45007"/>
                      </a:cubicBezTo>
                      <a:close/>
                      <a:moveTo>
                        <a:pt x="923419" y="43896"/>
                      </a:moveTo>
                      <a:cubicBezTo>
                        <a:pt x="926816" y="43896"/>
                        <a:pt x="929242" y="46674"/>
                        <a:pt x="929242" y="51119"/>
                      </a:cubicBezTo>
                      <a:cubicBezTo>
                        <a:pt x="929242" y="55008"/>
                        <a:pt x="926816" y="57786"/>
                        <a:pt x="923419" y="57786"/>
                      </a:cubicBezTo>
                      <a:cubicBezTo>
                        <a:pt x="920022" y="57786"/>
                        <a:pt x="917111" y="55008"/>
                        <a:pt x="917111" y="51119"/>
                      </a:cubicBezTo>
                      <a:cubicBezTo>
                        <a:pt x="917111" y="46674"/>
                        <a:pt x="920022" y="43896"/>
                        <a:pt x="923419" y="43896"/>
                      </a:cubicBezTo>
                      <a:close/>
                      <a:moveTo>
                        <a:pt x="904009" y="43896"/>
                      </a:moveTo>
                      <a:cubicBezTo>
                        <a:pt x="907406" y="43896"/>
                        <a:pt x="910317" y="46674"/>
                        <a:pt x="910317" y="51119"/>
                      </a:cubicBezTo>
                      <a:cubicBezTo>
                        <a:pt x="910317" y="55008"/>
                        <a:pt x="907406" y="57786"/>
                        <a:pt x="904009" y="57786"/>
                      </a:cubicBezTo>
                      <a:cubicBezTo>
                        <a:pt x="900613" y="57786"/>
                        <a:pt x="897701" y="55008"/>
                        <a:pt x="897701" y="51119"/>
                      </a:cubicBezTo>
                      <a:cubicBezTo>
                        <a:pt x="897701" y="46674"/>
                        <a:pt x="900613" y="43896"/>
                        <a:pt x="904009" y="43896"/>
                      </a:cubicBezTo>
                      <a:close/>
                      <a:moveTo>
                        <a:pt x="885085" y="43896"/>
                      </a:moveTo>
                      <a:cubicBezTo>
                        <a:pt x="888481" y="43896"/>
                        <a:pt x="890908" y="46674"/>
                        <a:pt x="890908" y="51119"/>
                      </a:cubicBezTo>
                      <a:cubicBezTo>
                        <a:pt x="890908" y="55008"/>
                        <a:pt x="888481" y="57786"/>
                        <a:pt x="885085" y="57786"/>
                      </a:cubicBezTo>
                      <a:cubicBezTo>
                        <a:pt x="881688" y="57786"/>
                        <a:pt x="878777" y="55008"/>
                        <a:pt x="878777" y="51119"/>
                      </a:cubicBezTo>
                      <a:cubicBezTo>
                        <a:pt x="878777" y="46674"/>
                        <a:pt x="881688" y="43896"/>
                        <a:pt x="885085" y="43896"/>
                      </a:cubicBezTo>
                      <a:close/>
                      <a:moveTo>
                        <a:pt x="712823" y="43896"/>
                      </a:moveTo>
                      <a:cubicBezTo>
                        <a:pt x="716220" y="43896"/>
                        <a:pt x="719131" y="46674"/>
                        <a:pt x="719131" y="51119"/>
                      </a:cubicBezTo>
                      <a:cubicBezTo>
                        <a:pt x="719131" y="55008"/>
                        <a:pt x="716220" y="57786"/>
                        <a:pt x="712823" y="57786"/>
                      </a:cubicBezTo>
                      <a:cubicBezTo>
                        <a:pt x="709427" y="57786"/>
                        <a:pt x="706515" y="55008"/>
                        <a:pt x="706515" y="51119"/>
                      </a:cubicBezTo>
                      <a:cubicBezTo>
                        <a:pt x="706515" y="46674"/>
                        <a:pt x="709427" y="43896"/>
                        <a:pt x="712823" y="43896"/>
                      </a:cubicBezTo>
                      <a:close/>
                      <a:moveTo>
                        <a:pt x="693413" y="43896"/>
                      </a:moveTo>
                      <a:cubicBezTo>
                        <a:pt x="697295" y="43896"/>
                        <a:pt x="699722" y="46674"/>
                        <a:pt x="699722" y="51119"/>
                      </a:cubicBezTo>
                      <a:cubicBezTo>
                        <a:pt x="699722" y="55008"/>
                        <a:pt x="697295" y="57786"/>
                        <a:pt x="693413" y="57786"/>
                      </a:cubicBezTo>
                      <a:cubicBezTo>
                        <a:pt x="690017" y="57786"/>
                        <a:pt x="687591" y="55008"/>
                        <a:pt x="687591" y="51119"/>
                      </a:cubicBezTo>
                      <a:cubicBezTo>
                        <a:pt x="687591" y="46674"/>
                        <a:pt x="690017" y="43896"/>
                        <a:pt x="693413" y="43896"/>
                      </a:cubicBezTo>
                      <a:close/>
                      <a:moveTo>
                        <a:pt x="674489" y="43896"/>
                      </a:moveTo>
                      <a:cubicBezTo>
                        <a:pt x="677886" y="43896"/>
                        <a:pt x="680797" y="46674"/>
                        <a:pt x="680797" y="51119"/>
                      </a:cubicBezTo>
                      <a:cubicBezTo>
                        <a:pt x="680797" y="55008"/>
                        <a:pt x="677886" y="57786"/>
                        <a:pt x="674489" y="57786"/>
                      </a:cubicBezTo>
                      <a:cubicBezTo>
                        <a:pt x="671092" y="57786"/>
                        <a:pt x="668181" y="55008"/>
                        <a:pt x="668181" y="51119"/>
                      </a:cubicBezTo>
                      <a:cubicBezTo>
                        <a:pt x="668181" y="46674"/>
                        <a:pt x="671092" y="43896"/>
                        <a:pt x="674489" y="43896"/>
                      </a:cubicBezTo>
                      <a:close/>
                      <a:moveTo>
                        <a:pt x="655564" y="43896"/>
                      </a:moveTo>
                      <a:cubicBezTo>
                        <a:pt x="658961" y="43896"/>
                        <a:pt x="661387" y="46674"/>
                        <a:pt x="661387" y="51119"/>
                      </a:cubicBezTo>
                      <a:cubicBezTo>
                        <a:pt x="661387" y="55008"/>
                        <a:pt x="658961" y="57786"/>
                        <a:pt x="655564" y="57786"/>
                      </a:cubicBezTo>
                      <a:cubicBezTo>
                        <a:pt x="652168" y="57786"/>
                        <a:pt x="649256" y="55008"/>
                        <a:pt x="649256" y="51119"/>
                      </a:cubicBezTo>
                      <a:cubicBezTo>
                        <a:pt x="649256" y="46674"/>
                        <a:pt x="652168" y="43896"/>
                        <a:pt x="655564" y="43896"/>
                      </a:cubicBezTo>
                      <a:close/>
                      <a:moveTo>
                        <a:pt x="636155" y="43896"/>
                      </a:moveTo>
                      <a:cubicBezTo>
                        <a:pt x="639551" y="43896"/>
                        <a:pt x="642463" y="46674"/>
                        <a:pt x="642463" y="51119"/>
                      </a:cubicBezTo>
                      <a:cubicBezTo>
                        <a:pt x="642463" y="55008"/>
                        <a:pt x="639551" y="57786"/>
                        <a:pt x="636155" y="57786"/>
                      </a:cubicBezTo>
                      <a:cubicBezTo>
                        <a:pt x="632758" y="57786"/>
                        <a:pt x="629847" y="55008"/>
                        <a:pt x="629847" y="51119"/>
                      </a:cubicBezTo>
                      <a:cubicBezTo>
                        <a:pt x="629847" y="46674"/>
                        <a:pt x="632758" y="43896"/>
                        <a:pt x="636155" y="43896"/>
                      </a:cubicBezTo>
                      <a:close/>
                      <a:moveTo>
                        <a:pt x="617230" y="43896"/>
                      </a:moveTo>
                      <a:cubicBezTo>
                        <a:pt x="620627" y="43896"/>
                        <a:pt x="623538" y="46674"/>
                        <a:pt x="623538" y="51119"/>
                      </a:cubicBezTo>
                      <a:cubicBezTo>
                        <a:pt x="623538" y="55008"/>
                        <a:pt x="620627" y="57786"/>
                        <a:pt x="617230" y="57786"/>
                      </a:cubicBezTo>
                      <a:cubicBezTo>
                        <a:pt x="613833" y="57786"/>
                        <a:pt x="610922" y="55008"/>
                        <a:pt x="610922" y="51119"/>
                      </a:cubicBezTo>
                      <a:cubicBezTo>
                        <a:pt x="610922" y="46674"/>
                        <a:pt x="613833" y="43896"/>
                        <a:pt x="617230" y="43896"/>
                      </a:cubicBezTo>
                      <a:close/>
                      <a:moveTo>
                        <a:pt x="597820" y="43896"/>
                      </a:moveTo>
                      <a:cubicBezTo>
                        <a:pt x="601217" y="43896"/>
                        <a:pt x="604129" y="46674"/>
                        <a:pt x="604129" y="51119"/>
                      </a:cubicBezTo>
                      <a:cubicBezTo>
                        <a:pt x="604129" y="55008"/>
                        <a:pt x="601217" y="57786"/>
                        <a:pt x="597820" y="57786"/>
                      </a:cubicBezTo>
                      <a:cubicBezTo>
                        <a:pt x="594424" y="57786"/>
                        <a:pt x="591998" y="55008"/>
                        <a:pt x="591998" y="51119"/>
                      </a:cubicBezTo>
                      <a:cubicBezTo>
                        <a:pt x="591998" y="46674"/>
                        <a:pt x="594424" y="43896"/>
                        <a:pt x="597820" y="43896"/>
                      </a:cubicBezTo>
                      <a:close/>
                      <a:moveTo>
                        <a:pt x="578896" y="43896"/>
                      </a:moveTo>
                      <a:cubicBezTo>
                        <a:pt x="582293" y="43896"/>
                        <a:pt x="585204" y="46674"/>
                        <a:pt x="585204" y="51119"/>
                      </a:cubicBezTo>
                      <a:cubicBezTo>
                        <a:pt x="585204" y="55008"/>
                        <a:pt x="582293" y="57786"/>
                        <a:pt x="578896" y="57786"/>
                      </a:cubicBezTo>
                      <a:cubicBezTo>
                        <a:pt x="575499" y="57786"/>
                        <a:pt x="572588" y="55008"/>
                        <a:pt x="572588" y="51119"/>
                      </a:cubicBezTo>
                      <a:cubicBezTo>
                        <a:pt x="572588" y="46674"/>
                        <a:pt x="575499" y="43896"/>
                        <a:pt x="578896" y="43896"/>
                      </a:cubicBezTo>
                      <a:close/>
                      <a:moveTo>
                        <a:pt x="559486" y="43896"/>
                      </a:moveTo>
                      <a:cubicBezTo>
                        <a:pt x="563368" y="43896"/>
                        <a:pt x="565794" y="46674"/>
                        <a:pt x="565794" y="51119"/>
                      </a:cubicBezTo>
                      <a:cubicBezTo>
                        <a:pt x="565794" y="55008"/>
                        <a:pt x="563368" y="57786"/>
                        <a:pt x="559486" y="57786"/>
                      </a:cubicBezTo>
                      <a:cubicBezTo>
                        <a:pt x="556089" y="57786"/>
                        <a:pt x="553663" y="55008"/>
                        <a:pt x="553663" y="51119"/>
                      </a:cubicBezTo>
                      <a:cubicBezTo>
                        <a:pt x="553663" y="46674"/>
                        <a:pt x="556089" y="43896"/>
                        <a:pt x="559486" y="43896"/>
                      </a:cubicBezTo>
                      <a:close/>
                      <a:moveTo>
                        <a:pt x="540562" y="43896"/>
                      </a:moveTo>
                      <a:cubicBezTo>
                        <a:pt x="543958" y="43896"/>
                        <a:pt x="546870" y="46674"/>
                        <a:pt x="546870" y="51119"/>
                      </a:cubicBezTo>
                      <a:cubicBezTo>
                        <a:pt x="546870" y="55008"/>
                        <a:pt x="543958" y="57786"/>
                        <a:pt x="540562" y="57786"/>
                      </a:cubicBezTo>
                      <a:cubicBezTo>
                        <a:pt x="537165" y="57786"/>
                        <a:pt x="534254" y="55008"/>
                        <a:pt x="534254" y="51119"/>
                      </a:cubicBezTo>
                      <a:cubicBezTo>
                        <a:pt x="534254" y="46674"/>
                        <a:pt x="537165" y="43896"/>
                        <a:pt x="540562" y="43896"/>
                      </a:cubicBezTo>
                      <a:close/>
                      <a:moveTo>
                        <a:pt x="521637" y="43896"/>
                      </a:moveTo>
                      <a:cubicBezTo>
                        <a:pt x="525034" y="43896"/>
                        <a:pt x="527460" y="46674"/>
                        <a:pt x="527460" y="51119"/>
                      </a:cubicBezTo>
                      <a:cubicBezTo>
                        <a:pt x="527460" y="55008"/>
                        <a:pt x="525034" y="57786"/>
                        <a:pt x="521637" y="57786"/>
                      </a:cubicBezTo>
                      <a:cubicBezTo>
                        <a:pt x="518241" y="57786"/>
                        <a:pt x="515329" y="55008"/>
                        <a:pt x="515329" y="51119"/>
                      </a:cubicBezTo>
                      <a:cubicBezTo>
                        <a:pt x="515329" y="46674"/>
                        <a:pt x="518241" y="43896"/>
                        <a:pt x="521637" y="43896"/>
                      </a:cubicBezTo>
                      <a:close/>
                      <a:moveTo>
                        <a:pt x="502227" y="43896"/>
                      </a:moveTo>
                      <a:cubicBezTo>
                        <a:pt x="505624" y="43896"/>
                        <a:pt x="508536" y="46674"/>
                        <a:pt x="508536" y="51119"/>
                      </a:cubicBezTo>
                      <a:cubicBezTo>
                        <a:pt x="508536" y="55008"/>
                        <a:pt x="505624" y="57786"/>
                        <a:pt x="502227" y="57786"/>
                      </a:cubicBezTo>
                      <a:cubicBezTo>
                        <a:pt x="498831" y="57786"/>
                        <a:pt x="495919" y="55008"/>
                        <a:pt x="495919" y="51119"/>
                      </a:cubicBezTo>
                      <a:cubicBezTo>
                        <a:pt x="495919" y="46674"/>
                        <a:pt x="498831" y="43896"/>
                        <a:pt x="502227" y="43896"/>
                      </a:cubicBezTo>
                      <a:close/>
                      <a:moveTo>
                        <a:pt x="483303" y="43896"/>
                      </a:moveTo>
                      <a:cubicBezTo>
                        <a:pt x="486700" y="43896"/>
                        <a:pt x="489611" y="46674"/>
                        <a:pt x="489611" y="51119"/>
                      </a:cubicBezTo>
                      <a:cubicBezTo>
                        <a:pt x="489611" y="55008"/>
                        <a:pt x="486700" y="57786"/>
                        <a:pt x="483303" y="57786"/>
                      </a:cubicBezTo>
                      <a:cubicBezTo>
                        <a:pt x="479906" y="57786"/>
                        <a:pt x="476995" y="55008"/>
                        <a:pt x="476995" y="51119"/>
                      </a:cubicBezTo>
                      <a:cubicBezTo>
                        <a:pt x="476995" y="46674"/>
                        <a:pt x="479906" y="43896"/>
                        <a:pt x="483303" y="43896"/>
                      </a:cubicBezTo>
                      <a:close/>
                      <a:moveTo>
                        <a:pt x="444969" y="43896"/>
                      </a:moveTo>
                      <a:cubicBezTo>
                        <a:pt x="448365" y="43896"/>
                        <a:pt x="451277" y="46674"/>
                        <a:pt x="451277" y="51119"/>
                      </a:cubicBezTo>
                      <a:cubicBezTo>
                        <a:pt x="451277" y="55008"/>
                        <a:pt x="448365" y="57786"/>
                        <a:pt x="444969" y="57786"/>
                      </a:cubicBezTo>
                      <a:cubicBezTo>
                        <a:pt x="441572" y="57786"/>
                        <a:pt x="438661" y="55008"/>
                        <a:pt x="438661" y="51119"/>
                      </a:cubicBezTo>
                      <a:cubicBezTo>
                        <a:pt x="438661" y="46674"/>
                        <a:pt x="441572" y="43896"/>
                        <a:pt x="444969" y="43896"/>
                      </a:cubicBezTo>
                      <a:close/>
                      <a:moveTo>
                        <a:pt x="426044" y="43896"/>
                      </a:moveTo>
                      <a:cubicBezTo>
                        <a:pt x="429441" y="43896"/>
                        <a:pt x="431867" y="46674"/>
                        <a:pt x="431867" y="51119"/>
                      </a:cubicBezTo>
                      <a:cubicBezTo>
                        <a:pt x="431867" y="55008"/>
                        <a:pt x="429441" y="57786"/>
                        <a:pt x="426044" y="57786"/>
                      </a:cubicBezTo>
                      <a:cubicBezTo>
                        <a:pt x="422162" y="57786"/>
                        <a:pt x="419736" y="55008"/>
                        <a:pt x="419736" y="51119"/>
                      </a:cubicBezTo>
                      <a:cubicBezTo>
                        <a:pt x="419736" y="46674"/>
                        <a:pt x="422162" y="43896"/>
                        <a:pt x="426044" y="43896"/>
                      </a:cubicBezTo>
                      <a:close/>
                      <a:moveTo>
                        <a:pt x="406634" y="43896"/>
                      </a:moveTo>
                      <a:cubicBezTo>
                        <a:pt x="410031" y="43896"/>
                        <a:pt x="412943" y="46674"/>
                        <a:pt x="412943" y="51119"/>
                      </a:cubicBezTo>
                      <a:cubicBezTo>
                        <a:pt x="412943" y="55008"/>
                        <a:pt x="410031" y="57786"/>
                        <a:pt x="406634" y="57786"/>
                      </a:cubicBezTo>
                      <a:cubicBezTo>
                        <a:pt x="403238" y="57786"/>
                        <a:pt x="400326" y="55008"/>
                        <a:pt x="400326" y="51119"/>
                      </a:cubicBezTo>
                      <a:cubicBezTo>
                        <a:pt x="400326" y="46674"/>
                        <a:pt x="403238" y="43896"/>
                        <a:pt x="406634" y="43896"/>
                      </a:cubicBezTo>
                      <a:close/>
                      <a:moveTo>
                        <a:pt x="387710" y="43896"/>
                      </a:moveTo>
                      <a:cubicBezTo>
                        <a:pt x="391107" y="43896"/>
                        <a:pt x="393533" y="46674"/>
                        <a:pt x="393533" y="51119"/>
                      </a:cubicBezTo>
                      <a:cubicBezTo>
                        <a:pt x="393533" y="55008"/>
                        <a:pt x="391107" y="57786"/>
                        <a:pt x="387710" y="57786"/>
                      </a:cubicBezTo>
                      <a:cubicBezTo>
                        <a:pt x="384313" y="57786"/>
                        <a:pt x="381402" y="55008"/>
                        <a:pt x="381402" y="51119"/>
                      </a:cubicBezTo>
                      <a:cubicBezTo>
                        <a:pt x="381402" y="46674"/>
                        <a:pt x="384313" y="43896"/>
                        <a:pt x="387710" y="43896"/>
                      </a:cubicBezTo>
                      <a:close/>
                      <a:moveTo>
                        <a:pt x="368300" y="43896"/>
                      </a:moveTo>
                      <a:cubicBezTo>
                        <a:pt x="371697" y="43896"/>
                        <a:pt x="374608" y="46674"/>
                        <a:pt x="374608" y="51119"/>
                      </a:cubicBezTo>
                      <a:cubicBezTo>
                        <a:pt x="374608" y="55008"/>
                        <a:pt x="371697" y="57786"/>
                        <a:pt x="368300" y="57786"/>
                      </a:cubicBezTo>
                      <a:cubicBezTo>
                        <a:pt x="364903" y="57786"/>
                        <a:pt x="361992" y="55008"/>
                        <a:pt x="361992" y="51119"/>
                      </a:cubicBezTo>
                      <a:cubicBezTo>
                        <a:pt x="361992" y="46674"/>
                        <a:pt x="364903" y="43896"/>
                        <a:pt x="368300" y="43896"/>
                      </a:cubicBezTo>
                      <a:close/>
                      <a:moveTo>
                        <a:pt x="406634" y="23893"/>
                      </a:moveTo>
                      <a:cubicBezTo>
                        <a:pt x="409061" y="23893"/>
                        <a:pt x="411002" y="26115"/>
                        <a:pt x="411002" y="28893"/>
                      </a:cubicBezTo>
                      <a:cubicBezTo>
                        <a:pt x="411002" y="31671"/>
                        <a:pt x="409061" y="33894"/>
                        <a:pt x="406634" y="33894"/>
                      </a:cubicBezTo>
                      <a:cubicBezTo>
                        <a:pt x="404208" y="33894"/>
                        <a:pt x="402267" y="31671"/>
                        <a:pt x="402267" y="28893"/>
                      </a:cubicBezTo>
                      <a:cubicBezTo>
                        <a:pt x="402267" y="26115"/>
                        <a:pt x="404208" y="23893"/>
                        <a:pt x="406634" y="23893"/>
                      </a:cubicBezTo>
                      <a:close/>
                      <a:moveTo>
                        <a:pt x="731748" y="21670"/>
                      </a:moveTo>
                      <a:cubicBezTo>
                        <a:pt x="735144" y="21670"/>
                        <a:pt x="738056" y="25004"/>
                        <a:pt x="738056" y="28893"/>
                      </a:cubicBezTo>
                      <a:cubicBezTo>
                        <a:pt x="738056" y="32783"/>
                        <a:pt x="735144" y="36117"/>
                        <a:pt x="731748" y="36117"/>
                      </a:cubicBezTo>
                      <a:cubicBezTo>
                        <a:pt x="728351" y="36117"/>
                        <a:pt x="725925" y="32783"/>
                        <a:pt x="725925" y="28893"/>
                      </a:cubicBezTo>
                      <a:cubicBezTo>
                        <a:pt x="725925" y="25004"/>
                        <a:pt x="728351" y="21670"/>
                        <a:pt x="731748" y="21670"/>
                      </a:cubicBezTo>
                      <a:close/>
                      <a:moveTo>
                        <a:pt x="712823" y="21670"/>
                      </a:moveTo>
                      <a:cubicBezTo>
                        <a:pt x="716220" y="21670"/>
                        <a:pt x="719131" y="25004"/>
                        <a:pt x="719131" y="28893"/>
                      </a:cubicBezTo>
                      <a:cubicBezTo>
                        <a:pt x="719131" y="32783"/>
                        <a:pt x="716220" y="36117"/>
                        <a:pt x="712823" y="36117"/>
                      </a:cubicBezTo>
                      <a:cubicBezTo>
                        <a:pt x="709427" y="36117"/>
                        <a:pt x="706515" y="32783"/>
                        <a:pt x="706515" y="28893"/>
                      </a:cubicBezTo>
                      <a:cubicBezTo>
                        <a:pt x="706515" y="25004"/>
                        <a:pt x="709427" y="21670"/>
                        <a:pt x="712823" y="21670"/>
                      </a:cubicBezTo>
                      <a:close/>
                      <a:moveTo>
                        <a:pt x="693413" y="21670"/>
                      </a:moveTo>
                      <a:cubicBezTo>
                        <a:pt x="697295" y="21670"/>
                        <a:pt x="699722" y="25004"/>
                        <a:pt x="699722" y="28893"/>
                      </a:cubicBezTo>
                      <a:cubicBezTo>
                        <a:pt x="699722" y="32783"/>
                        <a:pt x="697295" y="36117"/>
                        <a:pt x="693413" y="36117"/>
                      </a:cubicBezTo>
                      <a:cubicBezTo>
                        <a:pt x="690017" y="36117"/>
                        <a:pt x="687591" y="32783"/>
                        <a:pt x="687591" y="28893"/>
                      </a:cubicBezTo>
                      <a:cubicBezTo>
                        <a:pt x="687591" y="25004"/>
                        <a:pt x="690017" y="21670"/>
                        <a:pt x="693413" y="21670"/>
                      </a:cubicBezTo>
                      <a:close/>
                      <a:moveTo>
                        <a:pt x="674489" y="21670"/>
                      </a:moveTo>
                      <a:cubicBezTo>
                        <a:pt x="677886" y="21670"/>
                        <a:pt x="680797" y="25004"/>
                        <a:pt x="680797" y="28893"/>
                      </a:cubicBezTo>
                      <a:cubicBezTo>
                        <a:pt x="680797" y="32783"/>
                        <a:pt x="677886" y="36117"/>
                        <a:pt x="674489" y="36117"/>
                      </a:cubicBezTo>
                      <a:cubicBezTo>
                        <a:pt x="671092" y="36117"/>
                        <a:pt x="668181" y="32783"/>
                        <a:pt x="668181" y="28893"/>
                      </a:cubicBezTo>
                      <a:cubicBezTo>
                        <a:pt x="668181" y="25004"/>
                        <a:pt x="671092" y="21670"/>
                        <a:pt x="674489" y="21670"/>
                      </a:cubicBezTo>
                      <a:close/>
                      <a:moveTo>
                        <a:pt x="655564" y="21670"/>
                      </a:moveTo>
                      <a:cubicBezTo>
                        <a:pt x="658961" y="21670"/>
                        <a:pt x="661387" y="25004"/>
                        <a:pt x="661387" y="28893"/>
                      </a:cubicBezTo>
                      <a:cubicBezTo>
                        <a:pt x="661387" y="32783"/>
                        <a:pt x="658961" y="36117"/>
                        <a:pt x="655564" y="36117"/>
                      </a:cubicBezTo>
                      <a:cubicBezTo>
                        <a:pt x="652168" y="36117"/>
                        <a:pt x="649256" y="32783"/>
                        <a:pt x="649256" y="28893"/>
                      </a:cubicBezTo>
                      <a:cubicBezTo>
                        <a:pt x="649256" y="25004"/>
                        <a:pt x="652168" y="21670"/>
                        <a:pt x="655564" y="21670"/>
                      </a:cubicBezTo>
                      <a:close/>
                      <a:moveTo>
                        <a:pt x="636155" y="21670"/>
                      </a:moveTo>
                      <a:cubicBezTo>
                        <a:pt x="639551" y="21670"/>
                        <a:pt x="642463" y="25004"/>
                        <a:pt x="642463" y="28893"/>
                      </a:cubicBezTo>
                      <a:cubicBezTo>
                        <a:pt x="642463" y="32783"/>
                        <a:pt x="639551" y="36117"/>
                        <a:pt x="636155" y="36117"/>
                      </a:cubicBezTo>
                      <a:cubicBezTo>
                        <a:pt x="632758" y="36117"/>
                        <a:pt x="629847" y="32783"/>
                        <a:pt x="629847" y="28893"/>
                      </a:cubicBezTo>
                      <a:cubicBezTo>
                        <a:pt x="629847" y="25004"/>
                        <a:pt x="632758" y="21670"/>
                        <a:pt x="636155" y="21670"/>
                      </a:cubicBezTo>
                      <a:close/>
                      <a:moveTo>
                        <a:pt x="617230" y="21670"/>
                      </a:moveTo>
                      <a:cubicBezTo>
                        <a:pt x="620627" y="21670"/>
                        <a:pt x="623538" y="25004"/>
                        <a:pt x="623538" y="28893"/>
                      </a:cubicBezTo>
                      <a:cubicBezTo>
                        <a:pt x="623538" y="32783"/>
                        <a:pt x="620627" y="36117"/>
                        <a:pt x="617230" y="36117"/>
                      </a:cubicBezTo>
                      <a:cubicBezTo>
                        <a:pt x="613833" y="36117"/>
                        <a:pt x="610922" y="32783"/>
                        <a:pt x="610922" y="28893"/>
                      </a:cubicBezTo>
                      <a:cubicBezTo>
                        <a:pt x="610922" y="25004"/>
                        <a:pt x="613833" y="21670"/>
                        <a:pt x="617230" y="21670"/>
                      </a:cubicBezTo>
                      <a:close/>
                      <a:moveTo>
                        <a:pt x="597820" y="21670"/>
                      </a:moveTo>
                      <a:cubicBezTo>
                        <a:pt x="601217" y="21670"/>
                        <a:pt x="604129" y="25004"/>
                        <a:pt x="604129" y="28893"/>
                      </a:cubicBezTo>
                      <a:cubicBezTo>
                        <a:pt x="604129" y="32783"/>
                        <a:pt x="601217" y="36117"/>
                        <a:pt x="597820" y="36117"/>
                      </a:cubicBezTo>
                      <a:cubicBezTo>
                        <a:pt x="594424" y="36117"/>
                        <a:pt x="591998" y="32783"/>
                        <a:pt x="591998" y="28893"/>
                      </a:cubicBezTo>
                      <a:cubicBezTo>
                        <a:pt x="591998" y="25004"/>
                        <a:pt x="594424" y="21670"/>
                        <a:pt x="597820" y="21670"/>
                      </a:cubicBezTo>
                      <a:close/>
                      <a:moveTo>
                        <a:pt x="578896" y="21670"/>
                      </a:moveTo>
                      <a:cubicBezTo>
                        <a:pt x="582293" y="21670"/>
                        <a:pt x="585204" y="25004"/>
                        <a:pt x="585204" y="28893"/>
                      </a:cubicBezTo>
                      <a:cubicBezTo>
                        <a:pt x="585204" y="32783"/>
                        <a:pt x="582293" y="36117"/>
                        <a:pt x="578896" y="36117"/>
                      </a:cubicBezTo>
                      <a:cubicBezTo>
                        <a:pt x="575499" y="36117"/>
                        <a:pt x="572588" y="32783"/>
                        <a:pt x="572588" y="28893"/>
                      </a:cubicBezTo>
                      <a:cubicBezTo>
                        <a:pt x="572588" y="25004"/>
                        <a:pt x="575499" y="21670"/>
                        <a:pt x="578896" y="21670"/>
                      </a:cubicBezTo>
                      <a:close/>
                      <a:moveTo>
                        <a:pt x="559486" y="21670"/>
                      </a:moveTo>
                      <a:cubicBezTo>
                        <a:pt x="563368" y="21670"/>
                        <a:pt x="565794" y="25004"/>
                        <a:pt x="565794" y="28893"/>
                      </a:cubicBezTo>
                      <a:cubicBezTo>
                        <a:pt x="565794" y="32783"/>
                        <a:pt x="563368" y="36117"/>
                        <a:pt x="559486" y="36117"/>
                      </a:cubicBezTo>
                      <a:cubicBezTo>
                        <a:pt x="556089" y="36117"/>
                        <a:pt x="553663" y="32783"/>
                        <a:pt x="553663" y="28893"/>
                      </a:cubicBezTo>
                      <a:cubicBezTo>
                        <a:pt x="553663" y="25004"/>
                        <a:pt x="556089" y="21670"/>
                        <a:pt x="559486" y="21670"/>
                      </a:cubicBezTo>
                      <a:close/>
                      <a:moveTo>
                        <a:pt x="540562" y="21670"/>
                      </a:moveTo>
                      <a:cubicBezTo>
                        <a:pt x="543958" y="21670"/>
                        <a:pt x="546870" y="25004"/>
                        <a:pt x="546870" y="28893"/>
                      </a:cubicBezTo>
                      <a:cubicBezTo>
                        <a:pt x="546870" y="32783"/>
                        <a:pt x="543958" y="36117"/>
                        <a:pt x="540562" y="36117"/>
                      </a:cubicBezTo>
                      <a:cubicBezTo>
                        <a:pt x="537165" y="36117"/>
                        <a:pt x="534254" y="32783"/>
                        <a:pt x="534254" y="28893"/>
                      </a:cubicBezTo>
                      <a:cubicBezTo>
                        <a:pt x="534254" y="25004"/>
                        <a:pt x="537165" y="21670"/>
                        <a:pt x="540562" y="21670"/>
                      </a:cubicBezTo>
                      <a:close/>
                      <a:moveTo>
                        <a:pt x="521637" y="21670"/>
                      </a:moveTo>
                      <a:cubicBezTo>
                        <a:pt x="525034" y="21670"/>
                        <a:pt x="527460" y="25004"/>
                        <a:pt x="527460" y="28893"/>
                      </a:cubicBezTo>
                      <a:cubicBezTo>
                        <a:pt x="527460" y="32783"/>
                        <a:pt x="525034" y="36117"/>
                        <a:pt x="521637" y="36117"/>
                      </a:cubicBezTo>
                      <a:cubicBezTo>
                        <a:pt x="518241" y="36117"/>
                        <a:pt x="515329" y="32783"/>
                        <a:pt x="515329" y="28893"/>
                      </a:cubicBezTo>
                      <a:cubicBezTo>
                        <a:pt x="515329" y="25004"/>
                        <a:pt x="518241" y="21670"/>
                        <a:pt x="521637" y="21670"/>
                      </a:cubicBezTo>
                      <a:close/>
                      <a:moveTo>
                        <a:pt x="502227" y="21670"/>
                      </a:moveTo>
                      <a:cubicBezTo>
                        <a:pt x="505624" y="21670"/>
                        <a:pt x="508536" y="25004"/>
                        <a:pt x="508536" y="28893"/>
                      </a:cubicBezTo>
                      <a:cubicBezTo>
                        <a:pt x="508536" y="32783"/>
                        <a:pt x="505624" y="36117"/>
                        <a:pt x="502227" y="36117"/>
                      </a:cubicBezTo>
                      <a:cubicBezTo>
                        <a:pt x="498831" y="36117"/>
                        <a:pt x="495919" y="32783"/>
                        <a:pt x="495919" y="28893"/>
                      </a:cubicBezTo>
                      <a:cubicBezTo>
                        <a:pt x="495919" y="25004"/>
                        <a:pt x="498831" y="21670"/>
                        <a:pt x="502227" y="21670"/>
                      </a:cubicBezTo>
                      <a:close/>
                      <a:moveTo>
                        <a:pt x="463893" y="21670"/>
                      </a:moveTo>
                      <a:cubicBezTo>
                        <a:pt x="467290" y="21670"/>
                        <a:pt x="470201" y="25004"/>
                        <a:pt x="470201" y="28893"/>
                      </a:cubicBezTo>
                      <a:cubicBezTo>
                        <a:pt x="470201" y="32783"/>
                        <a:pt x="467290" y="36117"/>
                        <a:pt x="463893" y="36117"/>
                      </a:cubicBezTo>
                      <a:cubicBezTo>
                        <a:pt x="460497" y="36117"/>
                        <a:pt x="458070" y="32783"/>
                        <a:pt x="458070" y="28893"/>
                      </a:cubicBezTo>
                      <a:cubicBezTo>
                        <a:pt x="458070" y="25004"/>
                        <a:pt x="460497" y="21670"/>
                        <a:pt x="463893" y="21670"/>
                      </a:cubicBezTo>
                      <a:close/>
                      <a:moveTo>
                        <a:pt x="444969" y="21670"/>
                      </a:moveTo>
                      <a:cubicBezTo>
                        <a:pt x="448365" y="21670"/>
                        <a:pt x="451277" y="25004"/>
                        <a:pt x="451277" y="28893"/>
                      </a:cubicBezTo>
                      <a:cubicBezTo>
                        <a:pt x="451277" y="32783"/>
                        <a:pt x="448365" y="36117"/>
                        <a:pt x="444969" y="36117"/>
                      </a:cubicBezTo>
                      <a:cubicBezTo>
                        <a:pt x="441572" y="36117"/>
                        <a:pt x="438661" y="32783"/>
                        <a:pt x="438661" y="28893"/>
                      </a:cubicBezTo>
                      <a:cubicBezTo>
                        <a:pt x="438661" y="25004"/>
                        <a:pt x="441572" y="21670"/>
                        <a:pt x="444969" y="21670"/>
                      </a:cubicBezTo>
                      <a:close/>
                      <a:moveTo>
                        <a:pt x="368300" y="21670"/>
                      </a:moveTo>
                      <a:cubicBezTo>
                        <a:pt x="371697" y="21670"/>
                        <a:pt x="374608" y="25004"/>
                        <a:pt x="374608" y="28893"/>
                      </a:cubicBezTo>
                      <a:cubicBezTo>
                        <a:pt x="374608" y="32783"/>
                        <a:pt x="371697" y="36117"/>
                        <a:pt x="368300" y="36117"/>
                      </a:cubicBezTo>
                      <a:cubicBezTo>
                        <a:pt x="364903" y="36117"/>
                        <a:pt x="361992" y="32783"/>
                        <a:pt x="361992" y="28893"/>
                      </a:cubicBezTo>
                      <a:cubicBezTo>
                        <a:pt x="361992" y="25004"/>
                        <a:pt x="364903" y="21670"/>
                        <a:pt x="368300" y="21670"/>
                      </a:cubicBezTo>
                      <a:close/>
                      <a:moveTo>
                        <a:pt x="693413" y="2778"/>
                      </a:moveTo>
                      <a:cubicBezTo>
                        <a:pt x="695840" y="2778"/>
                        <a:pt x="697295" y="5001"/>
                        <a:pt x="697295" y="7223"/>
                      </a:cubicBezTo>
                      <a:cubicBezTo>
                        <a:pt x="697295" y="9446"/>
                        <a:pt x="695840" y="11113"/>
                        <a:pt x="693413" y="11113"/>
                      </a:cubicBezTo>
                      <a:cubicBezTo>
                        <a:pt x="691472" y="11113"/>
                        <a:pt x="690017" y="9446"/>
                        <a:pt x="690017" y="7223"/>
                      </a:cubicBezTo>
                      <a:cubicBezTo>
                        <a:pt x="690017" y="5001"/>
                        <a:pt x="691472" y="2778"/>
                        <a:pt x="693413" y="2778"/>
                      </a:cubicBezTo>
                      <a:close/>
                      <a:moveTo>
                        <a:pt x="674489" y="0"/>
                      </a:moveTo>
                      <a:cubicBezTo>
                        <a:pt x="677886" y="0"/>
                        <a:pt x="680797" y="3334"/>
                        <a:pt x="680797" y="7223"/>
                      </a:cubicBezTo>
                      <a:cubicBezTo>
                        <a:pt x="680797" y="11113"/>
                        <a:pt x="677886" y="13891"/>
                        <a:pt x="674489" y="13891"/>
                      </a:cubicBezTo>
                      <a:cubicBezTo>
                        <a:pt x="671092" y="13891"/>
                        <a:pt x="668181" y="11113"/>
                        <a:pt x="668181" y="7223"/>
                      </a:cubicBezTo>
                      <a:cubicBezTo>
                        <a:pt x="668181" y="3334"/>
                        <a:pt x="671092" y="0"/>
                        <a:pt x="674489" y="0"/>
                      </a:cubicBezTo>
                      <a:close/>
                      <a:moveTo>
                        <a:pt x="655564" y="0"/>
                      </a:moveTo>
                      <a:cubicBezTo>
                        <a:pt x="658961" y="0"/>
                        <a:pt x="661387" y="3334"/>
                        <a:pt x="661387" y="7223"/>
                      </a:cubicBezTo>
                      <a:cubicBezTo>
                        <a:pt x="661387" y="11113"/>
                        <a:pt x="658961" y="13891"/>
                        <a:pt x="655564" y="13891"/>
                      </a:cubicBezTo>
                      <a:cubicBezTo>
                        <a:pt x="652168" y="13891"/>
                        <a:pt x="649256" y="11113"/>
                        <a:pt x="649256" y="7223"/>
                      </a:cubicBezTo>
                      <a:cubicBezTo>
                        <a:pt x="649256" y="3334"/>
                        <a:pt x="652168" y="0"/>
                        <a:pt x="655564" y="0"/>
                      </a:cubicBezTo>
                      <a:close/>
                      <a:moveTo>
                        <a:pt x="636155" y="0"/>
                      </a:moveTo>
                      <a:cubicBezTo>
                        <a:pt x="639551" y="0"/>
                        <a:pt x="642463" y="3334"/>
                        <a:pt x="642463" y="7223"/>
                      </a:cubicBezTo>
                      <a:cubicBezTo>
                        <a:pt x="642463" y="11113"/>
                        <a:pt x="639551" y="13891"/>
                        <a:pt x="636155" y="13891"/>
                      </a:cubicBezTo>
                      <a:cubicBezTo>
                        <a:pt x="632758" y="13891"/>
                        <a:pt x="629847" y="11113"/>
                        <a:pt x="629847" y="7223"/>
                      </a:cubicBezTo>
                      <a:cubicBezTo>
                        <a:pt x="629847" y="3334"/>
                        <a:pt x="632758" y="0"/>
                        <a:pt x="636155" y="0"/>
                      </a:cubicBezTo>
                      <a:close/>
                      <a:moveTo>
                        <a:pt x="617230" y="0"/>
                      </a:moveTo>
                      <a:cubicBezTo>
                        <a:pt x="620627" y="0"/>
                        <a:pt x="623538" y="3334"/>
                        <a:pt x="623538" y="7223"/>
                      </a:cubicBezTo>
                      <a:cubicBezTo>
                        <a:pt x="623538" y="11113"/>
                        <a:pt x="620627" y="13891"/>
                        <a:pt x="617230" y="13891"/>
                      </a:cubicBezTo>
                      <a:cubicBezTo>
                        <a:pt x="613833" y="13891"/>
                        <a:pt x="610922" y="11113"/>
                        <a:pt x="610922" y="7223"/>
                      </a:cubicBezTo>
                      <a:cubicBezTo>
                        <a:pt x="610922" y="3334"/>
                        <a:pt x="613833" y="0"/>
                        <a:pt x="617230" y="0"/>
                      </a:cubicBezTo>
                      <a:close/>
                      <a:moveTo>
                        <a:pt x="578896" y="0"/>
                      </a:moveTo>
                      <a:cubicBezTo>
                        <a:pt x="582293" y="0"/>
                        <a:pt x="585204" y="3334"/>
                        <a:pt x="585204" y="7223"/>
                      </a:cubicBezTo>
                      <a:cubicBezTo>
                        <a:pt x="585204" y="11113"/>
                        <a:pt x="582293" y="13891"/>
                        <a:pt x="578896" y="13891"/>
                      </a:cubicBezTo>
                      <a:cubicBezTo>
                        <a:pt x="575499" y="13891"/>
                        <a:pt x="572588" y="11113"/>
                        <a:pt x="572588" y="7223"/>
                      </a:cubicBezTo>
                      <a:cubicBezTo>
                        <a:pt x="572588" y="3334"/>
                        <a:pt x="575499" y="0"/>
                        <a:pt x="578896" y="0"/>
                      </a:cubicBezTo>
                      <a:close/>
                      <a:moveTo>
                        <a:pt x="540562" y="0"/>
                      </a:moveTo>
                      <a:cubicBezTo>
                        <a:pt x="543958" y="0"/>
                        <a:pt x="546870" y="3334"/>
                        <a:pt x="546870" y="7223"/>
                      </a:cubicBezTo>
                      <a:cubicBezTo>
                        <a:pt x="546870" y="11113"/>
                        <a:pt x="543958" y="13891"/>
                        <a:pt x="540562" y="13891"/>
                      </a:cubicBezTo>
                      <a:cubicBezTo>
                        <a:pt x="537165" y="13891"/>
                        <a:pt x="534254" y="11113"/>
                        <a:pt x="534254" y="7223"/>
                      </a:cubicBezTo>
                      <a:cubicBezTo>
                        <a:pt x="534254" y="3334"/>
                        <a:pt x="537165" y="0"/>
                        <a:pt x="540562" y="0"/>
                      </a:cubicBezTo>
                      <a:close/>
                      <a:moveTo>
                        <a:pt x="502227" y="0"/>
                      </a:moveTo>
                      <a:cubicBezTo>
                        <a:pt x="505624" y="0"/>
                        <a:pt x="508536" y="3334"/>
                        <a:pt x="508536" y="7223"/>
                      </a:cubicBezTo>
                      <a:cubicBezTo>
                        <a:pt x="508536" y="11113"/>
                        <a:pt x="505624" y="13891"/>
                        <a:pt x="502227" y="13891"/>
                      </a:cubicBezTo>
                      <a:cubicBezTo>
                        <a:pt x="498831" y="13891"/>
                        <a:pt x="495919" y="11113"/>
                        <a:pt x="495919" y="7223"/>
                      </a:cubicBezTo>
                      <a:cubicBezTo>
                        <a:pt x="495919" y="3334"/>
                        <a:pt x="498831" y="0"/>
                        <a:pt x="502227" y="0"/>
                      </a:cubicBezTo>
                      <a:close/>
                      <a:moveTo>
                        <a:pt x="483303" y="0"/>
                      </a:moveTo>
                      <a:cubicBezTo>
                        <a:pt x="486700" y="0"/>
                        <a:pt x="489611" y="3334"/>
                        <a:pt x="489611" y="7223"/>
                      </a:cubicBezTo>
                      <a:cubicBezTo>
                        <a:pt x="489611" y="11113"/>
                        <a:pt x="486700" y="13891"/>
                        <a:pt x="483303" y="13891"/>
                      </a:cubicBezTo>
                      <a:cubicBezTo>
                        <a:pt x="479906" y="13891"/>
                        <a:pt x="476995" y="11113"/>
                        <a:pt x="476995" y="7223"/>
                      </a:cubicBezTo>
                      <a:cubicBezTo>
                        <a:pt x="476995" y="3334"/>
                        <a:pt x="479906" y="0"/>
                        <a:pt x="483303" y="0"/>
                      </a:cubicBezTo>
                      <a:close/>
                      <a:moveTo>
                        <a:pt x="463893" y="0"/>
                      </a:moveTo>
                      <a:cubicBezTo>
                        <a:pt x="467290" y="0"/>
                        <a:pt x="470201" y="3334"/>
                        <a:pt x="470201" y="7223"/>
                      </a:cubicBezTo>
                      <a:cubicBezTo>
                        <a:pt x="470201" y="11113"/>
                        <a:pt x="467290" y="13891"/>
                        <a:pt x="463893" y="13891"/>
                      </a:cubicBezTo>
                      <a:cubicBezTo>
                        <a:pt x="460497" y="13891"/>
                        <a:pt x="458070" y="11113"/>
                        <a:pt x="458070" y="7223"/>
                      </a:cubicBezTo>
                      <a:cubicBezTo>
                        <a:pt x="458070" y="3334"/>
                        <a:pt x="460497" y="0"/>
                        <a:pt x="463893" y="0"/>
                      </a:cubicBezTo>
                      <a:close/>
                      <a:moveTo>
                        <a:pt x="444969" y="0"/>
                      </a:moveTo>
                      <a:cubicBezTo>
                        <a:pt x="448365" y="0"/>
                        <a:pt x="451277" y="3334"/>
                        <a:pt x="451277" y="7223"/>
                      </a:cubicBezTo>
                      <a:cubicBezTo>
                        <a:pt x="451277" y="11113"/>
                        <a:pt x="448365" y="13891"/>
                        <a:pt x="444969" y="13891"/>
                      </a:cubicBezTo>
                      <a:cubicBezTo>
                        <a:pt x="441572" y="13891"/>
                        <a:pt x="438661" y="11113"/>
                        <a:pt x="438661" y="7223"/>
                      </a:cubicBezTo>
                      <a:cubicBezTo>
                        <a:pt x="438661" y="3334"/>
                        <a:pt x="441572" y="0"/>
                        <a:pt x="444969" y="0"/>
                      </a:cubicBezTo>
                      <a:close/>
                      <a:moveTo>
                        <a:pt x="426044" y="0"/>
                      </a:moveTo>
                      <a:cubicBezTo>
                        <a:pt x="429441" y="0"/>
                        <a:pt x="431867" y="3334"/>
                        <a:pt x="431867" y="7223"/>
                      </a:cubicBezTo>
                      <a:cubicBezTo>
                        <a:pt x="431867" y="11113"/>
                        <a:pt x="429441" y="13891"/>
                        <a:pt x="426044" y="13891"/>
                      </a:cubicBezTo>
                      <a:cubicBezTo>
                        <a:pt x="422162" y="13891"/>
                        <a:pt x="419736" y="11113"/>
                        <a:pt x="419736" y="7223"/>
                      </a:cubicBezTo>
                      <a:cubicBezTo>
                        <a:pt x="419736" y="3334"/>
                        <a:pt x="422162" y="0"/>
                        <a:pt x="426044" y="0"/>
                      </a:cubicBezTo>
                      <a:close/>
                      <a:moveTo>
                        <a:pt x="406634" y="0"/>
                      </a:moveTo>
                      <a:cubicBezTo>
                        <a:pt x="410031" y="0"/>
                        <a:pt x="412943" y="3334"/>
                        <a:pt x="412943" y="7223"/>
                      </a:cubicBezTo>
                      <a:cubicBezTo>
                        <a:pt x="412943" y="11113"/>
                        <a:pt x="410031" y="13891"/>
                        <a:pt x="406634" y="13891"/>
                      </a:cubicBezTo>
                      <a:cubicBezTo>
                        <a:pt x="403238" y="13891"/>
                        <a:pt x="400326" y="11113"/>
                        <a:pt x="400326" y="7223"/>
                      </a:cubicBezTo>
                      <a:cubicBezTo>
                        <a:pt x="400326" y="3334"/>
                        <a:pt x="403238" y="0"/>
                        <a:pt x="406634" y="0"/>
                      </a:cubicBezTo>
                      <a:close/>
                    </a:path>
                  </a:pathLst>
                </a:custGeom>
                <a:solidFill>
                  <a:srgbClr val="CADEE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TextBox 42"/>
              <p:cNvSpPr txBox="1"/>
              <p:nvPr/>
            </p:nvSpPr>
            <p:spPr>
              <a:xfrm>
                <a:off x="1352250" y="3744083"/>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sz="2400" dirty="0">
                    <a:latin typeface="字魂35号-经典雅黑" panose="00000500000000000000" pitchFamily="2" charset="-122"/>
                    <a:ea typeface="字魂35号-经典雅黑" panose="00000500000000000000" pitchFamily="2" charset="-122"/>
                  </a:rPr>
                  <a:t>预测偏移</a:t>
                </a:r>
                <a:endParaRPr lang="zh-CN" altLang="en-US" sz="2400" dirty="0">
                  <a:latin typeface="字魂35号-经典雅黑" panose="00000500000000000000" pitchFamily="2" charset="-122"/>
                  <a:ea typeface="字魂35号-经典雅黑" panose="00000500000000000000" pitchFamily="2" charset="-122"/>
                </a:endParaRPr>
              </a:p>
            </p:txBody>
          </p:sp>
        </p:grpSp>
        <p:sp>
          <p:nvSpPr>
            <p:cNvPr id="81" name="targeting_269004"/>
            <p:cNvSpPr>
              <a:spLocks noChangeAspect="1"/>
            </p:cNvSpPr>
            <p:nvPr/>
          </p:nvSpPr>
          <p:spPr bwMode="auto">
            <a:xfrm>
              <a:off x="7123646" y="3080243"/>
              <a:ext cx="525622" cy="524818"/>
            </a:xfrm>
            <a:custGeom>
              <a:avLst/>
              <a:gdLst>
                <a:gd name="connsiteX0" fmla="*/ 312566 w 607611"/>
                <a:gd name="connsiteY0" fmla="*/ 199350 h 606684"/>
                <a:gd name="connsiteX1" fmla="*/ 317461 w 607611"/>
                <a:gd name="connsiteY1" fmla="*/ 212594 h 606684"/>
                <a:gd name="connsiteX2" fmla="*/ 272871 w 607611"/>
                <a:gd name="connsiteY2" fmla="*/ 257127 h 606684"/>
                <a:gd name="connsiteX3" fmla="*/ 248307 w 607611"/>
                <a:gd name="connsiteY3" fmla="*/ 308503 h 606684"/>
                <a:gd name="connsiteX4" fmla="*/ 298504 w 607611"/>
                <a:gd name="connsiteY4" fmla="*/ 358724 h 606684"/>
                <a:gd name="connsiteX5" fmla="*/ 349947 w 607611"/>
                <a:gd name="connsiteY5" fmla="*/ 334102 h 606684"/>
                <a:gd name="connsiteX6" fmla="*/ 394538 w 607611"/>
                <a:gd name="connsiteY6" fmla="*/ 289570 h 606684"/>
                <a:gd name="connsiteX7" fmla="*/ 407799 w 607611"/>
                <a:gd name="connsiteY7" fmla="*/ 294459 h 606684"/>
                <a:gd name="connsiteX8" fmla="*/ 298682 w 607611"/>
                <a:gd name="connsiteY8" fmla="*/ 407701 h 606684"/>
                <a:gd name="connsiteX9" fmla="*/ 199177 w 607611"/>
                <a:gd name="connsiteY9" fmla="*/ 308325 h 606684"/>
                <a:gd name="connsiteX10" fmla="*/ 312566 w 607611"/>
                <a:gd name="connsiteY10" fmla="*/ 199350 h 606684"/>
                <a:gd name="connsiteX11" fmla="*/ 289073 w 607611"/>
                <a:gd name="connsiteY11" fmla="*/ 119424 h 606684"/>
                <a:gd name="connsiteX12" fmla="*/ 379882 w 607611"/>
                <a:gd name="connsiteY12" fmla="*/ 135456 h 606684"/>
                <a:gd name="connsiteX13" fmla="*/ 382196 w 607611"/>
                <a:gd name="connsiteY13" fmla="*/ 147989 h 606684"/>
                <a:gd name="connsiteX14" fmla="*/ 356564 w 607611"/>
                <a:gd name="connsiteY14" fmla="*/ 173587 h 606684"/>
                <a:gd name="connsiteX15" fmla="*/ 348465 w 607611"/>
                <a:gd name="connsiteY15" fmla="*/ 175454 h 606684"/>
                <a:gd name="connsiteX16" fmla="*/ 168058 w 607611"/>
                <a:gd name="connsiteY16" fmla="*/ 300691 h 606684"/>
                <a:gd name="connsiteX17" fmla="*/ 306367 w 607611"/>
                <a:gd name="connsiteY17" fmla="*/ 438904 h 606684"/>
                <a:gd name="connsiteX18" fmla="*/ 431770 w 607611"/>
                <a:gd name="connsiteY18" fmla="*/ 258649 h 606684"/>
                <a:gd name="connsiteX19" fmla="*/ 433639 w 607611"/>
                <a:gd name="connsiteY19" fmla="*/ 250560 h 606684"/>
                <a:gd name="connsiteX20" fmla="*/ 459272 w 607611"/>
                <a:gd name="connsiteY20" fmla="*/ 225051 h 606684"/>
                <a:gd name="connsiteX21" fmla="*/ 471821 w 607611"/>
                <a:gd name="connsiteY21" fmla="*/ 227273 h 606684"/>
                <a:gd name="connsiteX22" fmla="*/ 309749 w 607611"/>
                <a:gd name="connsiteY22" fmla="*/ 487701 h 606684"/>
                <a:gd name="connsiteX23" fmla="*/ 119107 w 607611"/>
                <a:gd name="connsiteY23" fmla="*/ 297313 h 606684"/>
                <a:gd name="connsiteX24" fmla="*/ 289073 w 607611"/>
                <a:gd name="connsiteY24" fmla="*/ 119424 h 606684"/>
                <a:gd name="connsiteX25" fmla="*/ 565287 w 607611"/>
                <a:gd name="connsiteY25" fmla="*/ 18863 h 606684"/>
                <a:gd name="connsiteX26" fmla="*/ 581833 w 607611"/>
                <a:gd name="connsiteY26" fmla="*/ 25660 h 606684"/>
                <a:gd name="connsiteX27" fmla="*/ 581833 w 607611"/>
                <a:gd name="connsiteY27" fmla="*/ 58714 h 606684"/>
                <a:gd name="connsiteX28" fmla="*/ 320218 w 607611"/>
                <a:gd name="connsiteY28" fmla="*/ 319856 h 606684"/>
                <a:gd name="connsiteX29" fmla="*/ 287105 w 607611"/>
                <a:gd name="connsiteY29" fmla="*/ 319856 h 606684"/>
                <a:gd name="connsiteX30" fmla="*/ 287105 w 607611"/>
                <a:gd name="connsiteY30" fmla="*/ 286891 h 606684"/>
                <a:gd name="connsiteX31" fmla="*/ 548808 w 607611"/>
                <a:gd name="connsiteY31" fmla="*/ 25660 h 606684"/>
                <a:gd name="connsiteX32" fmla="*/ 565287 w 607611"/>
                <a:gd name="connsiteY32" fmla="*/ 18863 h 606684"/>
                <a:gd name="connsiteX33" fmla="*/ 313851 w 607611"/>
                <a:gd name="connsiteY33" fmla="*/ 143 h 606684"/>
                <a:gd name="connsiteX34" fmla="*/ 468340 w 607611"/>
                <a:gd name="connsiteY34" fmla="*/ 48769 h 606684"/>
                <a:gd name="connsiteX35" fmla="*/ 469587 w 607611"/>
                <a:gd name="connsiteY35" fmla="*/ 60767 h 606684"/>
                <a:gd name="connsiteX36" fmla="*/ 416893 w 607611"/>
                <a:gd name="connsiteY36" fmla="*/ 113380 h 606684"/>
                <a:gd name="connsiteX37" fmla="*/ 407725 w 607611"/>
                <a:gd name="connsiteY37" fmla="*/ 114713 h 606684"/>
                <a:gd name="connsiteX38" fmla="*/ 87916 w 607611"/>
                <a:gd name="connsiteY38" fmla="*/ 298680 h 606684"/>
                <a:gd name="connsiteX39" fmla="*/ 308480 w 607611"/>
                <a:gd name="connsiteY39" fmla="*/ 518818 h 606684"/>
                <a:gd name="connsiteX40" fmla="*/ 492729 w 607611"/>
                <a:gd name="connsiteY40" fmla="*/ 199587 h 606684"/>
                <a:gd name="connsiteX41" fmla="*/ 494064 w 607611"/>
                <a:gd name="connsiteY41" fmla="*/ 190344 h 606684"/>
                <a:gd name="connsiteX42" fmla="*/ 546668 w 607611"/>
                <a:gd name="connsiteY42" fmla="*/ 137731 h 606684"/>
                <a:gd name="connsiteX43" fmla="*/ 558684 w 607611"/>
                <a:gd name="connsiteY43" fmla="*/ 138975 h 606684"/>
                <a:gd name="connsiteX44" fmla="*/ 313376 w 607611"/>
                <a:gd name="connsiteY44" fmla="*/ 606536 h 606684"/>
                <a:gd name="connsiteX45" fmla="*/ 154 w 607611"/>
                <a:gd name="connsiteY45" fmla="*/ 293703 h 606684"/>
                <a:gd name="connsiteX46" fmla="*/ 313851 w 607611"/>
                <a:gd name="connsiteY46" fmla="*/ 143 h 60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11" h="606684">
                  <a:moveTo>
                    <a:pt x="312566" y="199350"/>
                  </a:moveTo>
                  <a:cubicBezTo>
                    <a:pt x="319241" y="199883"/>
                    <a:pt x="322179" y="207883"/>
                    <a:pt x="317461" y="212594"/>
                  </a:cubicBezTo>
                  <a:lnTo>
                    <a:pt x="272871" y="257127"/>
                  </a:lnTo>
                  <a:cubicBezTo>
                    <a:pt x="256584" y="267971"/>
                    <a:pt x="246348" y="287170"/>
                    <a:pt x="248307" y="308503"/>
                  </a:cubicBezTo>
                  <a:cubicBezTo>
                    <a:pt x="250710" y="334991"/>
                    <a:pt x="272070" y="356324"/>
                    <a:pt x="298504" y="358724"/>
                  </a:cubicBezTo>
                  <a:cubicBezTo>
                    <a:pt x="319864" y="360591"/>
                    <a:pt x="339089" y="350369"/>
                    <a:pt x="349947" y="334102"/>
                  </a:cubicBezTo>
                  <a:lnTo>
                    <a:pt x="394538" y="289570"/>
                  </a:lnTo>
                  <a:cubicBezTo>
                    <a:pt x="399255" y="284859"/>
                    <a:pt x="407265" y="287881"/>
                    <a:pt x="407799" y="294459"/>
                  </a:cubicBezTo>
                  <a:cubicBezTo>
                    <a:pt x="413228" y="357213"/>
                    <a:pt x="361874" y="410634"/>
                    <a:pt x="298682" y="407701"/>
                  </a:cubicBezTo>
                  <a:cubicBezTo>
                    <a:pt x="245191" y="405212"/>
                    <a:pt x="201758" y="361835"/>
                    <a:pt x="199177" y="308325"/>
                  </a:cubicBezTo>
                  <a:cubicBezTo>
                    <a:pt x="196240" y="245216"/>
                    <a:pt x="249820" y="193928"/>
                    <a:pt x="312566" y="199350"/>
                  </a:cubicBezTo>
                  <a:close/>
                  <a:moveTo>
                    <a:pt x="289073" y="119424"/>
                  </a:moveTo>
                  <a:cubicBezTo>
                    <a:pt x="318821" y="116974"/>
                    <a:pt x="349866" y="121813"/>
                    <a:pt x="379882" y="135456"/>
                  </a:cubicBezTo>
                  <a:cubicBezTo>
                    <a:pt x="384866" y="137679"/>
                    <a:pt x="386023" y="144167"/>
                    <a:pt x="382196" y="147989"/>
                  </a:cubicBezTo>
                  <a:lnTo>
                    <a:pt x="356564" y="173587"/>
                  </a:lnTo>
                  <a:cubicBezTo>
                    <a:pt x="354428" y="175721"/>
                    <a:pt x="351313" y="176432"/>
                    <a:pt x="348465" y="175454"/>
                  </a:cubicBezTo>
                  <a:cubicBezTo>
                    <a:pt x="260887" y="144789"/>
                    <a:pt x="169749" y="209585"/>
                    <a:pt x="168058" y="300691"/>
                  </a:cubicBezTo>
                  <a:cubicBezTo>
                    <a:pt x="166545" y="377575"/>
                    <a:pt x="229469" y="440415"/>
                    <a:pt x="306367" y="438904"/>
                  </a:cubicBezTo>
                  <a:cubicBezTo>
                    <a:pt x="397416" y="437127"/>
                    <a:pt x="462565" y="346288"/>
                    <a:pt x="431770" y="258649"/>
                  </a:cubicBezTo>
                  <a:cubicBezTo>
                    <a:pt x="430791" y="255805"/>
                    <a:pt x="431503" y="252694"/>
                    <a:pt x="433639" y="250560"/>
                  </a:cubicBezTo>
                  <a:lnTo>
                    <a:pt x="459272" y="225051"/>
                  </a:lnTo>
                  <a:cubicBezTo>
                    <a:pt x="463099" y="221140"/>
                    <a:pt x="469596" y="222296"/>
                    <a:pt x="471821" y="227273"/>
                  </a:cubicBezTo>
                  <a:cubicBezTo>
                    <a:pt x="526557" y="347266"/>
                    <a:pt x="439958" y="483524"/>
                    <a:pt x="309749" y="487701"/>
                  </a:cubicBezTo>
                  <a:cubicBezTo>
                    <a:pt x="203125" y="491079"/>
                    <a:pt x="115725" y="403795"/>
                    <a:pt x="119107" y="297313"/>
                  </a:cubicBezTo>
                  <a:cubicBezTo>
                    <a:pt x="122244" y="199719"/>
                    <a:pt x="199826" y="126774"/>
                    <a:pt x="289073" y="119424"/>
                  </a:cubicBezTo>
                  <a:close/>
                  <a:moveTo>
                    <a:pt x="565287" y="18863"/>
                  </a:moveTo>
                  <a:cubicBezTo>
                    <a:pt x="571262" y="18863"/>
                    <a:pt x="577248" y="21129"/>
                    <a:pt x="581833" y="25660"/>
                  </a:cubicBezTo>
                  <a:cubicBezTo>
                    <a:pt x="590912" y="34812"/>
                    <a:pt x="590912" y="49562"/>
                    <a:pt x="581833" y="58714"/>
                  </a:cubicBezTo>
                  <a:lnTo>
                    <a:pt x="320218" y="319856"/>
                  </a:lnTo>
                  <a:cubicBezTo>
                    <a:pt x="311050" y="328919"/>
                    <a:pt x="296273" y="328919"/>
                    <a:pt x="287105" y="319856"/>
                  </a:cubicBezTo>
                  <a:cubicBezTo>
                    <a:pt x="278025" y="310704"/>
                    <a:pt x="278025" y="295954"/>
                    <a:pt x="287105" y="286891"/>
                  </a:cubicBezTo>
                  <a:lnTo>
                    <a:pt x="548808" y="25660"/>
                  </a:lnTo>
                  <a:cubicBezTo>
                    <a:pt x="553348" y="21129"/>
                    <a:pt x="559312" y="18863"/>
                    <a:pt x="565287" y="18863"/>
                  </a:cubicBezTo>
                  <a:close/>
                  <a:moveTo>
                    <a:pt x="313851" y="143"/>
                  </a:moveTo>
                  <a:cubicBezTo>
                    <a:pt x="366314" y="1761"/>
                    <a:pt x="419519" y="17175"/>
                    <a:pt x="468340" y="48769"/>
                  </a:cubicBezTo>
                  <a:cubicBezTo>
                    <a:pt x="472524" y="51435"/>
                    <a:pt x="473058" y="57301"/>
                    <a:pt x="469587" y="60767"/>
                  </a:cubicBezTo>
                  <a:lnTo>
                    <a:pt x="416893" y="113380"/>
                  </a:lnTo>
                  <a:cubicBezTo>
                    <a:pt x="414490" y="115779"/>
                    <a:pt x="410752" y="116313"/>
                    <a:pt x="407725" y="114713"/>
                  </a:cubicBezTo>
                  <a:cubicBezTo>
                    <a:pt x="266112" y="36594"/>
                    <a:pt x="91388" y="137731"/>
                    <a:pt x="87916" y="298680"/>
                  </a:cubicBezTo>
                  <a:cubicBezTo>
                    <a:pt x="85246" y="421236"/>
                    <a:pt x="185648" y="521484"/>
                    <a:pt x="308480" y="518818"/>
                  </a:cubicBezTo>
                  <a:cubicBezTo>
                    <a:pt x="469587" y="515352"/>
                    <a:pt x="570968" y="340983"/>
                    <a:pt x="492729" y="199587"/>
                  </a:cubicBezTo>
                  <a:cubicBezTo>
                    <a:pt x="491038" y="196565"/>
                    <a:pt x="491572" y="192743"/>
                    <a:pt x="494064" y="190344"/>
                  </a:cubicBezTo>
                  <a:lnTo>
                    <a:pt x="546668" y="137731"/>
                  </a:lnTo>
                  <a:cubicBezTo>
                    <a:pt x="550140" y="134265"/>
                    <a:pt x="556014" y="134887"/>
                    <a:pt x="558684" y="138975"/>
                  </a:cubicBezTo>
                  <a:cubicBezTo>
                    <a:pt x="685611" y="334496"/>
                    <a:pt x="552098" y="598982"/>
                    <a:pt x="313376" y="606536"/>
                  </a:cubicBezTo>
                  <a:cubicBezTo>
                    <a:pt x="138295" y="611957"/>
                    <a:pt x="-5365" y="468605"/>
                    <a:pt x="154" y="293703"/>
                  </a:cubicBezTo>
                  <a:cubicBezTo>
                    <a:pt x="5761" y="114602"/>
                    <a:pt x="156464" y="-4710"/>
                    <a:pt x="313851" y="143"/>
                  </a:cubicBezTo>
                  <a:close/>
                </a:path>
              </a:pathLst>
            </a:custGeom>
            <a:solidFill>
              <a:schemeClr val="bg1"/>
            </a:solidFill>
            <a:ln>
              <a:noFill/>
            </a:ln>
          </p:spPr>
        </p:sp>
      </p:grpSp>
      <p:grpSp>
        <p:nvGrpSpPr>
          <p:cNvPr id="21" name="组合 20"/>
          <p:cNvGrpSpPr/>
          <p:nvPr/>
        </p:nvGrpSpPr>
        <p:grpSpPr>
          <a:xfrm>
            <a:off x="5185020" y="4037332"/>
            <a:ext cx="1696431" cy="1696431"/>
            <a:chOff x="3692200" y="2798447"/>
            <a:chExt cx="1696431" cy="1696431"/>
          </a:xfrm>
        </p:grpSpPr>
        <p:grpSp>
          <p:nvGrpSpPr>
            <p:cNvPr id="58" name="组合 57"/>
            <p:cNvGrpSpPr/>
            <p:nvPr/>
          </p:nvGrpSpPr>
          <p:grpSpPr>
            <a:xfrm>
              <a:off x="3692200" y="2798447"/>
              <a:ext cx="1696431" cy="1696431"/>
              <a:chOff x="1324099" y="2821454"/>
              <a:chExt cx="1696431" cy="1696431"/>
            </a:xfrm>
          </p:grpSpPr>
          <p:grpSp>
            <p:nvGrpSpPr>
              <p:cNvPr id="60" name="组合 59"/>
              <p:cNvGrpSpPr/>
              <p:nvPr/>
            </p:nvGrpSpPr>
            <p:grpSpPr>
              <a:xfrm>
                <a:off x="1324099" y="2821454"/>
                <a:ext cx="1696431" cy="1696431"/>
                <a:chOff x="4324917" y="1916565"/>
                <a:chExt cx="1375478" cy="1375478"/>
              </a:xfrm>
            </p:grpSpPr>
            <p:sp>
              <p:nvSpPr>
                <p:cNvPr id="64" name="椭圆 63"/>
                <p:cNvSpPr/>
                <p:nvPr/>
              </p:nvSpPr>
              <p:spPr>
                <a:xfrm>
                  <a:off x="4324917" y="1916565"/>
                  <a:ext cx="1375478" cy="1375478"/>
                </a:xfrm>
                <a:prstGeom prst="ellipse">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4491138" y="2210406"/>
                  <a:ext cx="1209257" cy="977923"/>
                </a:xfrm>
                <a:custGeom>
                  <a:avLst/>
                  <a:gdLst>
                    <a:gd name="connsiteX0" fmla="*/ 483303 w 1209257"/>
                    <a:gd name="connsiteY0" fmla="*/ 964032 h 977923"/>
                    <a:gd name="connsiteX1" fmla="*/ 489611 w 1209257"/>
                    <a:gd name="connsiteY1" fmla="*/ 970700 h 977923"/>
                    <a:gd name="connsiteX2" fmla="*/ 483303 w 1209257"/>
                    <a:gd name="connsiteY2" fmla="*/ 977923 h 977923"/>
                    <a:gd name="connsiteX3" fmla="*/ 476995 w 1209257"/>
                    <a:gd name="connsiteY3" fmla="*/ 970700 h 977923"/>
                    <a:gd name="connsiteX4" fmla="*/ 483303 w 1209257"/>
                    <a:gd name="connsiteY4" fmla="*/ 964032 h 977923"/>
                    <a:gd name="connsiteX5" fmla="*/ 483303 w 1209257"/>
                    <a:gd name="connsiteY5" fmla="*/ 942918 h 977923"/>
                    <a:gd name="connsiteX6" fmla="*/ 488641 w 1209257"/>
                    <a:gd name="connsiteY6" fmla="*/ 949030 h 977923"/>
                    <a:gd name="connsiteX7" fmla="*/ 483303 w 1209257"/>
                    <a:gd name="connsiteY7" fmla="*/ 955142 h 977923"/>
                    <a:gd name="connsiteX8" fmla="*/ 477965 w 1209257"/>
                    <a:gd name="connsiteY8" fmla="*/ 949030 h 977923"/>
                    <a:gd name="connsiteX9" fmla="*/ 483303 w 1209257"/>
                    <a:gd name="connsiteY9" fmla="*/ 942918 h 977923"/>
                    <a:gd name="connsiteX10" fmla="*/ 463893 w 1209257"/>
                    <a:gd name="connsiteY10" fmla="*/ 942362 h 977923"/>
                    <a:gd name="connsiteX11" fmla="*/ 469716 w 1209257"/>
                    <a:gd name="connsiteY11" fmla="*/ 949030 h 977923"/>
                    <a:gd name="connsiteX12" fmla="*/ 463893 w 1209257"/>
                    <a:gd name="connsiteY12" fmla="*/ 955142 h 977923"/>
                    <a:gd name="connsiteX13" fmla="*/ 458556 w 1209257"/>
                    <a:gd name="connsiteY13" fmla="*/ 949030 h 977923"/>
                    <a:gd name="connsiteX14" fmla="*/ 463893 w 1209257"/>
                    <a:gd name="connsiteY14" fmla="*/ 942362 h 977923"/>
                    <a:gd name="connsiteX15" fmla="*/ 483303 w 1209257"/>
                    <a:gd name="connsiteY15" fmla="*/ 920137 h 977923"/>
                    <a:gd name="connsiteX16" fmla="*/ 489611 w 1209257"/>
                    <a:gd name="connsiteY16" fmla="*/ 926804 h 977923"/>
                    <a:gd name="connsiteX17" fmla="*/ 483303 w 1209257"/>
                    <a:gd name="connsiteY17" fmla="*/ 934028 h 977923"/>
                    <a:gd name="connsiteX18" fmla="*/ 476995 w 1209257"/>
                    <a:gd name="connsiteY18" fmla="*/ 926804 h 977923"/>
                    <a:gd name="connsiteX19" fmla="*/ 483303 w 1209257"/>
                    <a:gd name="connsiteY19" fmla="*/ 920137 h 977923"/>
                    <a:gd name="connsiteX20" fmla="*/ 463893 w 1209257"/>
                    <a:gd name="connsiteY20" fmla="*/ 920137 h 977923"/>
                    <a:gd name="connsiteX21" fmla="*/ 470201 w 1209257"/>
                    <a:gd name="connsiteY21" fmla="*/ 926804 h 977923"/>
                    <a:gd name="connsiteX22" fmla="*/ 463893 w 1209257"/>
                    <a:gd name="connsiteY22" fmla="*/ 934028 h 977923"/>
                    <a:gd name="connsiteX23" fmla="*/ 458070 w 1209257"/>
                    <a:gd name="connsiteY23" fmla="*/ 926804 h 977923"/>
                    <a:gd name="connsiteX24" fmla="*/ 463893 w 1209257"/>
                    <a:gd name="connsiteY24" fmla="*/ 920137 h 977923"/>
                    <a:gd name="connsiteX25" fmla="*/ 483303 w 1209257"/>
                    <a:gd name="connsiteY25" fmla="*/ 897911 h 977923"/>
                    <a:gd name="connsiteX26" fmla="*/ 489611 w 1209257"/>
                    <a:gd name="connsiteY26" fmla="*/ 905135 h 977923"/>
                    <a:gd name="connsiteX27" fmla="*/ 483303 w 1209257"/>
                    <a:gd name="connsiteY27" fmla="*/ 912358 h 977923"/>
                    <a:gd name="connsiteX28" fmla="*/ 476995 w 1209257"/>
                    <a:gd name="connsiteY28" fmla="*/ 905135 h 977923"/>
                    <a:gd name="connsiteX29" fmla="*/ 483303 w 1209257"/>
                    <a:gd name="connsiteY29" fmla="*/ 897911 h 977923"/>
                    <a:gd name="connsiteX30" fmla="*/ 463893 w 1209257"/>
                    <a:gd name="connsiteY30" fmla="*/ 897911 h 977923"/>
                    <a:gd name="connsiteX31" fmla="*/ 470201 w 1209257"/>
                    <a:gd name="connsiteY31" fmla="*/ 905135 h 977923"/>
                    <a:gd name="connsiteX32" fmla="*/ 463893 w 1209257"/>
                    <a:gd name="connsiteY32" fmla="*/ 912358 h 977923"/>
                    <a:gd name="connsiteX33" fmla="*/ 458070 w 1209257"/>
                    <a:gd name="connsiteY33" fmla="*/ 905135 h 977923"/>
                    <a:gd name="connsiteX34" fmla="*/ 463893 w 1209257"/>
                    <a:gd name="connsiteY34" fmla="*/ 897911 h 977923"/>
                    <a:gd name="connsiteX35" fmla="*/ 463893 w 1209257"/>
                    <a:gd name="connsiteY35" fmla="*/ 878464 h 977923"/>
                    <a:gd name="connsiteX36" fmla="*/ 468260 w 1209257"/>
                    <a:gd name="connsiteY36" fmla="*/ 883465 h 977923"/>
                    <a:gd name="connsiteX37" fmla="*/ 463893 w 1209257"/>
                    <a:gd name="connsiteY37" fmla="*/ 887910 h 977923"/>
                    <a:gd name="connsiteX38" fmla="*/ 460011 w 1209257"/>
                    <a:gd name="connsiteY38" fmla="*/ 883465 h 977923"/>
                    <a:gd name="connsiteX39" fmla="*/ 463893 w 1209257"/>
                    <a:gd name="connsiteY39" fmla="*/ 878464 h 977923"/>
                    <a:gd name="connsiteX40" fmla="*/ 502227 w 1209257"/>
                    <a:gd name="connsiteY40" fmla="*/ 876241 h 977923"/>
                    <a:gd name="connsiteX41" fmla="*/ 508536 w 1209257"/>
                    <a:gd name="connsiteY41" fmla="*/ 883465 h 977923"/>
                    <a:gd name="connsiteX42" fmla="*/ 502227 w 1209257"/>
                    <a:gd name="connsiteY42" fmla="*/ 890132 h 977923"/>
                    <a:gd name="connsiteX43" fmla="*/ 496405 w 1209257"/>
                    <a:gd name="connsiteY43" fmla="*/ 883465 h 977923"/>
                    <a:gd name="connsiteX44" fmla="*/ 502227 w 1209257"/>
                    <a:gd name="connsiteY44" fmla="*/ 876241 h 977923"/>
                    <a:gd name="connsiteX45" fmla="*/ 483303 w 1209257"/>
                    <a:gd name="connsiteY45" fmla="*/ 876241 h 977923"/>
                    <a:gd name="connsiteX46" fmla="*/ 489611 w 1209257"/>
                    <a:gd name="connsiteY46" fmla="*/ 883465 h 977923"/>
                    <a:gd name="connsiteX47" fmla="*/ 483303 w 1209257"/>
                    <a:gd name="connsiteY47" fmla="*/ 890132 h 977923"/>
                    <a:gd name="connsiteX48" fmla="*/ 476995 w 1209257"/>
                    <a:gd name="connsiteY48" fmla="*/ 883465 h 977923"/>
                    <a:gd name="connsiteX49" fmla="*/ 483303 w 1209257"/>
                    <a:gd name="connsiteY49" fmla="*/ 876241 h 977923"/>
                    <a:gd name="connsiteX50" fmla="*/ 502227 w 1209257"/>
                    <a:gd name="connsiteY50" fmla="*/ 854016 h 977923"/>
                    <a:gd name="connsiteX51" fmla="*/ 508536 w 1209257"/>
                    <a:gd name="connsiteY51" fmla="*/ 861239 h 977923"/>
                    <a:gd name="connsiteX52" fmla="*/ 502227 w 1209257"/>
                    <a:gd name="connsiteY52" fmla="*/ 868462 h 977923"/>
                    <a:gd name="connsiteX53" fmla="*/ 496405 w 1209257"/>
                    <a:gd name="connsiteY53" fmla="*/ 861239 h 977923"/>
                    <a:gd name="connsiteX54" fmla="*/ 502227 w 1209257"/>
                    <a:gd name="connsiteY54" fmla="*/ 854016 h 977923"/>
                    <a:gd name="connsiteX55" fmla="*/ 483303 w 1209257"/>
                    <a:gd name="connsiteY55" fmla="*/ 854016 h 977923"/>
                    <a:gd name="connsiteX56" fmla="*/ 489611 w 1209257"/>
                    <a:gd name="connsiteY56" fmla="*/ 861239 h 977923"/>
                    <a:gd name="connsiteX57" fmla="*/ 483303 w 1209257"/>
                    <a:gd name="connsiteY57" fmla="*/ 868462 h 977923"/>
                    <a:gd name="connsiteX58" fmla="*/ 476995 w 1209257"/>
                    <a:gd name="connsiteY58" fmla="*/ 861239 h 977923"/>
                    <a:gd name="connsiteX59" fmla="*/ 483303 w 1209257"/>
                    <a:gd name="connsiteY59" fmla="*/ 854016 h 977923"/>
                    <a:gd name="connsiteX60" fmla="*/ 463893 w 1209257"/>
                    <a:gd name="connsiteY60" fmla="*/ 854016 h 977923"/>
                    <a:gd name="connsiteX61" fmla="*/ 470201 w 1209257"/>
                    <a:gd name="connsiteY61" fmla="*/ 861239 h 977923"/>
                    <a:gd name="connsiteX62" fmla="*/ 463893 w 1209257"/>
                    <a:gd name="connsiteY62" fmla="*/ 868462 h 977923"/>
                    <a:gd name="connsiteX63" fmla="*/ 458070 w 1209257"/>
                    <a:gd name="connsiteY63" fmla="*/ 861239 h 977923"/>
                    <a:gd name="connsiteX64" fmla="*/ 463893 w 1209257"/>
                    <a:gd name="connsiteY64" fmla="*/ 854016 h 977923"/>
                    <a:gd name="connsiteX65" fmla="*/ 521637 w 1209257"/>
                    <a:gd name="connsiteY65" fmla="*/ 832346 h 977923"/>
                    <a:gd name="connsiteX66" fmla="*/ 527460 w 1209257"/>
                    <a:gd name="connsiteY66" fmla="*/ 839569 h 977923"/>
                    <a:gd name="connsiteX67" fmla="*/ 521637 w 1209257"/>
                    <a:gd name="connsiteY67" fmla="*/ 846793 h 977923"/>
                    <a:gd name="connsiteX68" fmla="*/ 515329 w 1209257"/>
                    <a:gd name="connsiteY68" fmla="*/ 839569 h 977923"/>
                    <a:gd name="connsiteX69" fmla="*/ 521637 w 1209257"/>
                    <a:gd name="connsiteY69" fmla="*/ 832346 h 977923"/>
                    <a:gd name="connsiteX70" fmla="*/ 502227 w 1209257"/>
                    <a:gd name="connsiteY70" fmla="*/ 832346 h 977923"/>
                    <a:gd name="connsiteX71" fmla="*/ 508536 w 1209257"/>
                    <a:gd name="connsiteY71" fmla="*/ 839569 h 977923"/>
                    <a:gd name="connsiteX72" fmla="*/ 502227 w 1209257"/>
                    <a:gd name="connsiteY72" fmla="*/ 846793 h 977923"/>
                    <a:gd name="connsiteX73" fmla="*/ 496405 w 1209257"/>
                    <a:gd name="connsiteY73" fmla="*/ 839569 h 977923"/>
                    <a:gd name="connsiteX74" fmla="*/ 502227 w 1209257"/>
                    <a:gd name="connsiteY74" fmla="*/ 832346 h 977923"/>
                    <a:gd name="connsiteX75" fmla="*/ 483303 w 1209257"/>
                    <a:gd name="connsiteY75" fmla="*/ 832346 h 977923"/>
                    <a:gd name="connsiteX76" fmla="*/ 489611 w 1209257"/>
                    <a:gd name="connsiteY76" fmla="*/ 839569 h 977923"/>
                    <a:gd name="connsiteX77" fmla="*/ 483303 w 1209257"/>
                    <a:gd name="connsiteY77" fmla="*/ 846793 h 977923"/>
                    <a:gd name="connsiteX78" fmla="*/ 476995 w 1209257"/>
                    <a:gd name="connsiteY78" fmla="*/ 839569 h 977923"/>
                    <a:gd name="connsiteX79" fmla="*/ 483303 w 1209257"/>
                    <a:gd name="connsiteY79" fmla="*/ 832346 h 977923"/>
                    <a:gd name="connsiteX80" fmla="*/ 961268 w 1209257"/>
                    <a:gd name="connsiteY80" fmla="*/ 810676 h 977923"/>
                    <a:gd name="connsiteX81" fmla="*/ 967576 w 1209257"/>
                    <a:gd name="connsiteY81" fmla="*/ 817344 h 977923"/>
                    <a:gd name="connsiteX82" fmla="*/ 961268 w 1209257"/>
                    <a:gd name="connsiteY82" fmla="*/ 824567 h 977923"/>
                    <a:gd name="connsiteX83" fmla="*/ 955445 w 1209257"/>
                    <a:gd name="connsiteY83" fmla="*/ 817344 h 977923"/>
                    <a:gd name="connsiteX84" fmla="*/ 961268 w 1209257"/>
                    <a:gd name="connsiteY84" fmla="*/ 810676 h 977923"/>
                    <a:gd name="connsiteX85" fmla="*/ 942343 w 1209257"/>
                    <a:gd name="connsiteY85" fmla="*/ 810676 h 977923"/>
                    <a:gd name="connsiteX86" fmla="*/ 948652 w 1209257"/>
                    <a:gd name="connsiteY86" fmla="*/ 817344 h 977923"/>
                    <a:gd name="connsiteX87" fmla="*/ 942343 w 1209257"/>
                    <a:gd name="connsiteY87" fmla="*/ 824567 h 977923"/>
                    <a:gd name="connsiteX88" fmla="*/ 936035 w 1209257"/>
                    <a:gd name="connsiteY88" fmla="*/ 817344 h 977923"/>
                    <a:gd name="connsiteX89" fmla="*/ 942343 w 1209257"/>
                    <a:gd name="connsiteY89" fmla="*/ 810676 h 977923"/>
                    <a:gd name="connsiteX90" fmla="*/ 923419 w 1209257"/>
                    <a:gd name="connsiteY90" fmla="*/ 810676 h 977923"/>
                    <a:gd name="connsiteX91" fmla="*/ 929242 w 1209257"/>
                    <a:gd name="connsiteY91" fmla="*/ 817344 h 977923"/>
                    <a:gd name="connsiteX92" fmla="*/ 923419 w 1209257"/>
                    <a:gd name="connsiteY92" fmla="*/ 824567 h 977923"/>
                    <a:gd name="connsiteX93" fmla="*/ 917111 w 1209257"/>
                    <a:gd name="connsiteY93" fmla="*/ 817344 h 977923"/>
                    <a:gd name="connsiteX94" fmla="*/ 923419 w 1209257"/>
                    <a:gd name="connsiteY94" fmla="*/ 810676 h 977923"/>
                    <a:gd name="connsiteX95" fmla="*/ 559971 w 1209257"/>
                    <a:gd name="connsiteY95" fmla="*/ 810676 h 977923"/>
                    <a:gd name="connsiteX96" fmla="*/ 565794 w 1209257"/>
                    <a:gd name="connsiteY96" fmla="*/ 817344 h 977923"/>
                    <a:gd name="connsiteX97" fmla="*/ 559971 w 1209257"/>
                    <a:gd name="connsiteY97" fmla="*/ 824567 h 977923"/>
                    <a:gd name="connsiteX98" fmla="*/ 553663 w 1209257"/>
                    <a:gd name="connsiteY98" fmla="*/ 817344 h 977923"/>
                    <a:gd name="connsiteX99" fmla="*/ 559971 w 1209257"/>
                    <a:gd name="connsiteY99" fmla="*/ 810676 h 977923"/>
                    <a:gd name="connsiteX100" fmla="*/ 540562 w 1209257"/>
                    <a:gd name="connsiteY100" fmla="*/ 810676 h 977923"/>
                    <a:gd name="connsiteX101" fmla="*/ 546870 w 1209257"/>
                    <a:gd name="connsiteY101" fmla="*/ 817344 h 977923"/>
                    <a:gd name="connsiteX102" fmla="*/ 540562 w 1209257"/>
                    <a:gd name="connsiteY102" fmla="*/ 824567 h 977923"/>
                    <a:gd name="connsiteX103" fmla="*/ 534254 w 1209257"/>
                    <a:gd name="connsiteY103" fmla="*/ 817344 h 977923"/>
                    <a:gd name="connsiteX104" fmla="*/ 540562 w 1209257"/>
                    <a:gd name="connsiteY104" fmla="*/ 810676 h 977923"/>
                    <a:gd name="connsiteX105" fmla="*/ 521637 w 1209257"/>
                    <a:gd name="connsiteY105" fmla="*/ 810676 h 977923"/>
                    <a:gd name="connsiteX106" fmla="*/ 527460 w 1209257"/>
                    <a:gd name="connsiteY106" fmla="*/ 817344 h 977923"/>
                    <a:gd name="connsiteX107" fmla="*/ 521637 w 1209257"/>
                    <a:gd name="connsiteY107" fmla="*/ 824567 h 977923"/>
                    <a:gd name="connsiteX108" fmla="*/ 515329 w 1209257"/>
                    <a:gd name="connsiteY108" fmla="*/ 817344 h 977923"/>
                    <a:gd name="connsiteX109" fmla="*/ 521637 w 1209257"/>
                    <a:gd name="connsiteY109" fmla="*/ 810676 h 977923"/>
                    <a:gd name="connsiteX110" fmla="*/ 502227 w 1209257"/>
                    <a:gd name="connsiteY110" fmla="*/ 810676 h 977923"/>
                    <a:gd name="connsiteX111" fmla="*/ 508536 w 1209257"/>
                    <a:gd name="connsiteY111" fmla="*/ 817344 h 977923"/>
                    <a:gd name="connsiteX112" fmla="*/ 502227 w 1209257"/>
                    <a:gd name="connsiteY112" fmla="*/ 824567 h 977923"/>
                    <a:gd name="connsiteX113" fmla="*/ 496405 w 1209257"/>
                    <a:gd name="connsiteY113" fmla="*/ 817344 h 977923"/>
                    <a:gd name="connsiteX114" fmla="*/ 502227 w 1209257"/>
                    <a:gd name="connsiteY114" fmla="*/ 810676 h 977923"/>
                    <a:gd name="connsiteX115" fmla="*/ 483303 w 1209257"/>
                    <a:gd name="connsiteY115" fmla="*/ 810676 h 977923"/>
                    <a:gd name="connsiteX116" fmla="*/ 489611 w 1209257"/>
                    <a:gd name="connsiteY116" fmla="*/ 817344 h 977923"/>
                    <a:gd name="connsiteX117" fmla="*/ 483303 w 1209257"/>
                    <a:gd name="connsiteY117" fmla="*/ 824567 h 977923"/>
                    <a:gd name="connsiteX118" fmla="*/ 476995 w 1209257"/>
                    <a:gd name="connsiteY118" fmla="*/ 817344 h 977923"/>
                    <a:gd name="connsiteX119" fmla="*/ 483303 w 1209257"/>
                    <a:gd name="connsiteY119" fmla="*/ 810676 h 977923"/>
                    <a:gd name="connsiteX120" fmla="*/ 961268 w 1209257"/>
                    <a:gd name="connsiteY120" fmla="*/ 788451 h 977923"/>
                    <a:gd name="connsiteX121" fmla="*/ 967576 w 1209257"/>
                    <a:gd name="connsiteY121" fmla="*/ 795674 h 977923"/>
                    <a:gd name="connsiteX122" fmla="*/ 961268 w 1209257"/>
                    <a:gd name="connsiteY122" fmla="*/ 802897 h 977923"/>
                    <a:gd name="connsiteX123" fmla="*/ 955445 w 1209257"/>
                    <a:gd name="connsiteY123" fmla="*/ 795674 h 977923"/>
                    <a:gd name="connsiteX124" fmla="*/ 961268 w 1209257"/>
                    <a:gd name="connsiteY124" fmla="*/ 788451 h 977923"/>
                    <a:gd name="connsiteX125" fmla="*/ 942343 w 1209257"/>
                    <a:gd name="connsiteY125" fmla="*/ 788451 h 977923"/>
                    <a:gd name="connsiteX126" fmla="*/ 948652 w 1209257"/>
                    <a:gd name="connsiteY126" fmla="*/ 795674 h 977923"/>
                    <a:gd name="connsiteX127" fmla="*/ 942343 w 1209257"/>
                    <a:gd name="connsiteY127" fmla="*/ 802897 h 977923"/>
                    <a:gd name="connsiteX128" fmla="*/ 936035 w 1209257"/>
                    <a:gd name="connsiteY128" fmla="*/ 795674 h 977923"/>
                    <a:gd name="connsiteX129" fmla="*/ 942343 w 1209257"/>
                    <a:gd name="connsiteY129" fmla="*/ 788451 h 977923"/>
                    <a:gd name="connsiteX130" fmla="*/ 923419 w 1209257"/>
                    <a:gd name="connsiteY130" fmla="*/ 788451 h 977923"/>
                    <a:gd name="connsiteX131" fmla="*/ 929242 w 1209257"/>
                    <a:gd name="connsiteY131" fmla="*/ 795674 h 977923"/>
                    <a:gd name="connsiteX132" fmla="*/ 923419 w 1209257"/>
                    <a:gd name="connsiteY132" fmla="*/ 802897 h 977923"/>
                    <a:gd name="connsiteX133" fmla="*/ 917111 w 1209257"/>
                    <a:gd name="connsiteY133" fmla="*/ 795674 h 977923"/>
                    <a:gd name="connsiteX134" fmla="*/ 923419 w 1209257"/>
                    <a:gd name="connsiteY134" fmla="*/ 788451 h 977923"/>
                    <a:gd name="connsiteX135" fmla="*/ 578896 w 1209257"/>
                    <a:gd name="connsiteY135" fmla="*/ 788451 h 977923"/>
                    <a:gd name="connsiteX136" fmla="*/ 585204 w 1209257"/>
                    <a:gd name="connsiteY136" fmla="*/ 795674 h 977923"/>
                    <a:gd name="connsiteX137" fmla="*/ 578896 w 1209257"/>
                    <a:gd name="connsiteY137" fmla="*/ 802897 h 977923"/>
                    <a:gd name="connsiteX138" fmla="*/ 572588 w 1209257"/>
                    <a:gd name="connsiteY138" fmla="*/ 795674 h 977923"/>
                    <a:gd name="connsiteX139" fmla="*/ 578896 w 1209257"/>
                    <a:gd name="connsiteY139" fmla="*/ 788451 h 977923"/>
                    <a:gd name="connsiteX140" fmla="*/ 559971 w 1209257"/>
                    <a:gd name="connsiteY140" fmla="*/ 788451 h 977923"/>
                    <a:gd name="connsiteX141" fmla="*/ 565794 w 1209257"/>
                    <a:gd name="connsiteY141" fmla="*/ 795674 h 977923"/>
                    <a:gd name="connsiteX142" fmla="*/ 559971 w 1209257"/>
                    <a:gd name="connsiteY142" fmla="*/ 802897 h 977923"/>
                    <a:gd name="connsiteX143" fmla="*/ 553663 w 1209257"/>
                    <a:gd name="connsiteY143" fmla="*/ 795674 h 977923"/>
                    <a:gd name="connsiteX144" fmla="*/ 559971 w 1209257"/>
                    <a:gd name="connsiteY144" fmla="*/ 788451 h 977923"/>
                    <a:gd name="connsiteX145" fmla="*/ 540562 w 1209257"/>
                    <a:gd name="connsiteY145" fmla="*/ 788451 h 977923"/>
                    <a:gd name="connsiteX146" fmla="*/ 546870 w 1209257"/>
                    <a:gd name="connsiteY146" fmla="*/ 795674 h 977923"/>
                    <a:gd name="connsiteX147" fmla="*/ 540562 w 1209257"/>
                    <a:gd name="connsiteY147" fmla="*/ 802897 h 977923"/>
                    <a:gd name="connsiteX148" fmla="*/ 534254 w 1209257"/>
                    <a:gd name="connsiteY148" fmla="*/ 795674 h 977923"/>
                    <a:gd name="connsiteX149" fmla="*/ 540562 w 1209257"/>
                    <a:gd name="connsiteY149" fmla="*/ 788451 h 977923"/>
                    <a:gd name="connsiteX150" fmla="*/ 521637 w 1209257"/>
                    <a:gd name="connsiteY150" fmla="*/ 788451 h 977923"/>
                    <a:gd name="connsiteX151" fmla="*/ 527460 w 1209257"/>
                    <a:gd name="connsiteY151" fmla="*/ 795674 h 977923"/>
                    <a:gd name="connsiteX152" fmla="*/ 521637 w 1209257"/>
                    <a:gd name="connsiteY152" fmla="*/ 802897 h 977923"/>
                    <a:gd name="connsiteX153" fmla="*/ 515329 w 1209257"/>
                    <a:gd name="connsiteY153" fmla="*/ 795674 h 977923"/>
                    <a:gd name="connsiteX154" fmla="*/ 521637 w 1209257"/>
                    <a:gd name="connsiteY154" fmla="*/ 788451 h 977923"/>
                    <a:gd name="connsiteX155" fmla="*/ 502227 w 1209257"/>
                    <a:gd name="connsiteY155" fmla="*/ 788451 h 977923"/>
                    <a:gd name="connsiteX156" fmla="*/ 508536 w 1209257"/>
                    <a:gd name="connsiteY156" fmla="*/ 795674 h 977923"/>
                    <a:gd name="connsiteX157" fmla="*/ 502227 w 1209257"/>
                    <a:gd name="connsiteY157" fmla="*/ 802897 h 977923"/>
                    <a:gd name="connsiteX158" fmla="*/ 496405 w 1209257"/>
                    <a:gd name="connsiteY158" fmla="*/ 795674 h 977923"/>
                    <a:gd name="connsiteX159" fmla="*/ 502227 w 1209257"/>
                    <a:gd name="connsiteY159" fmla="*/ 788451 h 977923"/>
                    <a:gd name="connsiteX160" fmla="*/ 483303 w 1209257"/>
                    <a:gd name="connsiteY160" fmla="*/ 788451 h 977923"/>
                    <a:gd name="connsiteX161" fmla="*/ 489611 w 1209257"/>
                    <a:gd name="connsiteY161" fmla="*/ 795674 h 977923"/>
                    <a:gd name="connsiteX162" fmla="*/ 483303 w 1209257"/>
                    <a:gd name="connsiteY162" fmla="*/ 802897 h 977923"/>
                    <a:gd name="connsiteX163" fmla="*/ 476995 w 1209257"/>
                    <a:gd name="connsiteY163" fmla="*/ 795674 h 977923"/>
                    <a:gd name="connsiteX164" fmla="*/ 483303 w 1209257"/>
                    <a:gd name="connsiteY164" fmla="*/ 788451 h 977923"/>
                    <a:gd name="connsiteX165" fmla="*/ 980678 w 1209257"/>
                    <a:gd name="connsiteY165" fmla="*/ 766781 h 977923"/>
                    <a:gd name="connsiteX166" fmla="*/ 986986 w 1209257"/>
                    <a:gd name="connsiteY166" fmla="*/ 774004 h 977923"/>
                    <a:gd name="connsiteX167" fmla="*/ 980678 w 1209257"/>
                    <a:gd name="connsiteY167" fmla="*/ 780672 h 977923"/>
                    <a:gd name="connsiteX168" fmla="*/ 974370 w 1209257"/>
                    <a:gd name="connsiteY168" fmla="*/ 774004 h 977923"/>
                    <a:gd name="connsiteX169" fmla="*/ 980678 w 1209257"/>
                    <a:gd name="connsiteY169" fmla="*/ 766781 h 977923"/>
                    <a:gd name="connsiteX170" fmla="*/ 961268 w 1209257"/>
                    <a:gd name="connsiteY170" fmla="*/ 766781 h 977923"/>
                    <a:gd name="connsiteX171" fmla="*/ 967576 w 1209257"/>
                    <a:gd name="connsiteY171" fmla="*/ 774004 h 977923"/>
                    <a:gd name="connsiteX172" fmla="*/ 961268 w 1209257"/>
                    <a:gd name="connsiteY172" fmla="*/ 780672 h 977923"/>
                    <a:gd name="connsiteX173" fmla="*/ 955445 w 1209257"/>
                    <a:gd name="connsiteY173" fmla="*/ 774004 h 977923"/>
                    <a:gd name="connsiteX174" fmla="*/ 961268 w 1209257"/>
                    <a:gd name="connsiteY174" fmla="*/ 766781 h 977923"/>
                    <a:gd name="connsiteX175" fmla="*/ 942343 w 1209257"/>
                    <a:gd name="connsiteY175" fmla="*/ 766781 h 977923"/>
                    <a:gd name="connsiteX176" fmla="*/ 948652 w 1209257"/>
                    <a:gd name="connsiteY176" fmla="*/ 774004 h 977923"/>
                    <a:gd name="connsiteX177" fmla="*/ 942343 w 1209257"/>
                    <a:gd name="connsiteY177" fmla="*/ 780672 h 977923"/>
                    <a:gd name="connsiteX178" fmla="*/ 936035 w 1209257"/>
                    <a:gd name="connsiteY178" fmla="*/ 774004 h 977923"/>
                    <a:gd name="connsiteX179" fmla="*/ 942343 w 1209257"/>
                    <a:gd name="connsiteY179" fmla="*/ 766781 h 977923"/>
                    <a:gd name="connsiteX180" fmla="*/ 923419 w 1209257"/>
                    <a:gd name="connsiteY180" fmla="*/ 766781 h 977923"/>
                    <a:gd name="connsiteX181" fmla="*/ 929242 w 1209257"/>
                    <a:gd name="connsiteY181" fmla="*/ 774004 h 977923"/>
                    <a:gd name="connsiteX182" fmla="*/ 923419 w 1209257"/>
                    <a:gd name="connsiteY182" fmla="*/ 780672 h 977923"/>
                    <a:gd name="connsiteX183" fmla="*/ 917111 w 1209257"/>
                    <a:gd name="connsiteY183" fmla="*/ 774004 h 977923"/>
                    <a:gd name="connsiteX184" fmla="*/ 923419 w 1209257"/>
                    <a:gd name="connsiteY184" fmla="*/ 766781 h 977923"/>
                    <a:gd name="connsiteX185" fmla="*/ 904009 w 1209257"/>
                    <a:gd name="connsiteY185" fmla="*/ 766781 h 977923"/>
                    <a:gd name="connsiteX186" fmla="*/ 910317 w 1209257"/>
                    <a:gd name="connsiteY186" fmla="*/ 774004 h 977923"/>
                    <a:gd name="connsiteX187" fmla="*/ 904009 w 1209257"/>
                    <a:gd name="connsiteY187" fmla="*/ 780672 h 977923"/>
                    <a:gd name="connsiteX188" fmla="*/ 897701 w 1209257"/>
                    <a:gd name="connsiteY188" fmla="*/ 774004 h 977923"/>
                    <a:gd name="connsiteX189" fmla="*/ 904009 w 1209257"/>
                    <a:gd name="connsiteY189" fmla="*/ 766781 h 977923"/>
                    <a:gd name="connsiteX190" fmla="*/ 578896 w 1209257"/>
                    <a:gd name="connsiteY190" fmla="*/ 766781 h 977923"/>
                    <a:gd name="connsiteX191" fmla="*/ 585204 w 1209257"/>
                    <a:gd name="connsiteY191" fmla="*/ 774004 h 977923"/>
                    <a:gd name="connsiteX192" fmla="*/ 578896 w 1209257"/>
                    <a:gd name="connsiteY192" fmla="*/ 780672 h 977923"/>
                    <a:gd name="connsiteX193" fmla="*/ 572588 w 1209257"/>
                    <a:gd name="connsiteY193" fmla="*/ 774004 h 977923"/>
                    <a:gd name="connsiteX194" fmla="*/ 578896 w 1209257"/>
                    <a:gd name="connsiteY194" fmla="*/ 766781 h 977923"/>
                    <a:gd name="connsiteX195" fmla="*/ 559971 w 1209257"/>
                    <a:gd name="connsiteY195" fmla="*/ 766781 h 977923"/>
                    <a:gd name="connsiteX196" fmla="*/ 565794 w 1209257"/>
                    <a:gd name="connsiteY196" fmla="*/ 774004 h 977923"/>
                    <a:gd name="connsiteX197" fmla="*/ 559971 w 1209257"/>
                    <a:gd name="connsiteY197" fmla="*/ 780672 h 977923"/>
                    <a:gd name="connsiteX198" fmla="*/ 553663 w 1209257"/>
                    <a:gd name="connsiteY198" fmla="*/ 774004 h 977923"/>
                    <a:gd name="connsiteX199" fmla="*/ 559971 w 1209257"/>
                    <a:gd name="connsiteY199" fmla="*/ 766781 h 977923"/>
                    <a:gd name="connsiteX200" fmla="*/ 540562 w 1209257"/>
                    <a:gd name="connsiteY200" fmla="*/ 766781 h 977923"/>
                    <a:gd name="connsiteX201" fmla="*/ 546870 w 1209257"/>
                    <a:gd name="connsiteY201" fmla="*/ 774004 h 977923"/>
                    <a:gd name="connsiteX202" fmla="*/ 540562 w 1209257"/>
                    <a:gd name="connsiteY202" fmla="*/ 780672 h 977923"/>
                    <a:gd name="connsiteX203" fmla="*/ 534254 w 1209257"/>
                    <a:gd name="connsiteY203" fmla="*/ 774004 h 977923"/>
                    <a:gd name="connsiteX204" fmla="*/ 540562 w 1209257"/>
                    <a:gd name="connsiteY204" fmla="*/ 766781 h 977923"/>
                    <a:gd name="connsiteX205" fmla="*/ 521637 w 1209257"/>
                    <a:gd name="connsiteY205" fmla="*/ 766781 h 977923"/>
                    <a:gd name="connsiteX206" fmla="*/ 527460 w 1209257"/>
                    <a:gd name="connsiteY206" fmla="*/ 774004 h 977923"/>
                    <a:gd name="connsiteX207" fmla="*/ 521637 w 1209257"/>
                    <a:gd name="connsiteY207" fmla="*/ 780672 h 977923"/>
                    <a:gd name="connsiteX208" fmla="*/ 515329 w 1209257"/>
                    <a:gd name="connsiteY208" fmla="*/ 774004 h 977923"/>
                    <a:gd name="connsiteX209" fmla="*/ 521637 w 1209257"/>
                    <a:gd name="connsiteY209" fmla="*/ 766781 h 977923"/>
                    <a:gd name="connsiteX210" fmla="*/ 502227 w 1209257"/>
                    <a:gd name="connsiteY210" fmla="*/ 766781 h 977923"/>
                    <a:gd name="connsiteX211" fmla="*/ 508536 w 1209257"/>
                    <a:gd name="connsiteY211" fmla="*/ 774004 h 977923"/>
                    <a:gd name="connsiteX212" fmla="*/ 502227 w 1209257"/>
                    <a:gd name="connsiteY212" fmla="*/ 780672 h 977923"/>
                    <a:gd name="connsiteX213" fmla="*/ 496405 w 1209257"/>
                    <a:gd name="connsiteY213" fmla="*/ 774004 h 977923"/>
                    <a:gd name="connsiteX214" fmla="*/ 502227 w 1209257"/>
                    <a:gd name="connsiteY214" fmla="*/ 766781 h 977923"/>
                    <a:gd name="connsiteX215" fmla="*/ 483303 w 1209257"/>
                    <a:gd name="connsiteY215" fmla="*/ 766781 h 977923"/>
                    <a:gd name="connsiteX216" fmla="*/ 489611 w 1209257"/>
                    <a:gd name="connsiteY216" fmla="*/ 774004 h 977923"/>
                    <a:gd name="connsiteX217" fmla="*/ 483303 w 1209257"/>
                    <a:gd name="connsiteY217" fmla="*/ 780672 h 977923"/>
                    <a:gd name="connsiteX218" fmla="*/ 476995 w 1209257"/>
                    <a:gd name="connsiteY218" fmla="*/ 774004 h 977923"/>
                    <a:gd name="connsiteX219" fmla="*/ 483303 w 1209257"/>
                    <a:gd name="connsiteY219" fmla="*/ 766781 h 977923"/>
                    <a:gd name="connsiteX220" fmla="*/ 1057346 w 1209257"/>
                    <a:gd name="connsiteY220" fmla="*/ 744555 h 977923"/>
                    <a:gd name="connsiteX221" fmla="*/ 1063169 w 1209257"/>
                    <a:gd name="connsiteY221" fmla="*/ 751778 h 977923"/>
                    <a:gd name="connsiteX222" fmla="*/ 1057346 w 1209257"/>
                    <a:gd name="connsiteY222" fmla="*/ 759002 h 977923"/>
                    <a:gd name="connsiteX223" fmla="*/ 1051038 w 1209257"/>
                    <a:gd name="connsiteY223" fmla="*/ 751778 h 977923"/>
                    <a:gd name="connsiteX224" fmla="*/ 1057346 w 1209257"/>
                    <a:gd name="connsiteY224" fmla="*/ 744555 h 977923"/>
                    <a:gd name="connsiteX225" fmla="*/ 1037936 w 1209257"/>
                    <a:gd name="connsiteY225" fmla="*/ 744555 h 977923"/>
                    <a:gd name="connsiteX226" fmla="*/ 1044245 w 1209257"/>
                    <a:gd name="connsiteY226" fmla="*/ 751778 h 977923"/>
                    <a:gd name="connsiteX227" fmla="*/ 1037936 w 1209257"/>
                    <a:gd name="connsiteY227" fmla="*/ 759002 h 977923"/>
                    <a:gd name="connsiteX228" fmla="*/ 1031628 w 1209257"/>
                    <a:gd name="connsiteY228" fmla="*/ 751778 h 977923"/>
                    <a:gd name="connsiteX229" fmla="*/ 1037936 w 1209257"/>
                    <a:gd name="connsiteY229" fmla="*/ 744555 h 977923"/>
                    <a:gd name="connsiteX230" fmla="*/ 980678 w 1209257"/>
                    <a:gd name="connsiteY230" fmla="*/ 744555 h 977923"/>
                    <a:gd name="connsiteX231" fmla="*/ 986986 w 1209257"/>
                    <a:gd name="connsiteY231" fmla="*/ 751778 h 977923"/>
                    <a:gd name="connsiteX232" fmla="*/ 980678 w 1209257"/>
                    <a:gd name="connsiteY232" fmla="*/ 759002 h 977923"/>
                    <a:gd name="connsiteX233" fmla="*/ 974370 w 1209257"/>
                    <a:gd name="connsiteY233" fmla="*/ 751778 h 977923"/>
                    <a:gd name="connsiteX234" fmla="*/ 980678 w 1209257"/>
                    <a:gd name="connsiteY234" fmla="*/ 744555 h 977923"/>
                    <a:gd name="connsiteX235" fmla="*/ 961268 w 1209257"/>
                    <a:gd name="connsiteY235" fmla="*/ 744555 h 977923"/>
                    <a:gd name="connsiteX236" fmla="*/ 967576 w 1209257"/>
                    <a:gd name="connsiteY236" fmla="*/ 751778 h 977923"/>
                    <a:gd name="connsiteX237" fmla="*/ 961268 w 1209257"/>
                    <a:gd name="connsiteY237" fmla="*/ 759002 h 977923"/>
                    <a:gd name="connsiteX238" fmla="*/ 955445 w 1209257"/>
                    <a:gd name="connsiteY238" fmla="*/ 751778 h 977923"/>
                    <a:gd name="connsiteX239" fmla="*/ 961268 w 1209257"/>
                    <a:gd name="connsiteY239" fmla="*/ 744555 h 977923"/>
                    <a:gd name="connsiteX240" fmla="*/ 942343 w 1209257"/>
                    <a:gd name="connsiteY240" fmla="*/ 744555 h 977923"/>
                    <a:gd name="connsiteX241" fmla="*/ 948652 w 1209257"/>
                    <a:gd name="connsiteY241" fmla="*/ 751778 h 977923"/>
                    <a:gd name="connsiteX242" fmla="*/ 942343 w 1209257"/>
                    <a:gd name="connsiteY242" fmla="*/ 759002 h 977923"/>
                    <a:gd name="connsiteX243" fmla="*/ 936035 w 1209257"/>
                    <a:gd name="connsiteY243" fmla="*/ 751778 h 977923"/>
                    <a:gd name="connsiteX244" fmla="*/ 942343 w 1209257"/>
                    <a:gd name="connsiteY244" fmla="*/ 744555 h 977923"/>
                    <a:gd name="connsiteX245" fmla="*/ 923419 w 1209257"/>
                    <a:gd name="connsiteY245" fmla="*/ 744555 h 977923"/>
                    <a:gd name="connsiteX246" fmla="*/ 929242 w 1209257"/>
                    <a:gd name="connsiteY246" fmla="*/ 751778 h 977923"/>
                    <a:gd name="connsiteX247" fmla="*/ 923419 w 1209257"/>
                    <a:gd name="connsiteY247" fmla="*/ 759002 h 977923"/>
                    <a:gd name="connsiteX248" fmla="*/ 917111 w 1209257"/>
                    <a:gd name="connsiteY248" fmla="*/ 751778 h 977923"/>
                    <a:gd name="connsiteX249" fmla="*/ 923419 w 1209257"/>
                    <a:gd name="connsiteY249" fmla="*/ 744555 h 977923"/>
                    <a:gd name="connsiteX250" fmla="*/ 904009 w 1209257"/>
                    <a:gd name="connsiteY250" fmla="*/ 744555 h 977923"/>
                    <a:gd name="connsiteX251" fmla="*/ 910317 w 1209257"/>
                    <a:gd name="connsiteY251" fmla="*/ 751778 h 977923"/>
                    <a:gd name="connsiteX252" fmla="*/ 904009 w 1209257"/>
                    <a:gd name="connsiteY252" fmla="*/ 759002 h 977923"/>
                    <a:gd name="connsiteX253" fmla="*/ 897701 w 1209257"/>
                    <a:gd name="connsiteY253" fmla="*/ 751778 h 977923"/>
                    <a:gd name="connsiteX254" fmla="*/ 904009 w 1209257"/>
                    <a:gd name="connsiteY254" fmla="*/ 744555 h 977923"/>
                    <a:gd name="connsiteX255" fmla="*/ 617230 w 1209257"/>
                    <a:gd name="connsiteY255" fmla="*/ 744555 h 977923"/>
                    <a:gd name="connsiteX256" fmla="*/ 623538 w 1209257"/>
                    <a:gd name="connsiteY256" fmla="*/ 751778 h 977923"/>
                    <a:gd name="connsiteX257" fmla="*/ 617230 w 1209257"/>
                    <a:gd name="connsiteY257" fmla="*/ 759002 h 977923"/>
                    <a:gd name="connsiteX258" fmla="*/ 610922 w 1209257"/>
                    <a:gd name="connsiteY258" fmla="*/ 751778 h 977923"/>
                    <a:gd name="connsiteX259" fmla="*/ 617230 w 1209257"/>
                    <a:gd name="connsiteY259" fmla="*/ 744555 h 977923"/>
                    <a:gd name="connsiteX260" fmla="*/ 597820 w 1209257"/>
                    <a:gd name="connsiteY260" fmla="*/ 744555 h 977923"/>
                    <a:gd name="connsiteX261" fmla="*/ 604129 w 1209257"/>
                    <a:gd name="connsiteY261" fmla="*/ 751778 h 977923"/>
                    <a:gd name="connsiteX262" fmla="*/ 597820 w 1209257"/>
                    <a:gd name="connsiteY262" fmla="*/ 759002 h 977923"/>
                    <a:gd name="connsiteX263" fmla="*/ 591998 w 1209257"/>
                    <a:gd name="connsiteY263" fmla="*/ 751778 h 977923"/>
                    <a:gd name="connsiteX264" fmla="*/ 597820 w 1209257"/>
                    <a:gd name="connsiteY264" fmla="*/ 744555 h 977923"/>
                    <a:gd name="connsiteX265" fmla="*/ 578896 w 1209257"/>
                    <a:gd name="connsiteY265" fmla="*/ 744555 h 977923"/>
                    <a:gd name="connsiteX266" fmla="*/ 585204 w 1209257"/>
                    <a:gd name="connsiteY266" fmla="*/ 751778 h 977923"/>
                    <a:gd name="connsiteX267" fmla="*/ 578896 w 1209257"/>
                    <a:gd name="connsiteY267" fmla="*/ 759002 h 977923"/>
                    <a:gd name="connsiteX268" fmla="*/ 572588 w 1209257"/>
                    <a:gd name="connsiteY268" fmla="*/ 751778 h 977923"/>
                    <a:gd name="connsiteX269" fmla="*/ 578896 w 1209257"/>
                    <a:gd name="connsiteY269" fmla="*/ 744555 h 977923"/>
                    <a:gd name="connsiteX270" fmla="*/ 559971 w 1209257"/>
                    <a:gd name="connsiteY270" fmla="*/ 744555 h 977923"/>
                    <a:gd name="connsiteX271" fmla="*/ 565794 w 1209257"/>
                    <a:gd name="connsiteY271" fmla="*/ 751778 h 977923"/>
                    <a:gd name="connsiteX272" fmla="*/ 559971 w 1209257"/>
                    <a:gd name="connsiteY272" fmla="*/ 759002 h 977923"/>
                    <a:gd name="connsiteX273" fmla="*/ 553663 w 1209257"/>
                    <a:gd name="connsiteY273" fmla="*/ 751778 h 977923"/>
                    <a:gd name="connsiteX274" fmla="*/ 559971 w 1209257"/>
                    <a:gd name="connsiteY274" fmla="*/ 744555 h 977923"/>
                    <a:gd name="connsiteX275" fmla="*/ 540562 w 1209257"/>
                    <a:gd name="connsiteY275" fmla="*/ 744555 h 977923"/>
                    <a:gd name="connsiteX276" fmla="*/ 546870 w 1209257"/>
                    <a:gd name="connsiteY276" fmla="*/ 751778 h 977923"/>
                    <a:gd name="connsiteX277" fmla="*/ 540562 w 1209257"/>
                    <a:gd name="connsiteY277" fmla="*/ 759002 h 977923"/>
                    <a:gd name="connsiteX278" fmla="*/ 534254 w 1209257"/>
                    <a:gd name="connsiteY278" fmla="*/ 751778 h 977923"/>
                    <a:gd name="connsiteX279" fmla="*/ 540562 w 1209257"/>
                    <a:gd name="connsiteY279" fmla="*/ 744555 h 977923"/>
                    <a:gd name="connsiteX280" fmla="*/ 521637 w 1209257"/>
                    <a:gd name="connsiteY280" fmla="*/ 744555 h 977923"/>
                    <a:gd name="connsiteX281" fmla="*/ 527460 w 1209257"/>
                    <a:gd name="connsiteY281" fmla="*/ 751778 h 977923"/>
                    <a:gd name="connsiteX282" fmla="*/ 521637 w 1209257"/>
                    <a:gd name="connsiteY282" fmla="*/ 759002 h 977923"/>
                    <a:gd name="connsiteX283" fmla="*/ 515329 w 1209257"/>
                    <a:gd name="connsiteY283" fmla="*/ 751778 h 977923"/>
                    <a:gd name="connsiteX284" fmla="*/ 521637 w 1209257"/>
                    <a:gd name="connsiteY284" fmla="*/ 744555 h 977923"/>
                    <a:gd name="connsiteX285" fmla="*/ 502227 w 1209257"/>
                    <a:gd name="connsiteY285" fmla="*/ 744555 h 977923"/>
                    <a:gd name="connsiteX286" fmla="*/ 508536 w 1209257"/>
                    <a:gd name="connsiteY286" fmla="*/ 751778 h 977923"/>
                    <a:gd name="connsiteX287" fmla="*/ 502227 w 1209257"/>
                    <a:gd name="connsiteY287" fmla="*/ 759002 h 977923"/>
                    <a:gd name="connsiteX288" fmla="*/ 496405 w 1209257"/>
                    <a:gd name="connsiteY288" fmla="*/ 751778 h 977923"/>
                    <a:gd name="connsiteX289" fmla="*/ 502227 w 1209257"/>
                    <a:gd name="connsiteY289" fmla="*/ 744555 h 977923"/>
                    <a:gd name="connsiteX290" fmla="*/ 483303 w 1209257"/>
                    <a:gd name="connsiteY290" fmla="*/ 744555 h 977923"/>
                    <a:gd name="connsiteX291" fmla="*/ 489611 w 1209257"/>
                    <a:gd name="connsiteY291" fmla="*/ 751778 h 977923"/>
                    <a:gd name="connsiteX292" fmla="*/ 483303 w 1209257"/>
                    <a:gd name="connsiteY292" fmla="*/ 759002 h 977923"/>
                    <a:gd name="connsiteX293" fmla="*/ 476995 w 1209257"/>
                    <a:gd name="connsiteY293" fmla="*/ 751778 h 977923"/>
                    <a:gd name="connsiteX294" fmla="*/ 483303 w 1209257"/>
                    <a:gd name="connsiteY294" fmla="*/ 744555 h 977923"/>
                    <a:gd name="connsiteX295" fmla="*/ 1057346 w 1209257"/>
                    <a:gd name="connsiteY295" fmla="*/ 722885 h 977923"/>
                    <a:gd name="connsiteX296" fmla="*/ 1063169 w 1209257"/>
                    <a:gd name="connsiteY296" fmla="*/ 730109 h 977923"/>
                    <a:gd name="connsiteX297" fmla="*/ 1057346 w 1209257"/>
                    <a:gd name="connsiteY297" fmla="*/ 736776 h 977923"/>
                    <a:gd name="connsiteX298" fmla="*/ 1051038 w 1209257"/>
                    <a:gd name="connsiteY298" fmla="*/ 730109 h 977923"/>
                    <a:gd name="connsiteX299" fmla="*/ 1057346 w 1209257"/>
                    <a:gd name="connsiteY299" fmla="*/ 722885 h 977923"/>
                    <a:gd name="connsiteX300" fmla="*/ 999602 w 1209257"/>
                    <a:gd name="connsiteY300" fmla="*/ 722885 h 977923"/>
                    <a:gd name="connsiteX301" fmla="*/ 1005910 w 1209257"/>
                    <a:gd name="connsiteY301" fmla="*/ 730109 h 977923"/>
                    <a:gd name="connsiteX302" fmla="*/ 999602 w 1209257"/>
                    <a:gd name="connsiteY302" fmla="*/ 736776 h 977923"/>
                    <a:gd name="connsiteX303" fmla="*/ 993779 w 1209257"/>
                    <a:gd name="connsiteY303" fmla="*/ 730109 h 977923"/>
                    <a:gd name="connsiteX304" fmla="*/ 999602 w 1209257"/>
                    <a:gd name="connsiteY304" fmla="*/ 722885 h 977923"/>
                    <a:gd name="connsiteX305" fmla="*/ 980678 w 1209257"/>
                    <a:gd name="connsiteY305" fmla="*/ 722885 h 977923"/>
                    <a:gd name="connsiteX306" fmla="*/ 986986 w 1209257"/>
                    <a:gd name="connsiteY306" fmla="*/ 730109 h 977923"/>
                    <a:gd name="connsiteX307" fmla="*/ 980678 w 1209257"/>
                    <a:gd name="connsiteY307" fmla="*/ 736776 h 977923"/>
                    <a:gd name="connsiteX308" fmla="*/ 974370 w 1209257"/>
                    <a:gd name="connsiteY308" fmla="*/ 730109 h 977923"/>
                    <a:gd name="connsiteX309" fmla="*/ 980678 w 1209257"/>
                    <a:gd name="connsiteY309" fmla="*/ 722885 h 977923"/>
                    <a:gd name="connsiteX310" fmla="*/ 961268 w 1209257"/>
                    <a:gd name="connsiteY310" fmla="*/ 722885 h 977923"/>
                    <a:gd name="connsiteX311" fmla="*/ 967576 w 1209257"/>
                    <a:gd name="connsiteY311" fmla="*/ 730109 h 977923"/>
                    <a:gd name="connsiteX312" fmla="*/ 961268 w 1209257"/>
                    <a:gd name="connsiteY312" fmla="*/ 736776 h 977923"/>
                    <a:gd name="connsiteX313" fmla="*/ 955445 w 1209257"/>
                    <a:gd name="connsiteY313" fmla="*/ 730109 h 977923"/>
                    <a:gd name="connsiteX314" fmla="*/ 961268 w 1209257"/>
                    <a:gd name="connsiteY314" fmla="*/ 722885 h 977923"/>
                    <a:gd name="connsiteX315" fmla="*/ 942343 w 1209257"/>
                    <a:gd name="connsiteY315" fmla="*/ 722885 h 977923"/>
                    <a:gd name="connsiteX316" fmla="*/ 948652 w 1209257"/>
                    <a:gd name="connsiteY316" fmla="*/ 730109 h 977923"/>
                    <a:gd name="connsiteX317" fmla="*/ 942343 w 1209257"/>
                    <a:gd name="connsiteY317" fmla="*/ 736776 h 977923"/>
                    <a:gd name="connsiteX318" fmla="*/ 936035 w 1209257"/>
                    <a:gd name="connsiteY318" fmla="*/ 730109 h 977923"/>
                    <a:gd name="connsiteX319" fmla="*/ 942343 w 1209257"/>
                    <a:gd name="connsiteY319" fmla="*/ 722885 h 977923"/>
                    <a:gd name="connsiteX320" fmla="*/ 923419 w 1209257"/>
                    <a:gd name="connsiteY320" fmla="*/ 722885 h 977923"/>
                    <a:gd name="connsiteX321" fmla="*/ 929242 w 1209257"/>
                    <a:gd name="connsiteY321" fmla="*/ 730109 h 977923"/>
                    <a:gd name="connsiteX322" fmla="*/ 923419 w 1209257"/>
                    <a:gd name="connsiteY322" fmla="*/ 736776 h 977923"/>
                    <a:gd name="connsiteX323" fmla="*/ 917111 w 1209257"/>
                    <a:gd name="connsiteY323" fmla="*/ 730109 h 977923"/>
                    <a:gd name="connsiteX324" fmla="*/ 923419 w 1209257"/>
                    <a:gd name="connsiteY324" fmla="*/ 722885 h 977923"/>
                    <a:gd name="connsiteX325" fmla="*/ 904009 w 1209257"/>
                    <a:gd name="connsiteY325" fmla="*/ 722885 h 977923"/>
                    <a:gd name="connsiteX326" fmla="*/ 910317 w 1209257"/>
                    <a:gd name="connsiteY326" fmla="*/ 730109 h 977923"/>
                    <a:gd name="connsiteX327" fmla="*/ 904009 w 1209257"/>
                    <a:gd name="connsiteY327" fmla="*/ 736776 h 977923"/>
                    <a:gd name="connsiteX328" fmla="*/ 897701 w 1209257"/>
                    <a:gd name="connsiteY328" fmla="*/ 730109 h 977923"/>
                    <a:gd name="connsiteX329" fmla="*/ 904009 w 1209257"/>
                    <a:gd name="connsiteY329" fmla="*/ 722885 h 977923"/>
                    <a:gd name="connsiteX330" fmla="*/ 885085 w 1209257"/>
                    <a:gd name="connsiteY330" fmla="*/ 722885 h 977923"/>
                    <a:gd name="connsiteX331" fmla="*/ 891393 w 1209257"/>
                    <a:gd name="connsiteY331" fmla="*/ 730109 h 977923"/>
                    <a:gd name="connsiteX332" fmla="*/ 885085 w 1209257"/>
                    <a:gd name="connsiteY332" fmla="*/ 736776 h 977923"/>
                    <a:gd name="connsiteX333" fmla="*/ 878777 w 1209257"/>
                    <a:gd name="connsiteY333" fmla="*/ 730109 h 977923"/>
                    <a:gd name="connsiteX334" fmla="*/ 885085 w 1209257"/>
                    <a:gd name="connsiteY334" fmla="*/ 722885 h 977923"/>
                    <a:gd name="connsiteX335" fmla="*/ 617230 w 1209257"/>
                    <a:gd name="connsiteY335" fmla="*/ 722885 h 977923"/>
                    <a:gd name="connsiteX336" fmla="*/ 623538 w 1209257"/>
                    <a:gd name="connsiteY336" fmla="*/ 730109 h 977923"/>
                    <a:gd name="connsiteX337" fmla="*/ 617230 w 1209257"/>
                    <a:gd name="connsiteY337" fmla="*/ 736776 h 977923"/>
                    <a:gd name="connsiteX338" fmla="*/ 610922 w 1209257"/>
                    <a:gd name="connsiteY338" fmla="*/ 730109 h 977923"/>
                    <a:gd name="connsiteX339" fmla="*/ 617230 w 1209257"/>
                    <a:gd name="connsiteY339" fmla="*/ 722885 h 977923"/>
                    <a:gd name="connsiteX340" fmla="*/ 597820 w 1209257"/>
                    <a:gd name="connsiteY340" fmla="*/ 722885 h 977923"/>
                    <a:gd name="connsiteX341" fmla="*/ 604129 w 1209257"/>
                    <a:gd name="connsiteY341" fmla="*/ 730109 h 977923"/>
                    <a:gd name="connsiteX342" fmla="*/ 597820 w 1209257"/>
                    <a:gd name="connsiteY342" fmla="*/ 736776 h 977923"/>
                    <a:gd name="connsiteX343" fmla="*/ 591998 w 1209257"/>
                    <a:gd name="connsiteY343" fmla="*/ 730109 h 977923"/>
                    <a:gd name="connsiteX344" fmla="*/ 597820 w 1209257"/>
                    <a:gd name="connsiteY344" fmla="*/ 722885 h 977923"/>
                    <a:gd name="connsiteX345" fmla="*/ 578896 w 1209257"/>
                    <a:gd name="connsiteY345" fmla="*/ 722885 h 977923"/>
                    <a:gd name="connsiteX346" fmla="*/ 585204 w 1209257"/>
                    <a:gd name="connsiteY346" fmla="*/ 730109 h 977923"/>
                    <a:gd name="connsiteX347" fmla="*/ 578896 w 1209257"/>
                    <a:gd name="connsiteY347" fmla="*/ 736776 h 977923"/>
                    <a:gd name="connsiteX348" fmla="*/ 572588 w 1209257"/>
                    <a:gd name="connsiteY348" fmla="*/ 730109 h 977923"/>
                    <a:gd name="connsiteX349" fmla="*/ 578896 w 1209257"/>
                    <a:gd name="connsiteY349" fmla="*/ 722885 h 977923"/>
                    <a:gd name="connsiteX350" fmla="*/ 559971 w 1209257"/>
                    <a:gd name="connsiteY350" fmla="*/ 722885 h 977923"/>
                    <a:gd name="connsiteX351" fmla="*/ 565794 w 1209257"/>
                    <a:gd name="connsiteY351" fmla="*/ 730109 h 977923"/>
                    <a:gd name="connsiteX352" fmla="*/ 559971 w 1209257"/>
                    <a:gd name="connsiteY352" fmla="*/ 736776 h 977923"/>
                    <a:gd name="connsiteX353" fmla="*/ 553663 w 1209257"/>
                    <a:gd name="connsiteY353" fmla="*/ 730109 h 977923"/>
                    <a:gd name="connsiteX354" fmla="*/ 559971 w 1209257"/>
                    <a:gd name="connsiteY354" fmla="*/ 722885 h 977923"/>
                    <a:gd name="connsiteX355" fmla="*/ 540562 w 1209257"/>
                    <a:gd name="connsiteY355" fmla="*/ 722885 h 977923"/>
                    <a:gd name="connsiteX356" fmla="*/ 546870 w 1209257"/>
                    <a:gd name="connsiteY356" fmla="*/ 730109 h 977923"/>
                    <a:gd name="connsiteX357" fmla="*/ 540562 w 1209257"/>
                    <a:gd name="connsiteY357" fmla="*/ 736776 h 977923"/>
                    <a:gd name="connsiteX358" fmla="*/ 534254 w 1209257"/>
                    <a:gd name="connsiteY358" fmla="*/ 730109 h 977923"/>
                    <a:gd name="connsiteX359" fmla="*/ 540562 w 1209257"/>
                    <a:gd name="connsiteY359" fmla="*/ 722885 h 977923"/>
                    <a:gd name="connsiteX360" fmla="*/ 521637 w 1209257"/>
                    <a:gd name="connsiteY360" fmla="*/ 722885 h 977923"/>
                    <a:gd name="connsiteX361" fmla="*/ 527460 w 1209257"/>
                    <a:gd name="connsiteY361" fmla="*/ 730109 h 977923"/>
                    <a:gd name="connsiteX362" fmla="*/ 521637 w 1209257"/>
                    <a:gd name="connsiteY362" fmla="*/ 736776 h 977923"/>
                    <a:gd name="connsiteX363" fmla="*/ 515329 w 1209257"/>
                    <a:gd name="connsiteY363" fmla="*/ 730109 h 977923"/>
                    <a:gd name="connsiteX364" fmla="*/ 521637 w 1209257"/>
                    <a:gd name="connsiteY364" fmla="*/ 722885 h 977923"/>
                    <a:gd name="connsiteX365" fmla="*/ 502227 w 1209257"/>
                    <a:gd name="connsiteY365" fmla="*/ 722885 h 977923"/>
                    <a:gd name="connsiteX366" fmla="*/ 508536 w 1209257"/>
                    <a:gd name="connsiteY366" fmla="*/ 730109 h 977923"/>
                    <a:gd name="connsiteX367" fmla="*/ 502227 w 1209257"/>
                    <a:gd name="connsiteY367" fmla="*/ 736776 h 977923"/>
                    <a:gd name="connsiteX368" fmla="*/ 496405 w 1209257"/>
                    <a:gd name="connsiteY368" fmla="*/ 730109 h 977923"/>
                    <a:gd name="connsiteX369" fmla="*/ 502227 w 1209257"/>
                    <a:gd name="connsiteY369" fmla="*/ 722885 h 977923"/>
                    <a:gd name="connsiteX370" fmla="*/ 483303 w 1209257"/>
                    <a:gd name="connsiteY370" fmla="*/ 722885 h 977923"/>
                    <a:gd name="connsiteX371" fmla="*/ 489611 w 1209257"/>
                    <a:gd name="connsiteY371" fmla="*/ 730109 h 977923"/>
                    <a:gd name="connsiteX372" fmla="*/ 483303 w 1209257"/>
                    <a:gd name="connsiteY372" fmla="*/ 736776 h 977923"/>
                    <a:gd name="connsiteX373" fmla="*/ 476995 w 1209257"/>
                    <a:gd name="connsiteY373" fmla="*/ 730109 h 977923"/>
                    <a:gd name="connsiteX374" fmla="*/ 483303 w 1209257"/>
                    <a:gd name="connsiteY374" fmla="*/ 722885 h 977923"/>
                    <a:gd name="connsiteX375" fmla="*/ 999602 w 1209257"/>
                    <a:gd name="connsiteY375" fmla="*/ 701215 h 977923"/>
                    <a:gd name="connsiteX376" fmla="*/ 1005910 w 1209257"/>
                    <a:gd name="connsiteY376" fmla="*/ 707883 h 977923"/>
                    <a:gd name="connsiteX377" fmla="*/ 999602 w 1209257"/>
                    <a:gd name="connsiteY377" fmla="*/ 715106 h 977923"/>
                    <a:gd name="connsiteX378" fmla="*/ 993779 w 1209257"/>
                    <a:gd name="connsiteY378" fmla="*/ 707883 h 977923"/>
                    <a:gd name="connsiteX379" fmla="*/ 999602 w 1209257"/>
                    <a:gd name="connsiteY379" fmla="*/ 701215 h 977923"/>
                    <a:gd name="connsiteX380" fmla="*/ 1019012 w 1209257"/>
                    <a:gd name="connsiteY380" fmla="*/ 700660 h 977923"/>
                    <a:gd name="connsiteX381" fmla="*/ 1024835 w 1209257"/>
                    <a:gd name="connsiteY381" fmla="*/ 707883 h 977923"/>
                    <a:gd name="connsiteX382" fmla="*/ 1019012 w 1209257"/>
                    <a:gd name="connsiteY382" fmla="*/ 715106 h 977923"/>
                    <a:gd name="connsiteX383" fmla="*/ 1012704 w 1209257"/>
                    <a:gd name="connsiteY383" fmla="*/ 707883 h 977923"/>
                    <a:gd name="connsiteX384" fmla="*/ 1019012 w 1209257"/>
                    <a:gd name="connsiteY384" fmla="*/ 700660 h 977923"/>
                    <a:gd name="connsiteX385" fmla="*/ 980678 w 1209257"/>
                    <a:gd name="connsiteY385" fmla="*/ 700660 h 977923"/>
                    <a:gd name="connsiteX386" fmla="*/ 986986 w 1209257"/>
                    <a:gd name="connsiteY386" fmla="*/ 707883 h 977923"/>
                    <a:gd name="connsiteX387" fmla="*/ 980678 w 1209257"/>
                    <a:gd name="connsiteY387" fmla="*/ 715106 h 977923"/>
                    <a:gd name="connsiteX388" fmla="*/ 974370 w 1209257"/>
                    <a:gd name="connsiteY388" fmla="*/ 707883 h 977923"/>
                    <a:gd name="connsiteX389" fmla="*/ 980678 w 1209257"/>
                    <a:gd name="connsiteY389" fmla="*/ 700660 h 977923"/>
                    <a:gd name="connsiteX390" fmla="*/ 961268 w 1209257"/>
                    <a:gd name="connsiteY390" fmla="*/ 700660 h 977923"/>
                    <a:gd name="connsiteX391" fmla="*/ 967576 w 1209257"/>
                    <a:gd name="connsiteY391" fmla="*/ 707883 h 977923"/>
                    <a:gd name="connsiteX392" fmla="*/ 961268 w 1209257"/>
                    <a:gd name="connsiteY392" fmla="*/ 715106 h 977923"/>
                    <a:gd name="connsiteX393" fmla="*/ 955445 w 1209257"/>
                    <a:gd name="connsiteY393" fmla="*/ 707883 h 977923"/>
                    <a:gd name="connsiteX394" fmla="*/ 961268 w 1209257"/>
                    <a:gd name="connsiteY394" fmla="*/ 700660 h 977923"/>
                    <a:gd name="connsiteX395" fmla="*/ 942343 w 1209257"/>
                    <a:gd name="connsiteY395" fmla="*/ 700660 h 977923"/>
                    <a:gd name="connsiteX396" fmla="*/ 948652 w 1209257"/>
                    <a:gd name="connsiteY396" fmla="*/ 707883 h 977923"/>
                    <a:gd name="connsiteX397" fmla="*/ 942343 w 1209257"/>
                    <a:gd name="connsiteY397" fmla="*/ 715106 h 977923"/>
                    <a:gd name="connsiteX398" fmla="*/ 936035 w 1209257"/>
                    <a:gd name="connsiteY398" fmla="*/ 707883 h 977923"/>
                    <a:gd name="connsiteX399" fmla="*/ 942343 w 1209257"/>
                    <a:gd name="connsiteY399" fmla="*/ 700660 h 977923"/>
                    <a:gd name="connsiteX400" fmla="*/ 923419 w 1209257"/>
                    <a:gd name="connsiteY400" fmla="*/ 700660 h 977923"/>
                    <a:gd name="connsiteX401" fmla="*/ 929242 w 1209257"/>
                    <a:gd name="connsiteY401" fmla="*/ 707883 h 977923"/>
                    <a:gd name="connsiteX402" fmla="*/ 923419 w 1209257"/>
                    <a:gd name="connsiteY402" fmla="*/ 715106 h 977923"/>
                    <a:gd name="connsiteX403" fmla="*/ 917111 w 1209257"/>
                    <a:gd name="connsiteY403" fmla="*/ 707883 h 977923"/>
                    <a:gd name="connsiteX404" fmla="*/ 923419 w 1209257"/>
                    <a:gd name="connsiteY404" fmla="*/ 700660 h 977923"/>
                    <a:gd name="connsiteX405" fmla="*/ 904009 w 1209257"/>
                    <a:gd name="connsiteY405" fmla="*/ 700660 h 977923"/>
                    <a:gd name="connsiteX406" fmla="*/ 910317 w 1209257"/>
                    <a:gd name="connsiteY406" fmla="*/ 707883 h 977923"/>
                    <a:gd name="connsiteX407" fmla="*/ 904009 w 1209257"/>
                    <a:gd name="connsiteY407" fmla="*/ 715106 h 977923"/>
                    <a:gd name="connsiteX408" fmla="*/ 897701 w 1209257"/>
                    <a:gd name="connsiteY408" fmla="*/ 707883 h 977923"/>
                    <a:gd name="connsiteX409" fmla="*/ 904009 w 1209257"/>
                    <a:gd name="connsiteY409" fmla="*/ 700660 h 977923"/>
                    <a:gd name="connsiteX410" fmla="*/ 885085 w 1209257"/>
                    <a:gd name="connsiteY410" fmla="*/ 700660 h 977923"/>
                    <a:gd name="connsiteX411" fmla="*/ 891393 w 1209257"/>
                    <a:gd name="connsiteY411" fmla="*/ 707883 h 977923"/>
                    <a:gd name="connsiteX412" fmla="*/ 885085 w 1209257"/>
                    <a:gd name="connsiteY412" fmla="*/ 715106 h 977923"/>
                    <a:gd name="connsiteX413" fmla="*/ 878777 w 1209257"/>
                    <a:gd name="connsiteY413" fmla="*/ 707883 h 977923"/>
                    <a:gd name="connsiteX414" fmla="*/ 885085 w 1209257"/>
                    <a:gd name="connsiteY414" fmla="*/ 700660 h 977923"/>
                    <a:gd name="connsiteX415" fmla="*/ 617230 w 1209257"/>
                    <a:gd name="connsiteY415" fmla="*/ 700660 h 977923"/>
                    <a:gd name="connsiteX416" fmla="*/ 623538 w 1209257"/>
                    <a:gd name="connsiteY416" fmla="*/ 707883 h 977923"/>
                    <a:gd name="connsiteX417" fmla="*/ 617230 w 1209257"/>
                    <a:gd name="connsiteY417" fmla="*/ 715106 h 977923"/>
                    <a:gd name="connsiteX418" fmla="*/ 610922 w 1209257"/>
                    <a:gd name="connsiteY418" fmla="*/ 707883 h 977923"/>
                    <a:gd name="connsiteX419" fmla="*/ 617230 w 1209257"/>
                    <a:gd name="connsiteY419" fmla="*/ 700660 h 977923"/>
                    <a:gd name="connsiteX420" fmla="*/ 597820 w 1209257"/>
                    <a:gd name="connsiteY420" fmla="*/ 700660 h 977923"/>
                    <a:gd name="connsiteX421" fmla="*/ 604129 w 1209257"/>
                    <a:gd name="connsiteY421" fmla="*/ 707883 h 977923"/>
                    <a:gd name="connsiteX422" fmla="*/ 597820 w 1209257"/>
                    <a:gd name="connsiteY422" fmla="*/ 715106 h 977923"/>
                    <a:gd name="connsiteX423" fmla="*/ 591998 w 1209257"/>
                    <a:gd name="connsiteY423" fmla="*/ 707883 h 977923"/>
                    <a:gd name="connsiteX424" fmla="*/ 597820 w 1209257"/>
                    <a:gd name="connsiteY424" fmla="*/ 700660 h 977923"/>
                    <a:gd name="connsiteX425" fmla="*/ 578896 w 1209257"/>
                    <a:gd name="connsiteY425" fmla="*/ 700660 h 977923"/>
                    <a:gd name="connsiteX426" fmla="*/ 585204 w 1209257"/>
                    <a:gd name="connsiteY426" fmla="*/ 707883 h 977923"/>
                    <a:gd name="connsiteX427" fmla="*/ 578896 w 1209257"/>
                    <a:gd name="connsiteY427" fmla="*/ 715106 h 977923"/>
                    <a:gd name="connsiteX428" fmla="*/ 572588 w 1209257"/>
                    <a:gd name="connsiteY428" fmla="*/ 707883 h 977923"/>
                    <a:gd name="connsiteX429" fmla="*/ 578896 w 1209257"/>
                    <a:gd name="connsiteY429" fmla="*/ 700660 h 977923"/>
                    <a:gd name="connsiteX430" fmla="*/ 559971 w 1209257"/>
                    <a:gd name="connsiteY430" fmla="*/ 700660 h 977923"/>
                    <a:gd name="connsiteX431" fmla="*/ 565794 w 1209257"/>
                    <a:gd name="connsiteY431" fmla="*/ 707883 h 977923"/>
                    <a:gd name="connsiteX432" fmla="*/ 559971 w 1209257"/>
                    <a:gd name="connsiteY432" fmla="*/ 715106 h 977923"/>
                    <a:gd name="connsiteX433" fmla="*/ 553663 w 1209257"/>
                    <a:gd name="connsiteY433" fmla="*/ 707883 h 977923"/>
                    <a:gd name="connsiteX434" fmla="*/ 559971 w 1209257"/>
                    <a:gd name="connsiteY434" fmla="*/ 700660 h 977923"/>
                    <a:gd name="connsiteX435" fmla="*/ 540562 w 1209257"/>
                    <a:gd name="connsiteY435" fmla="*/ 700660 h 977923"/>
                    <a:gd name="connsiteX436" fmla="*/ 546870 w 1209257"/>
                    <a:gd name="connsiteY436" fmla="*/ 707883 h 977923"/>
                    <a:gd name="connsiteX437" fmla="*/ 540562 w 1209257"/>
                    <a:gd name="connsiteY437" fmla="*/ 715106 h 977923"/>
                    <a:gd name="connsiteX438" fmla="*/ 534254 w 1209257"/>
                    <a:gd name="connsiteY438" fmla="*/ 707883 h 977923"/>
                    <a:gd name="connsiteX439" fmla="*/ 540562 w 1209257"/>
                    <a:gd name="connsiteY439" fmla="*/ 700660 h 977923"/>
                    <a:gd name="connsiteX440" fmla="*/ 521637 w 1209257"/>
                    <a:gd name="connsiteY440" fmla="*/ 700660 h 977923"/>
                    <a:gd name="connsiteX441" fmla="*/ 527460 w 1209257"/>
                    <a:gd name="connsiteY441" fmla="*/ 707883 h 977923"/>
                    <a:gd name="connsiteX442" fmla="*/ 521637 w 1209257"/>
                    <a:gd name="connsiteY442" fmla="*/ 715106 h 977923"/>
                    <a:gd name="connsiteX443" fmla="*/ 515329 w 1209257"/>
                    <a:gd name="connsiteY443" fmla="*/ 707883 h 977923"/>
                    <a:gd name="connsiteX444" fmla="*/ 521637 w 1209257"/>
                    <a:gd name="connsiteY444" fmla="*/ 700660 h 977923"/>
                    <a:gd name="connsiteX445" fmla="*/ 502227 w 1209257"/>
                    <a:gd name="connsiteY445" fmla="*/ 700660 h 977923"/>
                    <a:gd name="connsiteX446" fmla="*/ 508536 w 1209257"/>
                    <a:gd name="connsiteY446" fmla="*/ 707883 h 977923"/>
                    <a:gd name="connsiteX447" fmla="*/ 502227 w 1209257"/>
                    <a:gd name="connsiteY447" fmla="*/ 715106 h 977923"/>
                    <a:gd name="connsiteX448" fmla="*/ 496405 w 1209257"/>
                    <a:gd name="connsiteY448" fmla="*/ 707883 h 977923"/>
                    <a:gd name="connsiteX449" fmla="*/ 502227 w 1209257"/>
                    <a:gd name="connsiteY449" fmla="*/ 700660 h 977923"/>
                    <a:gd name="connsiteX450" fmla="*/ 483303 w 1209257"/>
                    <a:gd name="connsiteY450" fmla="*/ 700660 h 977923"/>
                    <a:gd name="connsiteX451" fmla="*/ 489611 w 1209257"/>
                    <a:gd name="connsiteY451" fmla="*/ 707883 h 977923"/>
                    <a:gd name="connsiteX452" fmla="*/ 483303 w 1209257"/>
                    <a:gd name="connsiteY452" fmla="*/ 715106 h 977923"/>
                    <a:gd name="connsiteX453" fmla="*/ 476995 w 1209257"/>
                    <a:gd name="connsiteY453" fmla="*/ 707883 h 977923"/>
                    <a:gd name="connsiteX454" fmla="*/ 483303 w 1209257"/>
                    <a:gd name="connsiteY454" fmla="*/ 700660 h 977923"/>
                    <a:gd name="connsiteX455" fmla="*/ 463893 w 1209257"/>
                    <a:gd name="connsiteY455" fmla="*/ 700660 h 977923"/>
                    <a:gd name="connsiteX456" fmla="*/ 470201 w 1209257"/>
                    <a:gd name="connsiteY456" fmla="*/ 707883 h 977923"/>
                    <a:gd name="connsiteX457" fmla="*/ 463893 w 1209257"/>
                    <a:gd name="connsiteY457" fmla="*/ 715106 h 977923"/>
                    <a:gd name="connsiteX458" fmla="*/ 458070 w 1209257"/>
                    <a:gd name="connsiteY458" fmla="*/ 707883 h 977923"/>
                    <a:gd name="connsiteX459" fmla="*/ 463893 w 1209257"/>
                    <a:gd name="connsiteY459" fmla="*/ 700660 h 977923"/>
                    <a:gd name="connsiteX460" fmla="*/ 1019012 w 1209257"/>
                    <a:gd name="connsiteY460" fmla="*/ 678990 h 977923"/>
                    <a:gd name="connsiteX461" fmla="*/ 1024835 w 1209257"/>
                    <a:gd name="connsiteY461" fmla="*/ 686213 h 977923"/>
                    <a:gd name="connsiteX462" fmla="*/ 1019012 w 1209257"/>
                    <a:gd name="connsiteY462" fmla="*/ 693436 h 977923"/>
                    <a:gd name="connsiteX463" fmla="*/ 1012704 w 1209257"/>
                    <a:gd name="connsiteY463" fmla="*/ 686213 h 977923"/>
                    <a:gd name="connsiteX464" fmla="*/ 1019012 w 1209257"/>
                    <a:gd name="connsiteY464" fmla="*/ 678990 h 977923"/>
                    <a:gd name="connsiteX465" fmla="*/ 999602 w 1209257"/>
                    <a:gd name="connsiteY465" fmla="*/ 678990 h 977923"/>
                    <a:gd name="connsiteX466" fmla="*/ 1005910 w 1209257"/>
                    <a:gd name="connsiteY466" fmla="*/ 686213 h 977923"/>
                    <a:gd name="connsiteX467" fmla="*/ 999602 w 1209257"/>
                    <a:gd name="connsiteY467" fmla="*/ 693436 h 977923"/>
                    <a:gd name="connsiteX468" fmla="*/ 993779 w 1209257"/>
                    <a:gd name="connsiteY468" fmla="*/ 686213 h 977923"/>
                    <a:gd name="connsiteX469" fmla="*/ 999602 w 1209257"/>
                    <a:gd name="connsiteY469" fmla="*/ 678990 h 977923"/>
                    <a:gd name="connsiteX470" fmla="*/ 980678 w 1209257"/>
                    <a:gd name="connsiteY470" fmla="*/ 678990 h 977923"/>
                    <a:gd name="connsiteX471" fmla="*/ 986986 w 1209257"/>
                    <a:gd name="connsiteY471" fmla="*/ 686213 h 977923"/>
                    <a:gd name="connsiteX472" fmla="*/ 980678 w 1209257"/>
                    <a:gd name="connsiteY472" fmla="*/ 693436 h 977923"/>
                    <a:gd name="connsiteX473" fmla="*/ 974370 w 1209257"/>
                    <a:gd name="connsiteY473" fmla="*/ 686213 h 977923"/>
                    <a:gd name="connsiteX474" fmla="*/ 980678 w 1209257"/>
                    <a:gd name="connsiteY474" fmla="*/ 678990 h 977923"/>
                    <a:gd name="connsiteX475" fmla="*/ 961268 w 1209257"/>
                    <a:gd name="connsiteY475" fmla="*/ 678990 h 977923"/>
                    <a:gd name="connsiteX476" fmla="*/ 967576 w 1209257"/>
                    <a:gd name="connsiteY476" fmla="*/ 686213 h 977923"/>
                    <a:gd name="connsiteX477" fmla="*/ 961268 w 1209257"/>
                    <a:gd name="connsiteY477" fmla="*/ 693436 h 977923"/>
                    <a:gd name="connsiteX478" fmla="*/ 955445 w 1209257"/>
                    <a:gd name="connsiteY478" fmla="*/ 686213 h 977923"/>
                    <a:gd name="connsiteX479" fmla="*/ 961268 w 1209257"/>
                    <a:gd name="connsiteY479" fmla="*/ 678990 h 977923"/>
                    <a:gd name="connsiteX480" fmla="*/ 942343 w 1209257"/>
                    <a:gd name="connsiteY480" fmla="*/ 678990 h 977923"/>
                    <a:gd name="connsiteX481" fmla="*/ 948652 w 1209257"/>
                    <a:gd name="connsiteY481" fmla="*/ 686213 h 977923"/>
                    <a:gd name="connsiteX482" fmla="*/ 942343 w 1209257"/>
                    <a:gd name="connsiteY482" fmla="*/ 693436 h 977923"/>
                    <a:gd name="connsiteX483" fmla="*/ 936035 w 1209257"/>
                    <a:gd name="connsiteY483" fmla="*/ 686213 h 977923"/>
                    <a:gd name="connsiteX484" fmla="*/ 942343 w 1209257"/>
                    <a:gd name="connsiteY484" fmla="*/ 678990 h 977923"/>
                    <a:gd name="connsiteX485" fmla="*/ 923419 w 1209257"/>
                    <a:gd name="connsiteY485" fmla="*/ 678990 h 977923"/>
                    <a:gd name="connsiteX486" fmla="*/ 929242 w 1209257"/>
                    <a:gd name="connsiteY486" fmla="*/ 686213 h 977923"/>
                    <a:gd name="connsiteX487" fmla="*/ 923419 w 1209257"/>
                    <a:gd name="connsiteY487" fmla="*/ 693436 h 977923"/>
                    <a:gd name="connsiteX488" fmla="*/ 917111 w 1209257"/>
                    <a:gd name="connsiteY488" fmla="*/ 686213 h 977923"/>
                    <a:gd name="connsiteX489" fmla="*/ 923419 w 1209257"/>
                    <a:gd name="connsiteY489" fmla="*/ 678990 h 977923"/>
                    <a:gd name="connsiteX490" fmla="*/ 904009 w 1209257"/>
                    <a:gd name="connsiteY490" fmla="*/ 678990 h 977923"/>
                    <a:gd name="connsiteX491" fmla="*/ 910317 w 1209257"/>
                    <a:gd name="connsiteY491" fmla="*/ 686213 h 977923"/>
                    <a:gd name="connsiteX492" fmla="*/ 904009 w 1209257"/>
                    <a:gd name="connsiteY492" fmla="*/ 693436 h 977923"/>
                    <a:gd name="connsiteX493" fmla="*/ 897701 w 1209257"/>
                    <a:gd name="connsiteY493" fmla="*/ 686213 h 977923"/>
                    <a:gd name="connsiteX494" fmla="*/ 904009 w 1209257"/>
                    <a:gd name="connsiteY494" fmla="*/ 678990 h 977923"/>
                    <a:gd name="connsiteX495" fmla="*/ 636155 w 1209257"/>
                    <a:gd name="connsiteY495" fmla="*/ 678990 h 977923"/>
                    <a:gd name="connsiteX496" fmla="*/ 642463 w 1209257"/>
                    <a:gd name="connsiteY496" fmla="*/ 686213 h 977923"/>
                    <a:gd name="connsiteX497" fmla="*/ 636155 w 1209257"/>
                    <a:gd name="connsiteY497" fmla="*/ 693436 h 977923"/>
                    <a:gd name="connsiteX498" fmla="*/ 629847 w 1209257"/>
                    <a:gd name="connsiteY498" fmla="*/ 686213 h 977923"/>
                    <a:gd name="connsiteX499" fmla="*/ 636155 w 1209257"/>
                    <a:gd name="connsiteY499" fmla="*/ 678990 h 977923"/>
                    <a:gd name="connsiteX500" fmla="*/ 617230 w 1209257"/>
                    <a:gd name="connsiteY500" fmla="*/ 678990 h 977923"/>
                    <a:gd name="connsiteX501" fmla="*/ 623538 w 1209257"/>
                    <a:gd name="connsiteY501" fmla="*/ 686213 h 977923"/>
                    <a:gd name="connsiteX502" fmla="*/ 617230 w 1209257"/>
                    <a:gd name="connsiteY502" fmla="*/ 693436 h 977923"/>
                    <a:gd name="connsiteX503" fmla="*/ 610922 w 1209257"/>
                    <a:gd name="connsiteY503" fmla="*/ 686213 h 977923"/>
                    <a:gd name="connsiteX504" fmla="*/ 617230 w 1209257"/>
                    <a:gd name="connsiteY504" fmla="*/ 678990 h 977923"/>
                    <a:gd name="connsiteX505" fmla="*/ 597820 w 1209257"/>
                    <a:gd name="connsiteY505" fmla="*/ 678990 h 977923"/>
                    <a:gd name="connsiteX506" fmla="*/ 604129 w 1209257"/>
                    <a:gd name="connsiteY506" fmla="*/ 686213 h 977923"/>
                    <a:gd name="connsiteX507" fmla="*/ 597820 w 1209257"/>
                    <a:gd name="connsiteY507" fmla="*/ 693436 h 977923"/>
                    <a:gd name="connsiteX508" fmla="*/ 591998 w 1209257"/>
                    <a:gd name="connsiteY508" fmla="*/ 686213 h 977923"/>
                    <a:gd name="connsiteX509" fmla="*/ 597820 w 1209257"/>
                    <a:gd name="connsiteY509" fmla="*/ 678990 h 977923"/>
                    <a:gd name="connsiteX510" fmla="*/ 578896 w 1209257"/>
                    <a:gd name="connsiteY510" fmla="*/ 678990 h 977923"/>
                    <a:gd name="connsiteX511" fmla="*/ 585204 w 1209257"/>
                    <a:gd name="connsiteY511" fmla="*/ 686213 h 977923"/>
                    <a:gd name="connsiteX512" fmla="*/ 578896 w 1209257"/>
                    <a:gd name="connsiteY512" fmla="*/ 693436 h 977923"/>
                    <a:gd name="connsiteX513" fmla="*/ 572588 w 1209257"/>
                    <a:gd name="connsiteY513" fmla="*/ 686213 h 977923"/>
                    <a:gd name="connsiteX514" fmla="*/ 578896 w 1209257"/>
                    <a:gd name="connsiteY514" fmla="*/ 678990 h 977923"/>
                    <a:gd name="connsiteX515" fmla="*/ 559971 w 1209257"/>
                    <a:gd name="connsiteY515" fmla="*/ 678990 h 977923"/>
                    <a:gd name="connsiteX516" fmla="*/ 565794 w 1209257"/>
                    <a:gd name="connsiteY516" fmla="*/ 686213 h 977923"/>
                    <a:gd name="connsiteX517" fmla="*/ 559971 w 1209257"/>
                    <a:gd name="connsiteY517" fmla="*/ 693436 h 977923"/>
                    <a:gd name="connsiteX518" fmla="*/ 553663 w 1209257"/>
                    <a:gd name="connsiteY518" fmla="*/ 686213 h 977923"/>
                    <a:gd name="connsiteX519" fmla="*/ 559971 w 1209257"/>
                    <a:gd name="connsiteY519" fmla="*/ 678990 h 977923"/>
                    <a:gd name="connsiteX520" fmla="*/ 540562 w 1209257"/>
                    <a:gd name="connsiteY520" fmla="*/ 678990 h 977923"/>
                    <a:gd name="connsiteX521" fmla="*/ 546870 w 1209257"/>
                    <a:gd name="connsiteY521" fmla="*/ 686213 h 977923"/>
                    <a:gd name="connsiteX522" fmla="*/ 540562 w 1209257"/>
                    <a:gd name="connsiteY522" fmla="*/ 693436 h 977923"/>
                    <a:gd name="connsiteX523" fmla="*/ 534254 w 1209257"/>
                    <a:gd name="connsiteY523" fmla="*/ 686213 h 977923"/>
                    <a:gd name="connsiteX524" fmla="*/ 540562 w 1209257"/>
                    <a:gd name="connsiteY524" fmla="*/ 678990 h 977923"/>
                    <a:gd name="connsiteX525" fmla="*/ 521637 w 1209257"/>
                    <a:gd name="connsiteY525" fmla="*/ 678990 h 977923"/>
                    <a:gd name="connsiteX526" fmla="*/ 527460 w 1209257"/>
                    <a:gd name="connsiteY526" fmla="*/ 686213 h 977923"/>
                    <a:gd name="connsiteX527" fmla="*/ 521637 w 1209257"/>
                    <a:gd name="connsiteY527" fmla="*/ 693436 h 977923"/>
                    <a:gd name="connsiteX528" fmla="*/ 515329 w 1209257"/>
                    <a:gd name="connsiteY528" fmla="*/ 686213 h 977923"/>
                    <a:gd name="connsiteX529" fmla="*/ 521637 w 1209257"/>
                    <a:gd name="connsiteY529" fmla="*/ 678990 h 977923"/>
                    <a:gd name="connsiteX530" fmla="*/ 502227 w 1209257"/>
                    <a:gd name="connsiteY530" fmla="*/ 678990 h 977923"/>
                    <a:gd name="connsiteX531" fmla="*/ 508536 w 1209257"/>
                    <a:gd name="connsiteY531" fmla="*/ 686213 h 977923"/>
                    <a:gd name="connsiteX532" fmla="*/ 502227 w 1209257"/>
                    <a:gd name="connsiteY532" fmla="*/ 693436 h 977923"/>
                    <a:gd name="connsiteX533" fmla="*/ 496405 w 1209257"/>
                    <a:gd name="connsiteY533" fmla="*/ 686213 h 977923"/>
                    <a:gd name="connsiteX534" fmla="*/ 502227 w 1209257"/>
                    <a:gd name="connsiteY534" fmla="*/ 678990 h 977923"/>
                    <a:gd name="connsiteX535" fmla="*/ 483303 w 1209257"/>
                    <a:gd name="connsiteY535" fmla="*/ 678990 h 977923"/>
                    <a:gd name="connsiteX536" fmla="*/ 489611 w 1209257"/>
                    <a:gd name="connsiteY536" fmla="*/ 686213 h 977923"/>
                    <a:gd name="connsiteX537" fmla="*/ 483303 w 1209257"/>
                    <a:gd name="connsiteY537" fmla="*/ 693436 h 977923"/>
                    <a:gd name="connsiteX538" fmla="*/ 476995 w 1209257"/>
                    <a:gd name="connsiteY538" fmla="*/ 686213 h 977923"/>
                    <a:gd name="connsiteX539" fmla="*/ 483303 w 1209257"/>
                    <a:gd name="connsiteY539" fmla="*/ 678990 h 977923"/>
                    <a:gd name="connsiteX540" fmla="*/ 463893 w 1209257"/>
                    <a:gd name="connsiteY540" fmla="*/ 678990 h 977923"/>
                    <a:gd name="connsiteX541" fmla="*/ 470201 w 1209257"/>
                    <a:gd name="connsiteY541" fmla="*/ 686213 h 977923"/>
                    <a:gd name="connsiteX542" fmla="*/ 463893 w 1209257"/>
                    <a:gd name="connsiteY542" fmla="*/ 693436 h 977923"/>
                    <a:gd name="connsiteX543" fmla="*/ 458070 w 1209257"/>
                    <a:gd name="connsiteY543" fmla="*/ 686213 h 977923"/>
                    <a:gd name="connsiteX544" fmla="*/ 463893 w 1209257"/>
                    <a:gd name="connsiteY544" fmla="*/ 678990 h 977923"/>
                    <a:gd name="connsiteX545" fmla="*/ 444969 w 1209257"/>
                    <a:gd name="connsiteY545" fmla="*/ 678990 h 977923"/>
                    <a:gd name="connsiteX546" fmla="*/ 451277 w 1209257"/>
                    <a:gd name="connsiteY546" fmla="*/ 686213 h 977923"/>
                    <a:gd name="connsiteX547" fmla="*/ 444969 w 1209257"/>
                    <a:gd name="connsiteY547" fmla="*/ 693436 h 977923"/>
                    <a:gd name="connsiteX548" fmla="*/ 438661 w 1209257"/>
                    <a:gd name="connsiteY548" fmla="*/ 686213 h 977923"/>
                    <a:gd name="connsiteX549" fmla="*/ 444969 w 1209257"/>
                    <a:gd name="connsiteY549" fmla="*/ 678990 h 977923"/>
                    <a:gd name="connsiteX550" fmla="*/ 426044 w 1209257"/>
                    <a:gd name="connsiteY550" fmla="*/ 660098 h 977923"/>
                    <a:gd name="connsiteX551" fmla="*/ 429441 w 1209257"/>
                    <a:gd name="connsiteY551" fmla="*/ 663988 h 977923"/>
                    <a:gd name="connsiteX552" fmla="*/ 426044 w 1209257"/>
                    <a:gd name="connsiteY552" fmla="*/ 668433 h 977923"/>
                    <a:gd name="connsiteX553" fmla="*/ 422162 w 1209257"/>
                    <a:gd name="connsiteY553" fmla="*/ 663988 h 977923"/>
                    <a:gd name="connsiteX554" fmla="*/ 426044 w 1209257"/>
                    <a:gd name="connsiteY554" fmla="*/ 660098 h 977923"/>
                    <a:gd name="connsiteX555" fmla="*/ 999602 w 1209257"/>
                    <a:gd name="connsiteY555" fmla="*/ 657320 h 977923"/>
                    <a:gd name="connsiteX556" fmla="*/ 1005910 w 1209257"/>
                    <a:gd name="connsiteY556" fmla="*/ 663988 h 977923"/>
                    <a:gd name="connsiteX557" fmla="*/ 999602 w 1209257"/>
                    <a:gd name="connsiteY557" fmla="*/ 671211 h 977923"/>
                    <a:gd name="connsiteX558" fmla="*/ 993779 w 1209257"/>
                    <a:gd name="connsiteY558" fmla="*/ 663988 h 977923"/>
                    <a:gd name="connsiteX559" fmla="*/ 999602 w 1209257"/>
                    <a:gd name="connsiteY559" fmla="*/ 657320 h 977923"/>
                    <a:gd name="connsiteX560" fmla="*/ 980678 w 1209257"/>
                    <a:gd name="connsiteY560" fmla="*/ 657320 h 977923"/>
                    <a:gd name="connsiteX561" fmla="*/ 986986 w 1209257"/>
                    <a:gd name="connsiteY561" fmla="*/ 663988 h 977923"/>
                    <a:gd name="connsiteX562" fmla="*/ 980678 w 1209257"/>
                    <a:gd name="connsiteY562" fmla="*/ 671211 h 977923"/>
                    <a:gd name="connsiteX563" fmla="*/ 974370 w 1209257"/>
                    <a:gd name="connsiteY563" fmla="*/ 663988 h 977923"/>
                    <a:gd name="connsiteX564" fmla="*/ 980678 w 1209257"/>
                    <a:gd name="connsiteY564" fmla="*/ 657320 h 977923"/>
                    <a:gd name="connsiteX565" fmla="*/ 961268 w 1209257"/>
                    <a:gd name="connsiteY565" fmla="*/ 657320 h 977923"/>
                    <a:gd name="connsiteX566" fmla="*/ 967576 w 1209257"/>
                    <a:gd name="connsiteY566" fmla="*/ 663988 h 977923"/>
                    <a:gd name="connsiteX567" fmla="*/ 961268 w 1209257"/>
                    <a:gd name="connsiteY567" fmla="*/ 671211 h 977923"/>
                    <a:gd name="connsiteX568" fmla="*/ 955445 w 1209257"/>
                    <a:gd name="connsiteY568" fmla="*/ 663988 h 977923"/>
                    <a:gd name="connsiteX569" fmla="*/ 961268 w 1209257"/>
                    <a:gd name="connsiteY569" fmla="*/ 657320 h 977923"/>
                    <a:gd name="connsiteX570" fmla="*/ 942343 w 1209257"/>
                    <a:gd name="connsiteY570" fmla="*/ 657320 h 977923"/>
                    <a:gd name="connsiteX571" fmla="*/ 948652 w 1209257"/>
                    <a:gd name="connsiteY571" fmla="*/ 663988 h 977923"/>
                    <a:gd name="connsiteX572" fmla="*/ 942343 w 1209257"/>
                    <a:gd name="connsiteY572" fmla="*/ 671211 h 977923"/>
                    <a:gd name="connsiteX573" fmla="*/ 936035 w 1209257"/>
                    <a:gd name="connsiteY573" fmla="*/ 663988 h 977923"/>
                    <a:gd name="connsiteX574" fmla="*/ 942343 w 1209257"/>
                    <a:gd name="connsiteY574" fmla="*/ 657320 h 977923"/>
                    <a:gd name="connsiteX575" fmla="*/ 923419 w 1209257"/>
                    <a:gd name="connsiteY575" fmla="*/ 657320 h 977923"/>
                    <a:gd name="connsiteX576" fmla="*/ 929242 w 1209257"/>
                    <a:gd name="connsiteY576" fmla="*/ 663988 h 977923"/>
                    <a:gd name="connsiteX577" fmla="*/ 923419 w 1209257"/>
                    <a:gd name="connsiteY577" fmla="*/ 671211 h 977923"/>
                    <a:gd name="connsiteX578" fmla="*/ 917111 w 1209257"/>
                    <a:gd name="connsiteY578" fmla="*/ 663988 h 977923"/>
                    <a:gd name="connsiteX579" fmla="*/ 923419 w 1209257"/>
                    <a:gd name="connsiteY579" fmla="*/ 657320 h 977923"/>
                    <a:gd name="connsiteX580" fmla="*/ 904009 w 1209257"/>
                    <a:gd name="connsiteY580" fmla="*/ 657320 h 977923"/>
                    <a:gd name="connsiteX581" fmla="*/ 910317 w 1209257"/>
                    <a:gd name="connsiteY581" fmla="*/ 663988 h 977923"/>
                    <a:gd name="connsiteX582" fmla="*/ 904009 w 1209257"/>
                    <a:gd name="connsiteY582" fmla="*/ 671211 h 977923"/>
                    <a:gd name="connsiteX583" fmla="*/ 897701 w 1209257"/>
                    <a:gd name="connsiteY583" fmla="*/ 663988 h 977923"/>
                    <a:gd name="connsiteX584" fmla="*/ 904009 w 1209257"/>
                    <a:gd name="connsiteY584" fmla="*/ 657320 h 977923"/>
                    <a:gd name="connsiteX585" fmla="*/ 885085 w 1209257"/>
                    <a:gd name="connsiteY585" fmla="*/ 657320 h 977923"/>
                    <a:gd name="connsiteX586" fmla="*/ 890908 w 1209257"/>
                    <a:gd name="connsiteY586" fmla="*/ 663988 h 977923"/>
                    <a:gd name="connsiteX587" fmla="*/ 885085 w 1209257"/>
                    <a:gd name="connsiteY587" fmla="*/ 671211 h 977923"/>
                    <a:gd name="connsiteX588" fmla="*/ 878777 w 1209257"/>
                    <a:gd name="connsiteY588" fmla="*/ 663988 h 977923"/>
                    <a:gd name="connsiteX589" fmla="*/ 885085 w 1209257"/>
                    <a:gd name="connsiteY589" fmla="*/ 657320 h 977923"/>
                    <a:gd name="connsiteX590" fmla="*/ 636155 w 1209257"/>
                    <a:gd name="connsiteY590" fmla="*/ 657320 h 977923"/>
                    <a:gd name="connsiteX591" fmla="*/ 642463 w 1209257"/>
                    <a:gd name="connsiteY591" fmla="*/ 663988 h 977923"/>
                    <a:gd name="connsiteX592" fmla="*/ 636155 w 1209257"/>
                    <a:gd name="connsiteY592" fmla="*/ 671211 h 977923"/>
                    <a:gd name="connsiteX593" fmla="*/ 629847 w 1209257"/>
                    <a:gd name="connsiteY593" fmla="*/ 663988 h 977923"/>
                    <a:gd name="connsiteX594" fmla="*/ 636155 w 1209257"/>
                    <a:gd name="connsiteY594" fmla="*/ 657320 h 977923"/>
                    <a:gd name="connsiteX595" fmla="*/ 617230 w 1209257"/>
                    <a:gd name="connsiteY595" fmla="*/ 657320 h 977923"/>
                    <a:gd name="connsiteX596" fmla="*/ 623538 w 1209257"/>
                    <a:gd name="connsiteY596" fmla="*/ 663988 h 977923"/>
                    <a:gd name="connsiteX597" fmla="*/ 617230 w 1209257"/>
                    <a:gd name="connsiteY597" fmla="*/ 671211 h 977923"/>
                    <a:gd name="connsiteX598" fmla="*/ 610922 w 1209257"/>
                    <a:gd name="connsiteY598" fmla="*/ 663988 h 977923"/>
                    <a:gd name="connsiteX599" fmla="*/ 617230 w 1209257"/>
                    <a:gd name="connsiteY599" fmla="*/ 657320 h 977923"/>
                    <a:gd name="connsiteX600" fmla="*/ 597820 w 1209257"/>
                    <a:gd name="connsiteY600" fmla="*/ 657320 h 977923"/>
                    <a:gd name="connsiteX601" fmla="*/ 604129 w 1209257"/>
                    <a:gd name="connsiteY601" fmla="*/ 663988 h 977923"/>
                    <a:gd name="connsiteX602" fmla="*/ 597820 w 1209257"/>
                    <a:gd name="connsiteY602" fmla="*/ 671211 h 977923"/>
                    <a:gd name="connsiteX603" fmla="*/ 591998 w 1209257"/>
                    <a:gd name="connsiteY603" fmla="*/ 663988 h 977923"/>
                    <a:gd name="connsiteX604" fmla="*/ 597820 w 1209257"/>
                    <a:gd name="connsiteY604" fmla="*/ 657320 h 977923"/>
                    <a:gd name="connsiteX605" fmla="*/ 578896 w 1209257"/>
                    <a:gd name="connsiteY605" fmla="*/ 657320 h 977923"/>
                    <a:gd name="connsiteX606" fmla="*/ 585204 w 1209257"/>
                    <a:gd name="connsiteY606" fmla="*/ 663988 h 977923"/>
                    <a:gd name="connsiteX607" fmla="*/ 578896 w 1209257"/>
                    <a:gd name="connsiteY607" fmla="*/ 671211 h 977923"/>
                    <a:gd name="connsiteX608" fmla="*/ 572588 w 1209257"/>
                    <a:gd name="connsiteY608" fmla="*/ 663988 h 977923"/>
                    <a:gd name="connsiteX609" fmla="*/ 578896 w 1209257"/>
                    <a:gd name="connsiteY609" fmla="*/ 657320 h 977923"/>
                    <a:gd name="connsiteX610" fmla="*/ 559971 w 1209257"/>
                    <a:gd name="connsiteY610" fmla="*/ 657320 h 977923"/>
                    <a:gd name="connsiteX611" fmla="*/ 565794 w 1209257"/>
                    <a:gd name="connsiteY611" fmla="*/ 663988 h 977923"/>
                    <a:gd name="connsiteX612" fmla="*/ 559971 w 1209257"/>
                    <a:gd name="connsiteY612" fmla="*/ 671211 h 977923"/>
                    <a:gd name="connsiteX613" fmla="*/ 553663 w 1209257"/>
                    <a:gd name="connsiteY613" fmla="*/ 663988 h 977923"/>
                    <a:gd name="connsiteX614" fmla="*/ 559971 w 1209257"/>
                    <a:gd name="connsiteY614" fmla="*/ 657320 h 977923"/>
                    <a:gd name="connsiteX615" fmla="*/ 540562 w 1209257"/>
                    <a:gd name="connsiteY615" fmla="*/ 657320 h 977923"/>
                    <a:gd name="connsiteX616" fmla="*/ 546870 w 1209257"/>
                    <a:gd name="connsiteY616" fmla="*/ 663988 h 977923"/>
                    <a:gd name="connsiteX617" fmla="*/ 540562 w 1209257"/>
                    <a:gd name="connsiteY617" fmla="*/ 671211 h 977923"/>
                    <a:gd name="connsiteX618" fmla="*/ 534254 w 1209257"/>
                    <a:gd name="connsiteY618" fmla="*/ 663988 h 977923"/>
                    <a:gd name="connsiteX619" fmla="*/ 540562 w 1209257"/>
                    <a:gd name="connsiteY619" fmla="*/ 657320 h 977923"/>
                    <a:gd name="connsiteX620" fmla="*/ 521637 w 1209257"/>
                    <a:gd name="connsiteY620" fmla="*/ 657320 h 977923"/>
                    <a:gd name="connsiteX621" fmla="*/ 527460 w 1209257"/>
                    <a:gd name="connsiteY621" fmla="*/ 663988 h 977923"/>
                    <a:gd name="connsiteX622" fmla="*/ 521637 w 1209257"/>
                    <a:gd name="connsiteY622" fmla="*/ 671211 h 977923"/>
                    <a:gd name="connsiteX623" fmla="*/ 515329 w 1209257"/>
                    <a:gd name="connsiteY623" fmla="*/ 663988 h 977923"/>
                    <a:gd name="connsiteX624" fmla="*/ 521637 w 1209257"/>
                    <a:gd name="connsiteY624" fmla="*/ 657320 h 977923"/>
                    <a:gd name="connsiteX625" fmla="*/ 502227 w 1209257"/>
                    <a:gd name="connsiteY625" fmla="*/ 657320 h 977923"/>
                    <a:gd name="connsiteX626" fmla="*/ 508536 w 1209257"/>
                    <a:gd name="connsiteY626" fmla="*/ 663988 h 977923"/>
                    <a:gd name="connsiteX627" fmla="*/ 502227 w 1209257"/>
                    <a:gd name="connsiteY627" fmla="*/ 671211 h 977923"/>
                    <a:gd name="connsiteX628" fmla="*/ 496405 w 1209257"/>
                    <a:gd name="connsiteY628" fmla="*/ 663988 h 977923"/>
                    <a:gd name="connsiteX629" fmla="*/ 502227 w 1209257"/>
                    <a:gd name="connsiteY629" fmla="*/ 657320 h 977923"/>
                    <a:gd name="connsiteX630" fmla="*/ 483303 w 1209257"/>
                    <a:gd name="connsiteY630" fmla="*/ 657320 h 977923"/>
                    <a:gd name="connsiteX631" fmla="*/ 489611 w 1209257"/>
                    <a:gd name="connsiteY631" fmla="*/ 663988 h 977923"/>
                    <a:gd name="connsiteX632" fmla="*/ 483303 w 1209257"/>
                    <a:gd name="connsiteY632" fmla="*/ 671211 h 977923"/>
                    <a:gd name="connsiteX633" fmla="*/ 476995 w 1209257"/>
                    <a:gd name="connsiteY633" fmla="*/ 663988 h 977923"/>
                    <a:gd name="connsiteX634" fmla="*/ 483303 w 1209257"/>
                    <a:gd name="connsiteY634" fmla="*/ 657320 h 977923"/>
                    <a:gd name="connsiteX635" fmla="*/ 463893 w 1209257"/>
                    <a:gd name="connsiteY635" fmla="*/ 657320 h 977923"/>
                    <a:gd name="connsiteX636" fmla="*/ 470201 w 1209257"/>
                    <a:gd name="connsiteY636" fmla="*/ 663988 h 977923"/>
                    <a:gd name="connsiteX637" fmla="*/ 463893 w 1209257"/>
                    <a:gd name="connsiteY637" fmla="*/ 671211 h 977923"/>
                    <a:gd name="connsiteX638" fmla="*/ 458070 w 1209257"/>
                    <a:gd name="connsiteY638" fmla="*/ 663988 h 977923"/>
                    <a:gd name="connsiteX639" fmla="*/ 463893 w 1209257"/>
                    <a:gd name="connsiteY639" fmla="*/ 657320 h 977923"/>
                    <a:gd name="connsiteX640" fmla="*/ 444969 w 1209257"/>
                    <a:gd name="connsiteY640" fmla="*/ 657320 h 977923"/>
                    <a:gd name="connsiteX641" fmla="*/ 451277 w 1209257"/>
                    <a:gd name="connsiteY641" fmla="*/ 663988 h 977923"/>
                    <a:gd name="connsiteX642" fmla="*/ 444969 w 1209257"/>
                    <a:gd name="connsiteY642" fmla="*/ 671211 h 977923"/>
                    <a:gd name="connsiteX643" fmla="*/ 438661 w 1209257"/>
                    <a:gd name="connsiteY643" fmla="*/ 663988 h 977923"/>
                    <a:gd name="connsiteX644" fmla="*/ 444969 w 1209257"/>
                    <a:gd name="connsiteY644" fmla="*/ 657320 h 977923"/>
                    <a:gd name="connsiteX645" fmla="*/ 426044 w 1209257"/>
                    <a:gd name="connsiteY645" fmla="*/ 640095 h 977923"/>
                    <a:gd name="connsiteX646" fmla="*/ 427985 w 1209257"/>
                    <a:gd name="connsiteY646" fmla="*/ 642318 h 977923"/>
                    <a:gd name="connsiteX647" fmla="*/ 426044 w 1209257"/>
                    <a:gd name="connsiteY647" fmla="*/ 644540 h 977923"/>
                    <a:gd name="connsiteX648" fmla="*/ 423618 w 1209257"/>
                    <a:gd name="connsiteY648" fmla="*/ 642318 h 977923"/>
                    <a:gd name="connsiteX649" fmla="*/ 426044 w 1209257"/>
                    <a:gd name="connsiteY649" fmla="*/ 640095 h 977923"/>
                    <a:gd name="connsiteX650" fmla="*/ 1019012 w 1209257"/>
                    <a:gd name="connsiteY650" fmla="*/ 635094 h 977923"/>
                    <a:gd name="connsiteX651" fmla="*/ 1024835 w 1209257"/>
                    <a:gd name="connsiteY651" fmla="*/ 642318 h 977923"/>
                    <a:gd name="connsiteX652" fmla="*/ 1019012 w 1209257"/>
                    <a:gd name="connsiteY652" fmla="*/ 649541 h 977923"/>
                    <a:gd name="connsiteX653" fmla="*/ 1012704 w 1209257"/>
                    <a:gd name="connsiteY653" fmla="*/ 642318 h 977923"/>
                    <a:gd name="connsiteX654" fmla="*/ 1019012 w 1209257"/>
                    <a:gd name="connsiteY654" fmla="*/ 635094 h 977923"/>
                    <a:gd name="connsiteX655" fmla="*/ 999602 w 1209257"/>
                    <a:gd name="connsiteY655" fmla="*/ 635094 h 977923"/>
                    <a:gd name="connsiteX656" fmla="*/ 1005910 w 1209257"/>
                    <a:gd name="connsiteY656" fmla="*/ 642318 h 977923"/>
                    <a:gd name="connsiteX657" fmla="*/ 999602 w 1209257"/>
                    <a:gd name="connsiteY657" fmla="*/ 649541 h 977923"/>
                    <a:gd name="connsiteX658" fmla="*/ 993779 w 1209257"/>
                    <a:gd name="connsiteY658" fmla="*/ 642318 h 977923"/>
                    <a:gd name="connsiteX659" fmla="*/ 999602 w 1209257"/>
                    <a:gd name="connsiteY659" fmla="*/ 635094 h 977923"/>
                    <a:gd name="connsiteX660" fmla="*/ 980678 w 1209257"/>
                    <a:gd name="connsiteY660" fmla="*/ 635094 h 977923"/>
                    <a:gd name="connsiteX661" fmla="*/ 986986 w 1209257"/>
                    <a:gd name="connsiteY661" fmla="*/ 642318 h 977923"/>
                    <a:gd name="connsiteX662" fmla="*/ 980678 w 1209257"/>
                    <a:gd name="connsiteY662" fmla="*/ 649541 h 977923"/>
                    <a:gd name="connsiteX663" fmla="*/ 974370 w 1209257"/>
                    <a:gd name="connsiteY663" fmla="*/ 642318 h 977923"/>
                    <a:gd name="connsiteX664" fmla="*/ 980678 w 1209257"/>
                    <a:gd name="connsiteY664" fmla="*/ 635094 h 977923"/>
                    <a:gd name="connsiteX665" fmla="*/ 961268 w 1209257"/>
                    <a:gd name="connsiteY665" fmla="*/ 635094 h 977923"/>
                    <a:gd name="connsiteX666" fmla="*/ 967576 w 1209257"/>
                    <a:gd name="connsiteY666" fmla="*/ 642318 h 977923"/>
                    <a:gd name="connsiteX667" fmla="*/ 961268 w 1209257"/>
                    <a:gd name="connsiteY667" fmla="*/ 649541 h 977923"/>
                    <a:gd name="connsiteX668" fmla="*/ 955445 w 1209257"/>
                    <a:gd name="connsiteY668" fmla="*/ 642318 h 977923"/>
                    <a:gd name="connsiteX669" fmla="*/ 961268 w 1209257"/>
                    <a:gd name="connsiteY669" fmla="*/ 635094 h 977923"/>
                    <a:gd name="connsiteX670" fmla="*/ 942343 w 1209257"/>
                    <a:gd name="connsiteY670" fmla="*/ 635094 h 977923"/>
                    <a:gd name="connsiteX671" fmla="*/ 948652 w 1209257"/>
                    <a:gd name="connsiteY671" fmla="*/ 642318 h 977923"/>
                    <a:gd name="connsiteX672" fmla="*/ 942343 w 1209257"/>
                    <a:gd name="connsiteY672" fmla="*/ 649541 h 977923"/>
                    <a:gd name="connsiteX673" fmla="*/ 936035 w 1209257"/>
                    <a:gd name="connsiteY673" fmla="*/ 642318 h 977923"/>
                    <a:gd name="connsiteX674" fmla="*/ 942343 w 1209257"/>
                    <a:gd name="connsiteY674" fmla="*/ 635094 h 977923"/>
                    <a:gd name="connsiteX675" fmla="*/ 923419 w 1209257"/>
                    <a:gd name="connsiteY675" fmla="*/ 635094 h 977923"/>
                    <a:gd name="connsiteX676" fmla="*/ 929242 w 1209257"/>
                    <a:gd name="connsiteY676" fmla="*/ 642318 h 977923"/>
                    <a:gd name="connsiteX677" fmla="*/ 923419 w 1209257"/>
                    <a:gd name="connsiteY677" fmla="*/ 649541 h 977923"/>
                    <a:gd name="connsiteX678" fmla="*/ 917111 w 1209257"/>
                    <a:gd name="connsiteY678" fmla="*/ 642318 h 977923"/>
                    <a:gd name="connsiteX679" fmla="*/ 923419 w 1209257"/>
                    <a:gd name="connsiteY679" fmla="*/ 635094 h 977923"/>
                    <a:gd name="connsiteX680" fmla="*/ 904009 w 1209257"/>
                    <a:gd name="connsiteY680" fmla="*/ 635094 h 977923"/>
                    <a:gd name="connsiteX681" fmla="*/ 910317 w 1209257"/>
                    <a:gd name="connsiteY681" fmla="*/ 642318 h 977923"/>
                    <a:gd name="connsiteX682" fmla="*/ 904009 w 1209257"/>
                    <a:gd name="connsiteY682" fmla="*/ 649541 h 977923"/>
                    <a:gd name="connsiteX683" fmla="*/ 897701 w 1209257"/>
                    <a:gd name="connsiteY683" fmla="*/ 642318 h 977923"/>
                    <a:gd name="connsiteX684" fmla="*/ 904009 w 1209257"/>
                    <a:gd name="connsiteY684" fmla="*/ 635094 h 977923"/>
                    <a:gd name="connsiteX685" fmla="*/ 885085 w 1209257"/>
                    <a:gd name="connsiteY685" fmla="*/ 635094 h 977923"/>
                    <a:gd name="connsiteX686" fmla="*/ 890908 w 1209257"/>
                    <a:gd name="connsiteY686" fmla="*/ 642318 h 977923"/>
                    <a:gd name="connsiteX687" fmla="*/ 885085 w 1209257"/>
                    <a:gd name="connsiteY687" fmla="*/ 649541 h 977923"/>
                    <a:gd name="connsiteX688" fmla="*/ 878777 w 1209257"/>
                    <a:gd name="connsiteY688" fmla="*/ 642318 h 977923"/>
                    <a:gd name="connsiteX689" fmla="*/ 885085 w 1209257"/>
                    <a:gd name="connsiteY689" fmla="*/ 635094 h 977923"/>
                    <a:gd name="connsiteX690" fmla="*/ 597820 w 1209257"/>
                    <a:gd name="connsiteY690" fmla="*/ 635094 h 977923"/>
                    <a:gd name="connsiteX691" fmla="*/ 604129 w 1209257"/>
                    <a:gd name="connsiteY691" fmla="*/ 642318 h 977923"/>
                    <a:gd name="connsiteX692" fmla="*/ 597820 w 1209257"/>
                    <a:gd name="connsiteY692" fmla="*/ 649541 h 977923"/>
                    <a:gd name="connsiteX693" fmla="*/ 591998 w 1209257"/>
                    <a:gd name="connsiteY693" fmla="*/ 642318 h 977923"/>
                    <a:gd name="connsiteX694" fmla="*/ 597820 w 1209257"/>
                    <a:gd name="connsiteY694" fmla="*/ 635094 h 977923"/>
                    <a:gd name="connsiteX695" fmla="*/ 578896 w 1209257"/>
                    <a:gd name="connsiteY695" fmla="*/ 635094 h 977923"/>
                    <a:gd name="connsiteX696" fmla="*/ 585204 w 1209257"/>
                    <a:gd name="connsiteY696" fmla="*/ 642318 h 977923"/>
                    <a:gd name="connsiteX697" fmla="*/ 578896 w 1209257"/>
                    <a:gd name="connsiteY697" fmla="*/ 649541 h 977923"/>
                    <a:gd name="connsiteX698" fmla="*/ 572588 w 1209257"/>
                    <a:gd name="connsiteY698" fmla="*/ 642318 h 977923"/>
                    <a:gd name="connsiteX699" fmla="*/ 578896 w 1209257"/>
                    <a:gd name="connsiteY699" fmla="*/ 635094 h 977923"/>
                    <a:gd name="connsiteX700" fmla="*/ 559971 w 1209257"/>
                    <a:gd name="connsiteY700" fmla="*/ 635094 h 977923"/>
                    <a:gd name="connsiteX701" fmla="*/ 565794 w 1209257"/>
                    <a:gd name="connsiteY701" fmla="*/ 642318 h 977923"/>
                    <a:gd name="connsiteX702" fmla="*/ 559971 w 1209257"/>
                    <a:gd name="connsiteY702" fmla="*/ 649541 h 977923"/>
                    <a:gd name="connsiteX703" fmla="*/ 553663 w 1209257"/>
                    <a:gd name="connsiteY703" fmla="*/ 642318 h 977923"/>
                    <a:gd name="connsiteX704" fmla="*/ 559971 w 1209257"/>
                    <a:gd name="connsiteY704" fmla="*/ 635094 h 977923"/>
                    <a:gd name="connsiteX705" fmla="*/ 540562 w 1209257"/>
                    <a:gd name="connsiteY705" fmla="*/ 635094 h 977923"/>
                    <a:gd name="connsiteX706" fmla="*/ 546870 w 1209257"/>
                    <a:gd name="connsiteY706" fmla="*/ 642318 h 977923"/>
                    <a:gd name="connsiteX707" fmla="*/ 540562 w 1209257"/>
                    <a:gd name="connsiteY707" fmla="*/ 649541 h 977923"/>
                    <a:gd name="connsiteX708" fmla="*/ 534254 w 1209257"/>
                    <a:gd name="connsiteY708" fmla="*/ 642318 h 977923"/>
                    <a:gd name="connsiteX709" fmla="*/ 540562 w 1209257"/>
                    <a:gd name="connsiteY709" fmla="*/ 635094 h 977923"/>
                    <a:gd name="connsiteX710" fmla="*/ 521637 w 1209257"/>
                    <a:gd name="connsiteY710" fmla="*/ 635094 h 977923"/>
                    <a:gd name="connsiteX711" fmla="*/ 527460 w 1209257"/>
                    <a:gd name="connsiteY711" fmla="*/ 642318 h 977923"/>
                    <a:gd name="connsiteX712" fmla="*/ 521637 w 1209257"/>
                    <a:gd name="connsiteY712" fmla="*/ 649541 h 977923"/>
                    <a:gd name="connsiteX713" fmla="*/ 515329 w 1209257"/>
                    <a:gd name="connsiteY713" fmla="*/ 642318 h 977923"/>
                    <a:gd name="connsiteX714" fmla="*/ 521637 w 1209257"/>
                    <a:gd name="connsiteY714" fmla="*/ 635094 h 977923"/>
                    <a:gd name="connsiteX715" fmla="*/ 502227 w 1209257"/>
                    <a:gd name="connsiteY715" fmla="*/ 635094 h 977923"/>
                    <a:gd name="connsiteX716" fmla="*/ 508536 w 1209257"/>
                    <a:gd name="connsiteY716" fmla="*/ 642318 h 977923"/>
                    <a:gd name="connsiteX717" fmla="*/ 502227 w 1209257"/>
                    <a:gd name="connsiteY717" fmla="*/ 649541 h 977923"/>
                    <a:gd name="connsiteX718" fmla="*/ 496405 w 1209257"/>
                    <a:gd name="connsiteY718" fmla="*/ 642318 h 977923"/>
                    <a:gd name="connsiteX719" fmla="*/ 502227 w 1209257"/>
                    <a:gd name="connsiteY719" fmla="*/ 635094 h 977923"/>
                    <a:gd name="connsiteX720" fmla="*/ 483303 w 1209257"/>
                    <a:gd name="connsiteY720" fmla="*/ 635094 h 977923"/>
                    <a:gd name="connsiteX721" fmla="*/ 489611 w 1209257"/>
                    <a:gd name="connsiteY721" fmla="*/ 642318 h 977923"/>
                    <a:gd name="connsiteX722" fmla="*/ 483303 w 1209257"/>
                    <a:gd name="connsiteY722" fmla="*/ 649541 h 977923"/>
                    <a:gd name="connsiteX723" fmla="*/ 476995 w 1209257"/>
                    <a:gd name="connsiteY723" fmla="*/ 642318 h 977923"/>
                    <a:gd name="connsiteX724" fmla="*/ 483303 w 1209257"/>
                    <a:gd name="connsiteY724" fmla="*/ 635094 h 977923"/>
                    <a:gd name="connsiteX725" fmla="*/ 463893 w 1209257"/>
                    <a:gd name="connsiteY725" fmla="*/ 635094 h 977923"/>
                    <a:gd name="connsiteX726" fmla="*/ 470201 w 1209257"/>
                    <a:gd name="connsiteY726" fmla="*/ 642318 h 977923"/>
                    <a:gd name="connsiteX727" fmla="*/ 463893 w 1209257"/>
                    <a:gd name="connsiteY727" fmla="*/ 649541 h 977923"/>
                    <a:gd name="connsiteX728" fmla="*/ 458070 w 1209257"/>
                    <a:gd name="connsiteY728" fmla="*/ 642318 h 977923"/>
                    <a:gd name="connsiteX729" fmla="*/ 463893 w 1209257"/>
                    <a:gd name="connsiteY729" fmla="*/ 635094 h 977923"/>
                    <a:gd name="connsiteX730" fmla="*/ 444969 w 1209257"/>
                    <a:gd name="connsiteY730" fmla="*/ 635094 h 977923"/>
                    <a:gd name="connsiteX731" fmla="*/ 451277 w 1209257"/>
                    <a:gd name="connsiteY731" fmla="*/ 642318 h 977923"/>
                    <a:gd name="connsiteX732" fmla="*/ 444969 w 1209257"/>
                    <a:gd name="connsiteY732" fmla="*/ 649541 h 977923"/>
                    <a:gd name="connsiteX733" fmla="*/ 438661 w 1209257"/>
                    <a:gd name="connsiteY733" fmla="*/ 642318 h 977923"/>
                    <a:gd name="connsiteX734" fmla="*/ 444969 w 1209257"/>
                    <a:gd name="connsiteY734" fmla="*/ 635094 h 977923"/>
                    <a:gd name="connsiteX735" fmla="*/ 1037936 w 1209257"/>
                    <a:gd name="connsiteY735" fmla="*/ 613425 h 977923"/>
                    <a:gd name="connsiteX736" fmla="*/ 1044245 w 1209257"/>
                    <a:gd name="connsiteY736" fmla="*/ 620648 h 977923"/>
                    <a:gd name="connsiteX737" fmla="*/ 1037936 w 1209257"/>
                    <a:gd name="connsiteY737" fmla="*/ 627316 h 977923"/>
                    <a:gd name="connsiteX738" fmla="*/ 1031628 w 1209257"/>
                    <a:gd name="connsiteY738" fmla="*/ 620648 h 977923"/>
                    <a:gd name="connsiteX739" fmla="*/ 1037936 w 1209257"/>
                    <a:gd name="connsiteY739" fmla="*/ 613425 h 977923"/>
                    <a:gd name="connsiteX740" fmla="*/ 1019012 w 1209257"/>
                    <a:gd name="connsiteY740" fmla="*/ 613425 h 977923"/>
                    <a:gd name="connsiteX741" fmla="*/ 1024835 w 1209257"/>
                    <a:gd name="connsiteY741" fmla="*/ 620648 h 977923"/>
                    <a:gd name="connsiteX742" fmla="*/ 1019012 w 1209257"/>
                    <a:gd name="connsiteY742" fmla="*/ 627316 h 977923"/>
                    <a:gd name="connsiteX743" fmla="*/ 1012704 w 1209257"/>
                    <a:gd name="connsiteY743" fmla="*/ 620648 h 977923"/>
                    <a:gd name="connsiteX744" fmla="*/ 1019012 w 1209257"/>
                    <a:gd name="connsiteY744" fmla="*/ 613425 h 977923"/>
                    <a:gd name="connsiteX745" fmla="*/ 999602 w 1209257"/>
                    <a:gd name="connsiteY745" fmla="*/ 613425 h 977923"/>
                    <a:gd name="connsiteX746" fmla="*/ 1005910 w 1209257"/>
                    <a:gd name="connsiteY746" fmla="*/ 620648 h 977923"/>
                    <a:gd name="connsiteX747" fmla="*/ 999602 w 1209257"/>
                    <a:gd name="connsiteY747" fmla="*/ 627316 h 977923"/>
                    <a:gd name="connsiteX748" fmla="*/ 993779 w 1209257"/>
                    <a:gd name="connsiteY748" fmla="*/ 620648 h 977923"/>
                    <a:gd name="connsiteX749" fmla="*/ 999602 w 1209257"/>
                    <a:gd name="connsiteY749" fmla="*/ 613425 h 977923"/>
                    <a:gd name="connsiteX750" fmla="*/ 980678 w 1209257"/>
                    <a:gd name="connsiteY750" fmla="*/ 613425 h 977923"/>
                    <a:gd name="connsiteX751" fmla="*/ 986986 w 1209257"/>
                    <a:gd name="connsiteY751" fmla="*/ 620648 h 977923"/>
                    <a:gd name="connsiteX752" fmla="*/ 980678 w 1209257"/>
                    <a:gd name="connsiteY752" fmla="*/ 627316 h 977923"/>
                    <a:gd name="connsiteX753" fmla="*/ 974370 w 1209257"/>
                    <a:gd name="connsiteY753" fmla="*/ 620648 h 977923"/>
                    <a:gd name="connsiteX754" fmla="*/ 980678 w 1209257"/>
                    <a:gd name="connsiteY754" fmla="*/ 613425 h 977923"/>
                    <a:gd name="connsiteX755" fmla="*/ 961268 w 1209257"/>
                    <a:gd name="connsiteY755" fmla="*/ 613425 h 977923"/>
                    <a:gd name="connsiteX756" fmla="*/ 967576 w 1209257"/>
                    <a:gd name="connsiteY756" fmla="*/ 620648 h 977923"/>
                    <a:gd name="connsiteX757" fmla="*/ 961268 w 1209257"/>
                    <a:gd name="connsiteY757" fmla="*/ 627316 h 977923"/>
                    <a:gd name="connsiteX758" fmla="*/ 955445 w 1209257"/>
                    <a:gd name="connsiteY758" fmla="*/ 620648 h 977923"/>
                    <a:gd name="connsiteX759" fmla="*/ 961268 w 1209257"/>
                    <a:gd name="connsiteY759" fmla="*/ 613425 h 977923"/>
                    <a:gd name="connsiteX760" fmla="*/ 942343 w 1209257"/>
                    <a:gd name="connsiteY760" fmla="*/ 613425 h 977923"/>
                    <a:gd name="connsiteX761" fmla="*/ 948652 w 1209257"/>
                    <a:gd name="connsiteY761" fmla="*/ 620648 h 977923"/>
                    <a:gd name="connsiteX762" fmla="*/ 942343 w 1209257"/>
                    <a:gd name="connsiteY762" fmla="*/ 627316 h 977923"/>
                    <a:gd name="connsiteX763" fmla="*/ 936035 w 1209257"/>
                    <a:gd name="connsiteY763" fmla="*/ 620648 h 977923"/>
                    <a:gd name="connsiteX764" fmla="*/ 942343 w 1209257"/>
                    <a:gd name="connsiteY764" fmla="*/ 613425 h 977923"/>
                    <a:gd name="connsiteX765" fmla="*/ 923419 w 1209257"/>
                    <a:gd name="connsiteY765" fmla="*/ 613425 h 977923"/>
                    <a:gd name="connsiteX766" fmla="*/ 929242 w 1209257"/>
                    <a:gd name="connsiteY766" fmla="*/ 620648 h 977923"/>
                    <a:gd name="connsiteX767" fmla="*/ 923419 w 1209257"/>
                    <a:gd name="connsiteY767" fmla="*/ 627316 h 977923"/>
                    <a:gd name="connsiteX768" fmla="*/ 917111 w 1209257"/>
                    <a:gd name="connsiteY768" fmla="*/ 620648 h 977923"/>
                    <a:gd name="connsiteX769" fmla="*/ 923419 w 1209257"/>
                    <a:gd name="connsiteY769" fmla="*/ 613425 h 977923"/>
                    <a:gd name="connsiteX770" fmla="*/ 904009 w 1209257"/>
                    <a:gd name="connsiteY770" fmla="*/ 613425 h 977923"/>
                    <a:gd name="connsiteX771" fmla="*/ 910317 w 1209257"/>
                    <a:gd name="connsiteY771" fmla="*/ 620648 h 977923"/>
                    <a:gd name="connsiteX772" fmla="*/ 904009 w 1209257"/>
                    <a:gd name="connsiteY772" fmla="*/ 627316 h 977923"/>
                    <a:gd name="connsiteX773" fmla="*/ 897701 w 1209257"/>
                    <a:gd name="connsiteY773" fmla="*/ 620648 h 977923"/>
                    <a:gd name="connsiteX774" fmla="*/ 904009 w 1209257"/>
                    <a:gd name="connsiteY774" fmla="*/ 613425 h 977923"/>
                    <a:gd name="connsiteX775" fmla="*/ 885085 w 1209257"/>
                    <a:gd name="connsiteY775" fmla="*/ 613425 h 977923"/>
                    <a:gd name="connsiteX776" fmla="*/ 890908 w 1209257"/>
                    <a:gd name="connsiteY776" fmla="*/ 620648 h 977923"/>
                    <a:gd name="connsiteX777" fmla="*/ 885085 w 1209257"/>
                    <a:gd name="connsiteY777" fmla="*/ 627316 h 977923"/>
                    <a:gd name="connsiteX778" fmla="*/ 878777 w 1209257"/>
                    <a:gd name="connsiteY778" fmla="*/ 620648 h 977923"/>
                    <a:gd name="connsiteX779" fmla="*/ 885085 w 1209257"/>
                    <a:gd name="connsiteY779" fmla="*/ 613425 h 977923"/>
                    <a:gd name="connsiteX780" fmla="*/ 559971 w 1209257"/>
                    <a:gd name="connsiteY780" fmla="*/ 613425 h 977923"/>
                    <a:gd name="connsiteX781" fmla="*/ 565794 w 1209257"/>
                    <a:gd name="connsiteY781" fmla="*/ 620648 h 977923"/>
                    <a:gd name="connsiteX782" fmla="*/ 559971 w 1209257"/>
                    <a:gd name="connsiteY782" fmla="*/ 627316 h 977923"/>
                    <a:gd name="connsiteX783" fmla="*/ 553663 w 1209257"/>
                    <a:gd name="connsiteY783" fmla="*/ 620648 h 977923"/>
                    <a:gd name="connsiteX784" fmla="*/ 559971 w 1209257"/>
                    <a:gd name="connsiteY784" fmla="*/ 613425 h 977923"/>
                    <a:gd name="connsiteX785" fmla="*/ 540562 w 1209257"/>
                    <a:gd name="connsiteY785" fmla="*/ 613425 h 977923"/>
                    <a:gd name="connsiteX786" fmla="*/ 546870 w 1209257"/>
                    <a:gd name="connsiteY786" fmla="*/ 620648 h 977923"/>
                    <a:gd name="connsiteX787" fmla="*/ 540562 w 1209257"/>
                    <a:gd name="connsiteY787" fmla="*/ 627316 h 977923"/>
                    <a:gd name="connsiteX788" fmla="*/ 534254 w 1209257"/>
                    <a:gd name="connsiteY788" fmla="*/ 620648 h 977923"/>
                    <a:gd name="connsiteX789" fmla="*/ 540562 w 1209257"/>
                    <a:gd name="connsiteY789" fmla="*/ 613425 h 977923"/>
                    <a:gd name="connsiteX790" fmla="*/ 521637 w 1209257"/>
                    <a:gd name="connsiteY790" fmla="*/ 613425 h 977923"/>
                    <a:gd name="connsiteX791" fmla="*/ 527460 w 1209257"/>
                    <a:gd name="connsiteY791" fmla="*/ 620648 h 977923"/>
                    <a:gd name="connsiteX792" fmla="*/ 521637 w 1209257"/>
                    <a:gd name="connsiteY792" fmla="*/ 627316 h 977923"/>
                    <a:gd name="connsiteX793" fmla="*/ 515329 w 1209257"/>
                    <a:gd name="connsiteY793" fmla="*/ 620648 h 977923"/>
                    <a:gd name="connsiteX794" fmla="*/ 521637 w 1209257"/>
                    <a:gd name="connsiteY794" fmla="*/ 613425 h 977923"/>
                    <a:gd name="connsiteX795" fmla="*/ 502227 w 1209257"/>
                    <a:gd name="connsiteY795" fmla="*/ 613425 h 977923"/>
                    <a:gd name="connsiteX796" fmla="*/ 508536 w 1209257"/>
                    <a:gd name="connsiteY796" fmla="*/ 620648 h 977923"/>
                    <a:gd name="connsiteX797" fmla="*/ 502227 w 1209257"/>
                    <a:gd name="connsiteY797" fmla="*/ 627316 h 977923"/>
                    <a:gd name="connsiteX798" fmla="*/ 496405 w 1209257"/>
                    <a:gd name="connsiteY798" fmla="*/ 620648 h 977923"/>
                    <a:gd name="connsiteX799" fmla="*/ 502227 w 1209257"/>
                    <a:gd name="connsiteY799" fmla="*/ 613425 h 977923"/>
                    <a:gd name="connsiteX800" fmla="*/ 483303 w 1209257"/>
                    <a:gd name="connsiteY800" fmla="*/ 613425 h 977923"/>
                    <a:gd name="connsiteX801" fmla="*/ 489611 w 1209257"/>
                    <a:gd name="connsiteY801" fmla="*/ 620648 h 977923"/>
                    <a:gd name="connsiteX802" fmla="*/ 483303 w 1209257"/>
                    <a:gd name="connsiteY802" fmla="*/ 627316 h 977923"/>
                    <a:gd name="connsiteX803" fmla="*/ 476995 w 1209257"/>
                    <a:gd name="connsiteY803" fmla="*/ 620648 h 977923"/>
                    <a:gd name="connsiteX804" fmla="*/ 483303 w 1209257"/>
                    <a:gd name="connsiteY804" fmla="*/ 613425 h 977923"/>
                    <a:gd name="connsiteX805" fmla="*/ 463893 w 1209257"/>
                    <a:gd name="connsiteY805" fmla="*/ 613425 h 977923"/>
                    <a:gd name="connsiteX806" fmla="*/ 470201 w 1209257"/>
                    <a:gd name="connsiteY806" fmla="*/ 620648 h 977923"/>
                    <a:gd name="connsiteX807" fmla="*/ 463893 w 1209257"/>
                    <a:gd name="connsiteY807" fmla="*/ 627316 h 977923"/>
                    <a:gd name="connsiteX808" fmla="*/ 458070 w 1209257"/>
                    <a:gd name="connsiteY808" fmla="*/ 620648 h 977923"/>
                    <a:gd name="connsiteX809" fmla="*/ 463893 w 1209257"/>
                    <a:gd name="connsiteY809" fmla="*/ 613425 h 977923"/>
                    <a:gd name="connsiteX810" fmla="*/ 444969 w 1209257"/>
                    <a:gd name="connsiteY810" fmla="*/ 613425 h 977923"/>
                    <a:gd name="connsiteX811" fmla="*/ 451277 w 1209257"/>
                    <a:gd name="connsiteY811" fmla="*/ 620648 h 977923"/>
                    <a:gd name="connsiteX812" fmla="*/ 444969 w 1209257"/>
                    <a:gd name="connsiteY812" fmla="*/ 627316 h 977923"/>
                    <a:gd name="connsiteX813" fmla="*/ 438661 w 1209257"/>
                    <a:gd name="connsiteY813" fmla="*/ 620648 h 977923"/>
                    <a:gd name="connsiteX814" fmla="*/ 444969 w 1209257"/>
                    <a:gd name="connsiteY814" fmla="*/ 613425 h 977923"/>
                    <a:gd name="connsiteX815" fmla="*/ 1057346 w 1209257"/>
                    <a:gd name="connsiteY815" fmla="*/ 591199 h 977923"/>
                    <a:gd name="connsiteX816" fmla="*/ 1063169 w 1209257"/>
                    <a:gd name="connsiteY816" fmla="*/ 598422 h 977923"/>
                    <a:gd name="connsiteX817" fmla="*/ 1057346 w 1209257"/>
                    <a:gd name="connsiteY817" fmla="*/ 605646 h 977923"/>
                    <a:gd name="connsiteX818" fmla="*/ 1051038 w 1209257"/>
                    <a:gd name="connsiteY818" fmla="*/ 598422 h 977923"/>
                    <a:gd name="connsiteX819" fmla="*/ 1057346 w 1209257"/>
                    <a:gd name="connsiteY819" fmla="*/ 591199 h 977923"/>
                    <a:gd name="connsiteX820" fmla="*/ 1037936 w 1209257"/>
                    <a:gd name="connsiteY820" fmla="*/ 591199 h 977923"/>
                    <a:gd name="connsiteX821" fmla="*/ 1044245 w 1209257"/>
                    <a:gd name="connsiteY821" fmla="*/ 598422 h 977923"/>
                    <a:gd name="connsiteX822" fmla="*/ 1037936 w 1209257"/>
                    <a:gd name="connsiteY822" fmla="*/ 605646 h 977923"/>
                    <a:gd name="connsiteX823" fmla="*/ 1031628 w 1209257"/>
                    <a:gd name="connsiteY823" fmla="*/ 598422 h 977923"/>
                    <a:gd name="connsiteX824" fmla="*/ 1037936 w 1209257"/>
                    <a:gd name="connsiteY824" fmla="*/ 591199 h 977923"/>
                    <a:gd name="connsiteX825" fmla="*/ 1019012 w 1209257"/>
                    <a:gd name="connsiteY825" fmla="*/ 591199 h 977923"/>
                    <a:gd name="connsiteX826" fmla="*/ 1024835 w 1209257"/>
                    <a:gd name="connsiteY826" fmla="*/ 598422 h 977923"/>
                    <a:gd name="connsiteX827" fmla="*/ 1019012 w 1209257"/>
                    <a:gd name="connsiteY827" fmla="*/ 605646 h 977923"/>
                    <a:gd name="connsiteX828" fmla="*/ 1012704 w 1209257"/>
                    <a:gd name="connsiteY828" fmla="*/ 598422 h 977923"/>
                    <a:gd name="connsiteX829" fmla="*/ 1019012 w 1209257"/>
                    <a:gd name="connsiteY829" fmla="*/ 591199 h 977923"/>
                    <a:gd name="connsiteX830" fmla="*/ 999602 w 1209257"/>
                    <a:gd name="connsiteY830" fmla="*/ 591199 h 977923"/>
                    <a:gd name="connsiteX831" fmla="*/ 1005910 w 1209257"/>
                    <a:gd name="connsiteY831" fmla="*/ 598422 h 977923"/>
                    <a:gd name="connsiteX832" fmla="*/ 999602 w 1209257"/>
                    <a:gd name="connsiteY832" fmla="*/ 605646 h 977923"/>
                    <a:gd name="connsiteX833" fmla="*/ 993779 w 1209257"/>
                    <a:gd name="connsiteY833" fmla="*/ 598422 h 977923"/>
                    <a:gd name="connsiteX834" fmla="*/ 999602 w 1209257"/>
                    <a:gd name="connsiteY834" fmla="*/ 591199 h 977923"/>
                    <a:gd name="connsiteX835" fmla="*/ 980678 w 1209257"/>
                    <a:gd name="connsiteY835" fmla="*/ 591199 h 977923"/>
                    <a:gd name="connsiteX836" fmla="*/ 986986 w 1209257"/>
                    <a:gd name="connsiteY836" fmla="*/ 598422 h 977923"/>
                    <a:gd name="connsiteX837" fmla="*/ 980678 w 1209257"/>
                    <a:gd name="connsiteY837" fmla="*/ 605646 h 977923"/>
                    <a:gd name="connsiteX838" fmla="*/ 974370 w 1209257"/>
                    <a:gd name="connsiteY838" fmla="*/ 598422 h 977923"/>
                    <a:gd name="connsiteX839" fmla="*/ 980678 w 1209257"/>
                    <a:gd name="connsiteY839" fmla="*/ 591199 h 977923"/>
                    <a:gd name="connsiteX840" fmla="*/ 961268 w 1209257"/>
                    <a:gd name="connsiteY840" fmla="*/ 591199 h 977923"/>
                    <a:gd name="connsiteX841" fmla="*/ 967576 w 1209257"/>
                    <a:gd name="connsiteY841" fmla="*/ 598422 h 977923"/>
                    <a:gd name="connsiteX842" fmla="*/ 961268 w 1209257"/>
                    <a:gd name="connsiteY842" fmla="*/ 605646 h 977923"/>
                    <a:gd name="connsiteX843" fmla="*/ 955445 w 1209257"/>
                    <a:gd name="connsiteY843" fmla="*/ 598422 h 977923"/>
                    <a:gd name="connsiteX844" fmla="*/ 961268 w 1209257"/>
                    <a:gd name="connsiteY844" fmla="*/ 591199 h 977923"/>
                    <a:gd name="connsiteX845" fmla="*/ 942343 w 1209257"/>
                    <a:gd name="connsiteY845" fmla="*/ 591199 h 977923"/>
                    <a:gd name="connsiteX846" fmla="*/ 948652 w 1209257"/>
                    <a:gd name="connsiteY846" fmla="*/ 598422 h 977923"/>
                    <a:gd name="connsiteX847" fmla="*/ 942343 w 1209257"/>
                    <a:gd name="connsiteY847" fmla="*/ 605646 h 977923"/>
                    <a:gd name="connsiteX848" fmla="*/ 936035 w 1209257"/>
                    <a:gd name="connsiteY848" fmla="*/ 598422 h 977923"/>
                    <a:gd name="connsiteX849" fmla="*/ 942343 w 1209257"/>
                    <a:gd name="connsiteY849" fmla="*/ 591199 h 977923"/>
                    <a:gd name="connsiteX850" fmla="*/ 923419 w 1209257"/>
                    <a:gd name="connsiteY850" fmla="*/ 591199 h 977923"/>
                    <a:gd name="connsiteX851" fmla="*/ 929242 w 1209257"/>
                    <a:gd name="connsiteY851" fmla="*/ 598422 h 977923"/>
                    <a:gd name="connsiteX852" fmla="*/ 923419 w 1209257"/>
                    <a:gd name="connsiteY852" fmla="*/ 605646 h 977923"/>
                    <a:gd name="connsiteX853" fmla="*/ 917111 w 1209257"/>
                    <a:gd name="connsiteY853" fmla="*/ 598422 h 977923"/>
                    <a:gd name="connsiteX854" fmla="*/ 923419 w 1209257"/>
                    <a:gd name="connsiteY854" fmla="*/ 591199 h 977923"/>
                    <a:gd name="connsiteX855" fmla="*/ 904009 w 1209257"/>
                    <a:gd name="connsiteY855" fmla="*/ 591199 h 977923"/>
                    <a:gd name="connsiteX856" fmla="*/ 910317 w 1209257"/>
                    <a:gd name="connsiteY856" fmla="*/ 598422 h 977923"/>
                    <a:gd name="connsiteX857" fmla="*/ 904009 w 1209257"/>
                    <a:gd name="connsiteY857" fmla="*/ 605646 h 977923"/>
                    <a:gd name="connsiteX858" fmla="*/ 897701 w 1209257"/>
                    <a:gd name="connsiteY858" fmla="*/ 598422 h 977923"/>
                    <a:gd name="connsiteX859" fmla="*/ 904009 w 1209257"/>
                    <a:gd name="connsiteY859" fmla="*/ 591199 h 977923"/>
                    <a:gd name="connsiteX860" fmla="*/ 885085 w 1209257"/>
                    <a:gd name="connsiteY860" fmla="*/ 591199 h 977923"/>
                    <a:gd name="connsiteX861" fmla="*/ 890908 w 1209257"/>
                    <a:gd name="connsiteY861" fmla="*/ 598422 h 977923"/>
                    <a:gd name="connsiteX862" fmla="*/ 885085 w 1209257"/>
                    <a:gd name="connsiteY862" fmla="*/ 605646 h 977923"/>
                    <a:gd name="connsiteX863" fmla="*/ 878777 w 1209257"/>
                    <a:gd name="connsiteY863" fmla="*/ 598422 h 977923"/>
                    <a:gd name="connsiteX864" fmla="*/ 885085 w 1209257"/>
                    <a:gd name="connsiteY864" fmla="*/ 591199 h 977923"/>
                    <a:gd name="connsiteX865" fmla="*/ 865675 w 1209257"/>
                    <a:gd name="connsiteY865" fmla="*/ 591199 h 977923"/>
                    <a:gd name="connsiteX866" fmla="*/ 871983 w 1209257"/>
                    <a:gd name="connsiteY866" fmla="*/ 598422 h 977923"/>
                    <a:gd name="connsiteX867" fmla="*/ 865675 w 1209257"/>
                    <a:gd name="connsiteY867" fmla="*/ 605646 h 977923"/>
                    <a:gd name="connsiteX868" fmla="*/ 859852 w 1209257"/>
                    <a:gd name="connsiteY868" fmla="*/ 598422 h 977923"/>
                    <a:gd name="connsiteX869" fmla="*/ 865675 w 1209257"/>
                    <a:gd name="connsiteY869" fmla="*/ 591199 h 977923"/>
                    <a:gd name="connsiteX870" fmla="*/ 808416 w 1209257"/>
                    <a:gd name="connsiteY870" fmla="*/ 591199 h 977923"/>
                    <a:gd name="connsiteX871" fmla="*/ 814724 w 1209257"/>
                    <a:gd name="connsiteY871" fmla="*/ 598422 h 977923"/>
                    <a:gd name="connsiteX872" fmla="*/ 808416 w 1209257"/>
                    <a:gd name="connsiteY872" fmla="*/ 605646 h 977923"/>
                    <a:gd name="connsiteX873" fmla="*/ 802108 w 1209257"/>
                    <a:gd name="connsiteY873" fmla="*/ 598422 h 977923"/>
                    <a:gd name="connsiteX874" fmla="*/ 808416 w 1209257"/>
                    <a:gd name="connsiteY874" fmla="*/ 591199 h 977923"/>
                    <a:gd name="connsiteX875" fmla="*/ 789492 w 1209257"/>
                    <a:gd name="connsiteY875" fmla="*/ 591199 h 977923"/>
                    <a:gd name="connsiteX876" fmla="*/ 795315 w 1209257"/>
                    <a:gd name="connsiteY876" fmla="*/ 598422 h 977923"/>
                    <a:gd name="connsiteX877" fmla="*/ 789492 w 1209257"/>
                    <a:gd name="connsiteY877" fmla="*/ 605646 h 977923"/>
                    <a:gd name="connsiteX878" fmla="*/ 783184 w 1209257"/>
                    <a:gd name="connsiteY878" fmla="*/ 598422 h 977923"/>
                    <a:gd name="connsiteX879" fmla="*/ 789492 w 1209257"/>
                    <a:gd name="connsiteY879" fmla="*/ 591199 h 977923"/>
                    <a:gd name="connsiteX880" fmla="*/ 559971 w 1209257"/>
                    <a:gd name="connsiteY880" fmla="*/ 591199 h 977923"/>
                    <a:gd name="connsiteX881" fmla="*/ 565794 w 1209257"/>
                    <a:gd name="connsiteY881" fmla="*/ 598422 h 977923"/>
                    <a:gd name="connsiteX882" fmla="*/ 559971 w 1209257"/>
                    <a:gd name="connsiteY882" fmla="*/ 605646 h 977923"/>
                    <a:gd name="connsiteX883" fmla="*/ 553663 w 1209257"/>
                    <a:gd name="connsiteY883" fmla="*/ 598422 h 977923"/>
                    <a:gd name="connsiteX884" fmla="*/ 559971 w 1209257"/>
                    <a:gd name="connsiteY884" fmla="*/ 591199 h 977923"/>
                    <a:gd name="connsiteX885" fmla="*/ 540562 w 1209257"/>
                    <a:gd name="connsiteY885" fmla="*/ 591199 h 977923"/>
                    <a:gd name="connsiteX886" fmla="*/ 546870 w 1209257"/>
                    <a:gd name="connsiteY886" fmla="*/ 598422 h 977923"/>
                    <a:gd name="connsiteX887" fmla="*/ 540562 w 1209257"/>
                    <a:gd name="connsiteY887" fmla="*/ 605646 h 977923"/>
                    <a:gd name="connsiteX888" fmla="*/ 534254 w 1209257"/>
                    <a:gd name="connsiteY888" fmla="*/ 598422 h 977923"/>
                    <a:gd name="connsiteX889" fmla="*/ 540562 w 1209257"/>
                    <a:gd name="connsiteY889" fmla="*/ 591199 h 977923"/>
                    <a:gd name="connsiteX890" fmla="*/ 521637 w 1209257"/>
                    <a:gd name="connsiteY890" fmla="*/ 591199 h 977923"/>
                    <a:gd name="connsiteX891" fmla="*/ 527460 w 1209257"/>
                    <a:gd name="connsiteY891" fmla="*/ 598422 h 977923"/>
                    <a:gd name="connsiteX892" fmla="*/ 521637 w 1209257"/>
                    <a:gd name="connsiteY892" fmla="*/ 605646 h 977923"/>
                    <a:gd name="connsiteX893" fmla="*/ 515329 w 1209257"/>
                    <a:gd name="connsiteY893" fmla="*/ 598422 h 977923"/>
                    <a:gd name="connsiteX894" fmla="*/ 521637 w 1209257"/>
                    <a:gd name="connsiteY894" fmla="*/ 591199 h 977923"/>
                    <a:gd name="connsiteX895" fmla="*/ 502227 w 1209257"/>
                    <a:gd name="connsiteY895" fmla="*/ 591199 h 977923"/>
                    <a:gd name="connsiteX896" fmla="*/ 508536 w 1209257"/>
                    <a:gd name="connsiteY896" fmla="*/ 598422 h 977923"/>
                    <a:gd name="connsiteX897" fmla="*/ 502227 w 1209257"/>
                    <a:gd name="connsiteY897" fmla="*/ 605646 h 977923"/>
                    <a:gd name="connsiteX898" fmla="*/ 496405 w 1209257"/>
                    <a:gd name="connsiteY898" fmla="*/ 598422 h 977923"/>
                    <a:gd name="connsiteX899" fmla="*/ 502227 w 1209257"/>
                    <a:gd name="connsiteY899" fmla="*/ 591199 h 977923"/>
                    <a:gd name="connsiteX900" fmla="*/ 483303 w 1209257"/>
                    <a:gd name="connsiteY900" fmla="*/ 591199 h 977923"/>
                    <a:gd name="connsiteX901" fmla="*/ 489611 w 1209257"/>
                    <a:gd name="connsiteY901" fmla="*/ 598422 h 977923"/>
                    <a:gd name="connsiteX902" fmla="*/ 483303 w 1209257"/>
                    <a:gd name="connsiteY902" fmla="*/ 605646 h 977923"/>
                    <a:gd name="connsiteX903" fmla="*/ 476995 w 1209257"/>
                    <a:gd name="connsiteY903" fmla="*/ 598422 h 977923"/>
                    <a:gd name="connsiteX904" fmla="*/ 483303 w 1209257"/>
                    <a:gd name="connsiteY904" fmla="*/ 591199 h 977923"/>
                    <a:gd name="connsiteX905" fmla="*/ 463893 w 1209257"/>
                    <a:gd name="connsiteY905" fmla="*/ 591199 h 977923"/>
                    <a:gd name="connsiteX906" fmla="*/ 470201 w 1209257"/>
                    <a:gd name="connsiteY906" fmla="*/ 598422 h 977923"/>
                    <a:gd name="connsiteX907" fmla="*/ 463893 w 1209257"/>
                    <a:gd name="connsiteY907" fmla="*/ 605646 h 977923"/>
                    <a:gd name="connsiteX908" fmla="*/ 458070 w 1209257"/>
                    <a:gd name="connsiteY908" fmla="*/ 598422 h 977923"/>
                    <a:gd name="connsiteX909" fmla="*/ 463893 w 1209257"/>
                    <a:gd name="connsiteY909" fmla="*/ 591199 h 977923"/>
                    <a:gd name="connsiteX910" fmla="*/ 444969 w 1209257"/>
                    <a:gd name="connsiteY910" fmla="*/ 591199 h 977923"/>
                    <a:gd name="connsiteX911" fmla="*/ 451277 w 1209257"/>
                    <a:gd name="connsiteY911" fmla="*/ 598422 h 977923"/>
                    <a:gd name="connsiteX912" fmla="*/ 444969 w 1209257"/>
                    <a:gd name="connsiteY912" fmla="*/ 605646 h 977923"/>
                    <a:gd name="connsiteX913" fmla="*/ 438661 w 1209257"/>
                    <a:gd name="connsiteY913" fmla="*/ 598422 h 977923"/>
                    <a:gd name="connsiteX914" fmla="*/ 444969 w 1209257"/>
                    <a:gd name="connsiteY914" fmla="*/ 591199 h 977923"/>
                    <a:gd name="connsiteX915" fmla="*/ 426044 w 1209257"/>
                    <a:gd name="connsiteY915" fmla="*/ 571752 h 977923"/>
                    <a:gd name="connsiteX916" fmla="*/ 429926 w 1209257"/>
                    <a:gd name="connsiteY916" fmla="*/ 576752 h 977923"/>
                    <a:gd name="connsiteX917" fmla="*/ 426044 w 1209257"/>
                    <a:gd name="connsiteY917" fmla="*/ 581198 h 977923"/>
                    <a:gd name="connsiteX918" fmla="*/ 421677 w 1209257"/>
                    <a:gd name="connsiteY918" fmla="*/ 576752 h 977923"/>
                    <a:gd name="connsiteX919" fmla="*/ 426044 w 1209257"/>
                    <a:gd name="connsiteY919" fmla="*/ 571752 h 977923"/>
                    <a:gd name="connsiteX920" fmla="*/ 1057346 w 1209257"/>
                    <a:gd name="connsiteY920" fmla="*/ 569529 h 977923"/>
                    <a:gd name="connsiteX921" fmla="*/ 1063169 w 1209257"/>
                    <a:gd name="connsiteY921" fmla="*/ 576752 h 977923"/>
                    <a:gd name="connsiteX922" fmla="*/ 1057346 w 1209257"/>
                    <a:gd name="connsiteY922" fmla="*/ 583420 h 977923"/>
                    <a:gd name="connsiteX923" fmla="*/ 1051038 w 1209257"/>
                    <a:gd name="connsiteY923" fmla="*/ 576752 h 977923"/>
                    <a:gd name="connsiteX924" fmla="*/ 1057346 w 1209257"/>
                    <a:gd name="connsiteY924" fmla="*/ 569529 h 977923"/>
                    <a:gd name="connsiteX925" fmla="*/ 1037936 w 1209257"/>
                    <a:gd name="connsiteY925" fmla="*/ 569529 h 977923"/>
                    <a:gd name="connsiteX926" fmla="*/ 1044245 w 1209257"/>
                    <a:gd name="connsiteY926" fmla="*/ 576752 h 977923"/>
                    <a:gd name="connsiteX927" fmla="*/ 1037936 w 1209257"/>
                    <a:gd name="connsiteY927" fmla="*/ 583420 h 977923"/>
                    <a:gd name="connsiteX928" fmla="*/ 1031628 w 1209257"/>
                    <a:gd name="connsiteY928" fmla="*/ 576752 h 977923"/>
                    <a:gd name="connsiteX929" fmla="*/ 1037936 w 1209257"/>
                    <a:gd name="connsiteY929" fmla="*/ 569529 h 977923"/>
                    <a:gd name="connsiteX930" fmla="*/ 1019012 w 1209257"/>
                    <a:gd name="connsiteY930" fmla="*/ 569529 h 977923"/>
                    <a:gd name="connsiteX931" fmla="*/ 1024835 w 1209257"/>
                    <a:gd name="connsiteY931" fmla="*/ 576752 h 977923"/>
                    <a:gd name="connsiteX932" fmla="*/ 1019012 w 1209257"/>
                    <a:gd name="connsiteY932" fmla="*/ 583420 h 977923"/>
                    <a:gd name="connsiteX933" fmla="*/ 1012704 w 1209257"/>
                    <a:gd name="connsiteY933" fmla="*/ 576752 h 977923"/>
                    <a:gd name="connsiteX934" fmla="*/ 1019012 w 1209257"/>
                    <a:gd name="connsiteY934" fmla="*/ 569529 h 977923"/>
                    <a:gd name="connsiteX935" fmla="*/ 999602 w 1209257"/>
                    <a:gd name="connsiteY935" fmla="*/ 569529 h 977923"/>
                    <a:gd name="connsiteX936" fmla="*/ 1005910 w 1209257"/>
                    <a:gd name="connsiteY936" fmla="*/ 576752 h 977923"/>
                    <a:gd name="connsiteX937" fmla="*/ 999602 w 1209257"/>
                    <a:gd name="connsiteY937" fmla="*/ 583420 h 977923"/>
                    <a:gd name="connsiteX938" fmla="*/ 993779 w 1209257"/>
                    <a:gd name="connsiteY938" fmla="*/ 576752 h 977923"/>
                    <a:gd name="connsiteX939" fmla="*/ 999602 w 1209257"/>
                    <a:gd name="connsiteY939" fmla="*/ 569529 h 977923"/>
                    <a:gd name="connsiteX940" fmla="*/ 980678 w 1209257"/>
                    <a:gd name="connsiteY940" fmla="*/ 569529 h 977923"/>
                    <a:gd name="connsiteX941" fmla="*/ 986986 w 1209257"/>
                    <a:gd name="connsiteY941" fmla="*/ 576752 h 977923"/>
                    <a:gd name="connsiteX942" fmla="*/ 980678 w 1209257"/>
                    <a:gd name="connsiteY942" fmla="*/ 583420 h 977923"/>
                    <a:gd name="connsiteX943" fmla="*/ 974370 w 1209257"/>
                    <a:gd name="connsiteY943" fmla="*/ 576752 h 977923"/>
                    <a:gd name="connsiteX944" fmla="*/ 980678 w 1209257"/>
                    <a:gd name="connsiteY944" fmla="*/ 569529 h 977923"/>
                    <a:gd name="connsiteX945" fmla="*/ 961268 w 1209257"/>
                    <a:gd name="connsiteY945" fmla="*/ 569529 h 977923"/>
                    <a:gd name="connsiteX946" fmla="*/ 967576 w 1209257"/>
                    <a:gd name="connsiteY946" fmla="*/ 576752 h 977923"/>
                    <a:gd name="connsiteX947" fmla="*/ 961268 w 1209257"/>
                    <a:gd name="connsiteY947" fmla="*/ 583420 h 977923"/>
                    <a:gd name="connsiteX948" fmla="*/ 955445 w 1209257"/>
                    <a:gd name="connsiteY948" fmla="*/ 576752 h 977923"/>
                    <a:gd name="connsiteX949" fmla="*/ 961268 w 1209257"/>
                    <a:gd name="connsiteY949" fmla="*/ 569529 h 977923"/>
                    <a:gd name="connsiteX950" fmla="*/ 942343 w 1209257"/>
                    <a:gd name="connsiteY950" fmla="*/ 569529 h 977923"/>
                    <a:gd name="connsiteX951" fmla="*/ 948652 w 1209257"/>
                    <a:gd name="connsiteY951" fmla="*/ 576752 h 977923"/>
                    <a:gd name="connsiteX952" fmla="*/ 942343 w 1209257"/>
                    <a:gd name="connsiteY952" fmla="*/ 583420 h 977923"/>
                    <a:gd name="connsiteX953" fmla="*/ 936035 w 1209257"/>
                    <a:gd name="connsiteY953" fmla="*/ 576752 h 977923"/>
                    <a:gd name="connsiteX954" fmla="*/ 942343 w 1209257"/>
                    <a:gd name="connsiteY954" fmla="*/ 569529 h 977923"/>
                    <a:gd name="connsiteX955" fmla="*/ 923419 w 1209257"/>
                    <a:gd name="connsiteY955" fmla="*/ 569529 h 977923"/>
                    <a:gd name="connsiteX956" fmla="*/ 929242 w 1209257"/>
                    <a:gd name="connsiteY956" fmla="*/ 576752 h 977923"/>
                    <a:gd name="connsiteX957" fmla="*/ 923419 w 1209257"/>
                    <a:gd name="connsiteY957" fmla="*/ 583420 h 977923"/>
                    <a:gd name="connsiteX958" fmla="*/ 917111 w 1209257"/>
                    <a:gd name="connsiteY958" fmla="*/ 576752 h 977923"/>
                    <a:gd name="connsiteX959" fmla="*/ 923419 w 1209257"/>
                    <a:gd name="connsiteY959" fmla="*/ 569529 h 977923"/>
                    <a:gd name="connsiteX960" fmla="*/ 904009 w 1209257"/>
                    <a:gd name="connsiteY960" fmla="*/ 569529 h 977923"/>
                    <a:gd name="connsiteX961" fmla="*/ 910317 w 1209257"/>
                    <a:gd name="connsiteY961" fmla="*/ 576752 h 977923"/>
                    <a:gd name="connsiteX962" fmla="*/ 904009 w 1209257"/>
                    <a:gd name="connsiteY962" fmla="*/ 583420 h 977923"/>
                    <a:gd name="connsiteX963" fmla="*/ 897701 w 1209257"/>
                    <a:gd name="connsiteY963" fmla="*/ 576752 h 977923"/>
                    <a:gd name="connsiteX964" fmla="*/ 904009 w 1209257"/>
                    <a:gd name="connsiteY964" fmla="*/ 569529 h 977923"/>
                    <a:gd name="connsiteX965" fmla="*/ 885085 w 1209257"/>
                    <a:gd name="connsiteY965" fmla="*/ 569529 h 977923"/>
                    <a:gd name="connsiteX966" fmla="*/ 890908 w 1209257"/>
                    <a:gd name="connsiteY966" fmla="*/ 576752 h 977923"/>
                    <a:gd name="connsiteX967" fmla="*/ 885085 w 1209257"/>
                    <a:gd name="connsiteY967" fmla="*/ 583420 h 977923"/>
                    <a:gd name="connsiteX968" fmla="*/ 878777 w 1209257"/>
                    <a:gd name="connsiteY968" fmla="*/ 576752 h 977923"/>
                    <a:gd name="connsiteX969" fmla="*/ 885085 w 1209257"/>
                    <a:gd name="connsiteY969" fmla="*/ 569529 h 977923"/>
                    <a:gd name="connsiteX970" fmla="*/ 865675 w 1209257"/>
                    <a:gd name="connsiteY970" fmla="*/ 569529 h 977923"/>
                    <a:gd name="connsiteX971" fmla="*/ 871983 w 1209257"/>
                    <a:gd name="connsiteY971" fmla="*/ 576752 h 977923"/>
                    <a:gd name="connsiteX972" fmla="*/ 865675 w 1209257"/>
                    <a:gd name="connsiteY972" fmla="*/ 583420 h 977923"/>
                    <a:gd name="connsiteX973" fmla="*/ 859852 w 1209257"/>
                    <a:gd name="connsiteY973" fmla="*/ 576752 h 977923"/>
                    <a:gd name="connsiteX974" fmla="*/ 865675 w 1209257"/>
                    <a:gd name="connsiteY974" fmla="*/ 569529 h 977923"/>
                    <a:gd name="connsiteX975" fmla="*/ 846750 w 1209257"/>
                    <a:gd name="connsiteY975" fmla="*/ 569529 h 977923"/>
                    <a:gd name="connsiteX976" fmla="*/ 853059 w 1209257"/>
                    <a:gd name="connsiteY976" fmla="*/ 576752 h 977923"/>
                    <a:gd name="connsiteX977" fmla="*/ 846750 w 1209257"/>
                    <a:gd name="connsiteY977" fmla="*/ 583420 h 977923"/>
                    <a:gd name="connsiteX978" fmla="*/ 840442 w 1209257"/>
                    <a:gd name="connsiteY978" fmla="*/ 576752 h 977923"/>
                    <a:gd name="connsiteX979" fmla="*/ 846750 w 1209257"/>
                    <a:gd name="connsiteY979" fmla="*/ 569529 h 977923"/>
                    <a:gd name="connsiteX980" fmla="*/ 827341 w 1209257"/>
                    <a:gd name="connsiteY980" fmla="*/ 569529 h 977923"/>
                    <a:gd name="connsiteX981" fmla="*/ 833649 w 1209257"/>
                    <a:gd name="connsiteY981" fmla="*/ 576752 h 977923"/>
                    <a:gd name="connsiteX982" fmla="*/ 827341 w 1209257"/>
                    <a:gd name="connsiteY982" fmla="*/ 583420 h 977923"/>
                    <a:gd name="connsiteX983" fmla="*/ 821518 w 1209257"/>
                    <a:gd name="connsiteY983" fmla="*/ 576752 h 977923"/>
                    <a:gd name="connsiteX984" fmla="*/ 827341 w 1209257"/>
                    <a:gd name="connsiteY984" fmla="*/ 569529 h 977923"/>
                    <a:gd name="connsiteX985" fmla="*/ 808416 w 1209257"/>
                    <a:gd name="connsiteY985" fmla="*/ 569529 h 977923"/>
                    <a:gd name="connsiteX986" fmla="*/ 814724 w 1209257"/>
                    <a:gd name="connsiteY986" fmla="*/ 576752 h 977923"/>
                    <a:gd name="connsiteX987" fmla="*/ 808416 w 1209257"/>
                    <a:gd name="connsiteY987" fmla="*/ 583420 h 977923"/>
                    <a:gd name="connsiteX988" fmla="*/ 802108 w 1209257"/>
                    <a:gd name="connsiteY988" fmla="*/ 576752 h 977923"/>
                    <a:gd name="connsiteX989" fmla="*/ 808416 w 1209257"/>
                    <a:gd name="connsiteY989" fmla="*/ 569529 h 977923"/>
                    <a:gd name="connsiteX990" fmla="*/ 789492 w 1209257"/>
                    <a:gd name="connsiteY990" fmla="*/ 569529 h 977923"/>
                    <a:gd name="connsiteX991" fmla="*/ 795315 w 1209257"/>
                    <a:gd name="connsiteY991" fmla="*/ 576752 h 977923"/>
                    <a:gd name="connsiteX992" fmla="*/ 789492 w 1209257"/>
                    <a:gd name="connsiteY992" fmla="*/ 583420 h 977923"/>
                    <a:gd name="connsiteX993" fmla="*/ 783184 w 1209257"/>
                    <a:gd name="connsiteY993" fmla="*/ 576752 h 977923"/>
                    <a:gd name="connsiteX994" fmla="*/ 789492 w 1209257"/>
                    <a:gd name="connsiteY994" fmla="*/ 569529 h 977923"/>
                    <a:gd name="connsiteX995" fmla="*/ 770082 w 1209257"/>
                    <a:gd name="connsiteY995" fmla="*/ 569529 h 977923"/>
                    <a:gd name="connsiteX996" fmla="*/ 776390 w 1209257"/>
                    <a:gd name="connsiteY996" fmla="*/ 576752 h 977923"/>
                    <a:gd name="connsiteX997" fmla="*/ 770082 w 1209257"/>
                    <a:gd name="connsiteY997" fmla="*/ 583420 h 977923"/>
                    <a:gd name="connsiteX998" fmla="*/ 763774 w 1209257"/>
                    <a:gd name="connsiteY998" fmla="*/ 576752 h 977923"/>
                    <a:gd name="connsiteX999" fmla="*/ 770082 w 1209257"/>
                    <a:gd name="connsiteY999" fmla="*/ 569529 h 977923"/>
                    <a:gd name="connsiteX1000" fmla="*/ 521637 w 1209257"/>
                    <a:gd name="connsiteY1000" fmla="*/ 569529 h 977923"/>
                    <a:gd name="connsiteX1001" fmla="*/ 527460 w 1209257"/>
                    <a:gd name="connsiteY1001" fmla="*/ 576752 h 977923"/>
                    <a:gd name="connsiteX1002" fmla="*/ 521637 w 1209257"/>
                    <a:gd name="connsiteY1002" fmla="*/ 583420 h 977923"/>
                    <a:gd name="connsiteX1003" fmla="*/ 515329 w 1209257"/>
                    <a:gd name="connsiteY1003" fmla="*/ 576752 h 977923"/>
                    <a:gd name="connsiteX1004" fmla="*/ 521637 w 1209257"/>
                    <a:gd name="connsiteY1004" fmla="*/ 569529 h 977923"/>
                    <a:gd name="connsiteX1005" fmla="*/ 502227 w 1209257"/>
                    <a:gd name="connsiteY1005" fmla="*/ 569529 h 977923"/>
                    <a:gd name="connsiteX1006" fmla="*/ 508536 w 1209257"/>
                    <a:gd name="connsiteY1006" fmla="*/ 576752 h 977923"/>
                    <a:gd name="connsiteX1007" fmla="*/ 502227 w 1209257"/>
                    <a:gd name="connsiteY1007" fmla="*/ 583420 h 977923"/>
                    <a:gd name="connsiteX1008" fmla="*/ 496405 w 1209257"/>
                    <a:gd name="connsiteY1008" fmla="*/ 576752 h 977923"/>
                    <a:gd name="connsiteX1009" fmla="*/ 502227 w 1209257"/>
                    <a:gd name="connsiteY1009" fmla="*/ 569529 h 977923"/>
                    <a:gd name="connsiteX1010" fmla="*/ 483303 w 1209257"/>
                    <a:gd name="connsiteY1010" fmla="*/ 569529 h 977923"/>
                    <a:gd name="connsiteX1011" fmla="*/ 489611 w 1209257"/>
                    <a:gd name="connsiteY1011" fmla="*/ 576752 h 977923"/>
                    <a:gd name="connsiteX1012" fmla="*/ 483303 w 1209257"/>
                    <a:gd name="connsiteY1012" fmla="*/ 583420 h 977923"/>
                    <a:gd name="connsiteX1013" fmla="*/ 476995 w 1209257"/>
                    <a:gd name="connsiteY1013" fmla="*/ 576752 h 977923"/>
                    <a:gd name="connsiteX1014" fmla="*/ 483303 w 1209257"/>
                    <a:gd name="connsiteY1014" fmla="*/ 569529 h 977923"/>
                    <a:gd name="connsiteX1015" fmla="*/ 463893 w 1209257"/>
                    <a:gd name="connsiteY1015" fmla="*/ 569529 h 977923"/>
                    <a:gd name="connsiteX1016" fmla="*/ 470201 w 1209257"/>
                    <a:gd name="connsiteY1016" fmla="*/ 576752 h 977923"/>
                    <a:gd name="connsiteX1017" fmla="*/ 463893 w 1209257"/>
                    <a:gd name="connsiteY1017" fmla="*/ 583420 h 977923"/>
                    <a:gd name="connsiteX1018" fmla="*/ 458070 w 1209257"/>
                    <a:gd name="connsiteY1018" fmla="*/ 576752 h 977923"/>
                    <a:gd name="connsiteX1019" fmla="*/ 463893 w 1209257"/>
                    <a:gd name="connsiteY1019" fmla="*/ 569529 h 977923"/>
                    <a:gd name="connsiteX1020" fmla="*/ 1188712 w 1209257"/>
                    <a:gd name="connsiteY1020" fmla="*/ 554193 h 977923"/>
                    <a:gd name="connsiteX1021" fmla="*/ 1188552 w 1209257"/>
                    <a:gd name="connsiteY1021" fmla="*/ 554708 h 977923"/>
                    <a:gd name="connsiteX1022" fmla="*/ 1188362 w 1209257"/>
                    <a:gd name="connsiteY1022" fmla="*/ 554527 h 977923"/>
                    <a:gd name="connsiteX1023" fmla="*/ 1037936 w 1209257"/>
                    <a:gd name="connsiteY1023" fmla="*/ 547859 h 977923"/>
                    <a:gd name="connsiteX1024" fmla="*/ 1044245 w 1209257"/>
                    <a:gd name="connsiteY1024" fmla="*/ 554527 h 977923"/>
                    <a:gd name="connsiteX1025" fmla="*/ 1037936 w 1209257"/>
                    <a:gd name="connsiteY1025" fmla="*/ 561750 h 977923"/>
                    <a:gd name="connsiteX1026" fmla="*/ 1031628 w 1209257"/>
                    <a:gd name="connsiteY1026" fmla="*/ 554527 h 977923"/>
                    <a:gd name="connsiteX1027" fmla="*/ 1037936 w 1209257"/>
                    <a:gd name="connsiteY1027" fmla="*/ 547859 h 977923"/>
                    <a:gd name="connsiteX1028" fmla="*/ 1019012 w 1209257"/>
                    <a:gd name="connsiteY1028" fmla="*/ 547859 h 977923"/>
                    <a:gd name="connsiteX1029" fmla="*/ 1024835 w 1209257"/>
                    <a:gd name="connsiteY1029" fmla="*/ 554527 h 977923"/>
                    <a:gd name="connsiteX1030" fmla="*/ 1019012 w 1209257"/>
                    <a:gd name="connsiteY1030" fmla="*/ 561750 h 977923"/>
                    <a:gd name="connsiteX1031" fmla="*/ 1012704 w 1209257"/>
                    <a:gd name="connsiteY1031" fmla="*/ 554527 h 977923"/>
                    <a:gd name="connsiteX1032" fmla="*/ 1019012 w 1209257"/>
                    <a:gd name="connsiteY1032" fmla="*/ 547859 h 977923"/>
                    <a:gd name="connsiteX1033" fmla="*/ 999602 w 1209257"/>
                    <a:gd name="connsiteY1033" fmla="*/ 547859 h 977923"/>
                    <a:gd name="connsiteX1034" fmla="*/ 1005910 w 1209257"/>
                    <a:gd name="connsiteY1034" fmla="*/ 554527 h 977923"/>
                    <a:gd name="connsiteX1035" fmla="*/ 999602 w 1209257"/>
                    <a:gd name="connsiteY1035" fmla="*/ 561750 h 977923"/>
                    <a:gd name="connsiteX1036" fmla="*/ 993779 w 1209257"/>
                    <a:gd name="connsiteY1036" fmla="*/ 554527 h 977923"/>
                    <a:gd name="connsiteX1037" fmla="*/ 999602 w 1209257"/>
                    <a:gd name="connsiteY1037" fmla="*/ 547859 h 977923"/>
                    <a:gd name="connsiteX1038" fmla="*/ 980678 w 1209257"/>
                    <a:gd name="connsiteY1038" fmla="*/ 547859 h 977923"/>
                    <a:gd name="connsiteX1039" fmla="*/ 986986 w 1209257"/>
                    <a:gd name="connsiteY1039" fmla="*/ 554527 h 977923"/>
                    <a:gd name="connsiteX1040" fmla="*/ 980678 w 1209257"/>
                    <a:gd name="connsiteY1040" fmla="*/ 561750 h 977923"/>
                    <a:gd name="connsiteX1041" fmla="*/ 974370 w 1209257"/>
                    <a:gd name="connsiteY1041" fmla="*/ 554527 h 977923"/>
                    <a:gd name="connsiteX1042" fmla="*/ 980678 w 1209257"/>
                    <a:gd name="connsiteY1042" fmla="*/ 547859 h 977923"/>
                    <a:gd name="connsiteX1043" fmla="*/ 961268 w 1209257"/>
                    <a:gd name="connsiteY1043" fmla="*/ 547859 h 977923"/>
                    <a:gd name="connsiteX1044" fmla="*/ 967576 w 1209257"/>
                    <a:gd name="connsiteY1044" fmla="*/ 554527 h 977923"/>
                    <a:gd name="connsiteX1045" fmla="*/ 961268 w 1209257"/>
                    <a:gd name="connsiteY1045" fmla="*/ 561750 h 977923"/>
                    <a:gd name="connsiteX1046" fmla="*/ 955445 w 1209257"/>
                    <a:gd name="connsiteY1046" fmla="*/ 554527 h 977923"/>
                    <a:gd name="connsiteX1047" fmla="*/ 961268 w 1209257"/>
                    <a:gd name="connsiteY1047" fmla="*/ 547859 h 977923"/>
                    <a:gd name="connsiteX1048" fmla="*/ 942343 w 1209257"/>
                    <a:gd name="connsiteY1048" fmla="*/ 547859 h 977923"/>
                    <a:gd name="connsiteX1049" fmla="*/ 948652 w 1209257"/>
                    <a:gd name="connsiteY1049" fmla="*/ 554527 h 977923"/>
                    <a:gd name="connsiteX1050" fmla="*/ 942343 w 1209257"/>
                    <a:gd name="connsiteY1050" fmla="*/ 561750 h 977923"/>
                    <a:gd name="connsiteX1051" fmla="*/ 936035 w 1209257"/>
                    <a:gd name="connsiteY1051" fmla="*/ 554527 h 977923"/>
                    <a:gd name="connsiteX1052" fmla="*/ 942343 w 1209257"/>
                    <a:gd name="connsiteY1052" fmla="*/ 547859 h 977923"/>
                    <a:gd name="connsiteX1053" fmla="*/ 923419 w 1209257"/>
                    <a:gd name="connsiteY1053" fmla="*/ 547859 h 977923"/>
                    <a:gd name="connsiteX1054" fmla="*/ 929242 w 1209257"/>
                    <a:gd name="connsiteY1054" fmla="*/ 554527 h 977923"/>
                    <a:gd name="connsiteX1055" fmla="*/ 923419 w 1209257"/>
                    <a:gd name="connsiteY1055" fmla="*/ 561750 h 977923"/>
                    <a:gd name="connsiteX1056" fmla="*/ 917111 w 1209257"/>
                    <a:gd name="connsiteY1056" fmla="*/ 554527 h 977923"/>
                    <a:gd name="connsiteX1057" fmla="*/ 923419 w 1209257"/>
                    <a:gd name="connsiteY1057" fmla="*/ 547859 h 977923"/>
                    <a:gd name="connsiteX1058" fmla="*/ 904009 w 1209257"/>
                    <a:gd name="connsiteY1058" fmla="*/ 547859 h 977923"/>
                    <a:gd name="connsiteX1059" fmla="*/ 910317 w 1209257"/>
                    <a:gd name="connsiteY1059" fmla="*/ 554527 h 977923"/>
                    <a:gd name="connsiteX1060" fmla="*/ 904009 w 1209257"/>
                    <a:gd name="connsiteY1060" fmla="*/ 561750 h 977923"/>
                    <a:gd name="connsiteX1061" fmla="*/ 897701 w 1209257"/>
                    <a:gd name="connsiteY1061" fmla="*/ 554527 h 977923"/>
                    <a:gd name="connsiteX1062" fmla="*/ 904009 w 1209257"/>
                    <a:gd name="connsiteY1062" fmla="*/ 547859 h 977923"/>
                    <a:gd name="connsiteX1063" fmla="*/ 885085 w 1209257"/>
                    <a:gd name="connsiteY1063" fmla="*/ 547859 h 977923"/>
                    <a:gd name="connsiteX1064" fmla="*/ 890908 w 1209257"/>
                    <a:gd name="connsiteY1064" fmla="*/ 554527 h 977923"/>
                    <a:gd name="connsiteX1065" fmla="*/ 885085 w 1209257"/>
                    <a:gd name="connsiteY1065" fmla="*/ 561750 h 977923"/>
                    <a:gd name="connsiteX1066" fmla="*/ 878777 w 1209257"/>
                    <a:gd name="connsiteY1066" fmla="*/ 554527 h 977923"/>
                    <a:gd name="connsiteX1067" fmla="*/ 885085 w 1209257"/>
                    <a:gd name="connsiteY1067" fmla="*/ 547859 h 977923"/>
                    <a:gd name="connsiteX1068" fmla="*/ 865675 w 1209257"/>
                    <a:gd name="connsiteY1068" fmla="*/ 547859 h 977923"/>
                    <a:gd name="connsiteX1069" fmla="*/ 871983 w 1209257"/>
                    <a:gd name="connsiteY1069" fmla="*/ 554527 h 977923"/>
                    <a:gd name="connsiteX1070" fmla="*/ 865675 w 1209257"/>
                    <a:gd name="connsiteY1070" fmla="*/ 561750 h 977923"/>
                    <a:gd name="connsiteX1071" fmla="*/ 859852 w 1209257"/>
                    <a:gd name="connsiteY1071" fmla="*/ 554527 h 977923"/>
                    <a:gd name="connsiteX1072" fmla="*/ 865675 w 1209257"/>
                    <a:gd name="connsiteY1072" fmla="*/ 547859 h 977923"/>
                    <a:gd name="connsiteX1073" fmla="*/ 846750 w 1209257"/>
                    <a:gd name="connsiteY1073" fmla="*/ 547859 h 977923"/>
                    <a:gd name="connsiteX1074" fmla="*/ 853059 w 1209257"/>
                    <a:gd name="connsiteY1074" fmla="*/ 554527 h 977923"/>
                    <a:gd name="connsiteX1075" fmla="*/ 846750 w 1209257"/>
                    <a:gd name="connsiteY1075" fmla="*/ 561750 h 977923"/>
                    <a:gd name="connsiteX1076" fmla="*/ 840442 w 1209257"/>
                    <a:gd name="connsiteY1076" fmla="*/ 554527 h 977923"/>
                    <a:gd name="connsiteX1077" fmla="*/ 846750 w 1209257"/>
                    <a:gd name="connsiteY1077" fmla="*/ 547859 h 977923"/>
                    <a:gd name="connsiteX1078" fmla="*/ 827341 w 1209257"/>
                    <a:gd name="connsiteY1078" fmla="*/ 547859 h 977923"/>
                    <a:gd name="connsiteX1079" fmla="*/ 833649 w 1209257"/>
                    <a:gd name="connsiteY1079" fmla="*/ 554527 h 977923"/>
                    <a:gd name="connsiteX1080" fmla="*/ 827341 w 1209257"/>
                    <a:gd name="connsiteY1080" fmla="*/ 561750 h 977923"/>
                    <a:gd name="connsiteX1081" fmla="*/ 821518 w 1209257"/>
                    <a:gd name="connsiteY1081" fmla="*/ 554527 h 977923"/>
                    <a:gd name="connsiteX1082" fmla="*/ 827341 w 1209257"/>
                    <a:gd name="connsiteY1082" fmla="*/ 547859 h 977923"/>
                    <a:gd name="connsiteX1083" fmla="*/ 808416 w 1209257"/>
                    <a:gd name="connsiteY1083" fmla="*/ 547859 h 977923"/>
                    <a:gd name="connsiteX1084" fmla="*/ 814724 w 1209257"/>
                    <a:gd name="connsiteY1084" fmla="*/ 554527 h 977923"/>
                    <a:gd name="connsiteX1085" fmla="*/ 808416 w 1209257"/>
                    <a:gd name="connsiteY1085" fmla="*/ 561750 h 977923"/>
                    <a:gd name="connsiteX1086" fmla="*/ 802108 w 1209257"/>
                    <a:gd name="connsiteY1086" fmla="*/ 554527 h 977923"/>
                    <a:gd name="connsiteX1087" fmla="*/ 808416 w 1209257"/>
                    <a:gd name="connsiteY1087" fmla="*/ 547859 h 977923"/>
                    <a:gd name="connsiteX1088" fmla="*/ 789492 w 1209257"/>
                    <a:gd name="connsiteY1088" fmla="*/ 547859 h 977923"/>
                    <a:gd name="connsiteX1089" fmla="*/ 795315 w 1209257"/>
                    <a:gd name="connsiteY1089" fmla="*/ 554527 h 977923"/>
                    <a:gd name="connsiteX1090" fmla="*/ 789492 w 1209257"/>
                    <a:gd name="connsiteY1090" fmla="*/ 561750 h 977923"/>
                    <a:gd name="connsiteX1091" fmla="*/ 783184 w 1209257"/>
                    <a:gd name="connsiteY1091" fmla="*/ 554527 h 977923"/>
                    <a:gd name="connsiteX1092" fmla="*/ 789492 w 1209257"/>
                    <a:gd name="connsiteY1092" fmla="*/ 547859 h 977923"/>
                    <a:gd name="connsiteX1093" fmla="*/ 770082 w 1209257"/>
                    <a:gd name="connsiteY1093" fmla="*/ 547859 h 977923"/>
                    <a:gd name="connsiteX1094" fmla="*/ 776390 w 1209257"/>
                    <a:gd name="connsiteY1094" fmla="*/ 554527 h 977923"/>
                    <a:gd name="connsiteX1095" fmla="*/ 770082 w 1209257"/>
                    <a:gd name="connsiteY1095" fmla="*/ 561750 h 977923"/>
                    <a:gd name="connsiteX1096" fmla="*/ 763774 w 1209257"/>
                    <a:gd name="connsiteY1096" fmla="*/ 554527 h 977923"/>
                    <a:gd name="connsiteX1097" fmla="*/ 770082 w 1209257"/>
                    <a:gd name="connsiteY1097" fmla="*/ 547859 h 977923"/>
                    <a:gd name="connsiteX1098" fmla="*/ 751157 w 1209257"/>
                    <a:gd name="connsiteY1098" fmla="*/ 547859 h 977923"/>
                    <a:gd name="connsiteX1099" fmla="*/ 757466 w 1209257"/>
                    <a:gd name="connsiteY1099" fmla="*/ 554527 h 977923"/>
                    <a:gd name="connsiteX1100" fmla="*/ 751157 w 1209257"/>
                    <a:gd name="connsiteY1100" fmla="*/ 561750 h 977923"/>
                    <a:gd name="connsiteX1101" fmla="*/ 744849 w 1209257"/>
                    <a:gd name="connsiteY1101" fmla="*/ 554527 h 977923"/>
                    <a:gd name="connsiteX1102" fmla="*/ 751157 w 1209257"/>
                    <a:gd name="connsiteY1102" fmla="*/ 547859 h 977923"/>
                    <a:gd name="connsiteX1103" fmla="*/ 406634 w 1209257"/>
                    <a:gd name="connsiteY1103" fmla="*/ 547859 h 977923"/>
                    <a:gd name="connsiteX1104" fmla="*/ 412943 w 1209257"/>
                    <a:gd name="connsiteY1104" fmla="*/ 554527 h 977923"/>
                    <a:gd name="connsiteX1105" fmla="*/ 406634 w 1209257"/>
                    <a:gd name="connsiteY1105" fmla="*/ 561750 h 977923"/>
                    <a:gd name="connsiteX1106" fmla="*/ 400326 w 1209257"/>
                    <a:gd name="connsiteY1106" fmla="*/ 554527 h 977923"/>
                    <a:gd name="connsiteX1107" fmla="*/ 406634 w 1209257"/>
                    <a:gd name="connsiteY1107" fmla="*/ 547859 h 977923"/>
                    <a:gd name="connsiteX1108" fmla="*/ 387710 w 1209257"/>
                    <a:gd name="connsiteY1108" fmla="*/ 528968 h 977923"/>
                    <a:gd name="connsiteX1109" fmla="*/ 391107 w 1209257"/>
                    <a:gd name="connsiteY1109" fmla="*/ 532857 h 977923"/>
                    <a:gd name="connsiteX1110" fmla="*/ 387710 w 1209257"/>
                    <a:gd name="connsiteY1110" fmla="*/ 536747 h 977923"/>
                    <a:gd name="connsiteX1111" fmla="*/ 383828 w 1209257"/>
                    <a:gd name="connsiteY1111" fmla="*/ 532857 h 977923"/>
                    <a:gd name="connsiteX1112" fmla="*/ 387710 w 1209257"/>
                    <a:gd name="connsiteY1112" fmla="*/ 528968 h 977923"/>
                    <a:gd name="connsiteX1113" fmla="*/ 1191273 w 1209257"/>
                    <a:gd name="connsiteY1113" fmla="*/ 525634 h 977923"/>
                    <a:gd name="connsiteX1114" fmla="*/ 1195597 w 1209257"/>
                    <a:gd name="connsiteY1114" fmla="*/ 530998 h 977923"/>
                    <a:gd name="connsiteX1115" fmla="*/ 1195446 w 1209257"/>
                    <a:gd name="connsiteY1115" fmla="*/ 532501 h 977923"/>
                    <a:gd name="connsiteX1116" fmla="*/ 1194232 w 1209257"/>
                    <a:gd name="connsiteY1116" fmla="*/ 536410 h 977923"/>
                    <a:gd name="connsiteX1117" fmla="*/ 1191273 w 1209257"/>
                    <a:gd name="connsiteY1117" fmla="*/ 540080 h 977923"/>
                    <a:gd name="connsiteX1118" fmla="*/ 1184965 w 1209257"/>
                    <a:gd name="connsiteY1118" fmla="*/ 532857 h 977923"/>
                    <a:gd name="connsiteX1119" fmla="*/ 1191273 w 1209257"/>
                    <a:gd name="connsiteY1119" fmla="*/ 525634 h 977923"/>
                    <a:gd name="connsiteX1120" fmla="*/ 1076271 w 1209257"/>
                    <a:gd name="connsiteY1120" fmla="*/ 525634 h 977923"/>
                    <a:gd name="connsiteX1121" fmla="*/ 1082579 w 1209257"/>
                    <a:gd name="connsiteY1121" fmla="*/ 532857 h 977923"/>
                    <a:gd name="connsiteX1122" fmla="*/ 1076271 w 1209257"/>
                    <a:gd name="connsiteY1122" fmla="*/ 540080 h 977923"/>
                    <a:gd name="connsiteX1123" fmla="*/ 1069963 w 1209257"/>
                    <a:gd name="connsiteY1123" fmla="*/ 532857 h 977923"/>
                    <a:gd name="connsiteX1124" fmla="*/ 1076271 w 1209257"/>
                    <a:gd name="connsiteY1124" fmla="*/ 525634 h 977923"/>
                    <a:gd name="connsiteX1125" fmla="*/ 1057346 w 1209257"/>
                    <a:gd name="connsiteY1125" fmla="*/ 525634 h 977923"/>
                    <a:gd name="connsiteX1126" fmla="*/ 1063169 w 1209257"/>
                    <a:gd name="connsiteY1126" fmla="*/ 532857 h 977923"/>
                    <a:gd name="connsiteX1127" fmla="*/ 1057346 w 1209257"/>
                    <a:gd name="connsiteY1127" fmla="*/ 540080 h 977923"/>
                    <a:gd name="connsiteX1128" fmla="*/ 1051038 w 1209257"/>
                    <a:gd name="connsiteY1128" fmla="*/ 532857 h 977923"/>
                    <a:gd name="connsiteX1129" fmla="*/ 1057346 w 1209257"/>
                    <a:gd name="connsiteY1129" fmla="*/ 525634 h 977923"/>
                    <a:gd name="connsiteX1130" fmla="*/ 1037936 w 1209257"/>
                    <a:gd name="connsiteY1130" fmla="*/ 525634 h 977923"/>
                    <a:gd name="connsiteX1131" fmla="*/ 1044245 w 1209257"/>
                    <a:gd name="connsiteY1131" fmla="*/ 532857 h 977923"/>
                    <a:gd name="connsiteX1132" fmla="*/ 1037936 w 1209257"/>
                    <a:gd name="connsiteY1132" fmla="*/ 540080 h 977923"/>
                    <a:gd name="connsiteX1133" fmla="*/ 1031628 w 1209257"/>
                    <a:gd name="connsiteY1133" fmla="*/ 532857 h 977923"/>
                    <a:gd name="connsiteX1134" fmla="*/ 1037936 w 1209257"/>
                    <a:gd name="connsiteY1134" fmla="*/ 525634 h 977923"/>
                    <a:gd name="connsiteX1135" fmla="*/ 999602 w 1209257"/>
                    <a:gd name="connsiteY1135" fmla="*/ 525634 h 977923"/>
                    <a:gd name="connsiteX1136" fmla="*/ 1005910 w 1209257"/>
                    <a:gd name="connsiteY1136" fmla="*/ 532857 h 977923"/>
                    <a:gd name="connsiteX1137" fmla="*/ 999602 w 1209257"/>
                    <a:gd name="connsiteY1137" fmla="*/ 540080 h 977923"/>
                    <a:gd name="connsiteX1138" fmla="*/ 993779 w 1209257"/>
                    <a:gd name="connsiteY1138" fmla="*/ 532857 h 977923"/>
                    <a:gd name="connsiteX1139" fmla="*/ 999602 w 1209257"/>
                    <a:gd name="connsiteY1139" fmla="*/ 525634 h 977923"/>
                    <a:gd name="connsiteX1140" fmla="*/ 980678 w 1209257"/>
                    <a:gd name="connsiteY1140" fmla="*/ 525634 h 977923"/>
                    <a:gd name="connsiteX1141" fmla="*/ 986986 w 1209257"/>
                    <a:gd name="connsiteY1141" fmla="*/ 532857 h 977923"/>
                    <a:gd name="connsiteX1142" fmla="*/ 980678 w 1209257"/>
                    <a:gd name="connsiteY1142" fmla="*/ 540080 h 977923"/>
                    <a:gd name="connsiteX1143" fmla="*/ 974370 w 1209257"/>
                    <a:gd name="connsiteY1143" fmla="*/ 532857 h 977923"/>
                    <a:gd name="connsiteX1144" fmla="*/ 980678 w 1209257"/>
                    <a:gd name="connsiteY1144" fmla="*/ 525634 h 977923"/>
                    <a:gd name="connsiteX1145" fmla="*/ 961268 w 1209257"/>
                    <a:gd name="connsiteY1145" fmla="*/ 525634 h 977923"/>
                    <a:gd name="connsiteX1146" fmla="*/ 967576 w 1209257"/>
                    <a:gd name="connsiteY1146" fmla="*/ 532857 h 977923"/>
                    <a:gd name="connsiteX1147" fmla="*/ 961268 w 1209257"/>
                    <a:gd name="connsiteY1147" fmla="*/ 540080 h 977923"/>
                    <a:gd name="connsiteX1148" fmla="*/ 955445 w 1209257"/>
                    <a:gd name="connsiteY1148" fmla="*/ 532857 h 977923"/>
                    <a:gd name="connsiteX1149" fmla="*/ 961268 w 1209257"/>
                    <a:gd name="connsiteY1149" fmla="*/ 525634 h 977923"/>
                    <a:gd name="connsiteX1150" fmla="*/ 942343 w 1209257"/>
                    <a:gd name="connsiteY1150" fmla="*/ 525634 h 977923"/>
                    <a:gd name="connsiteX1151" fmla="*/ 948652 w 1209257"/>
                    <a:gd name="connsiteY1151" fmla="*/ 532857 h 977923"/>
                    <a:gd name="connsiteX1152" fmla="*/ 942343 w 1209257"/>
                    <a:gd name="connsiteY1152" fmla="*/ 540080 h 977923"/>
                    <a:gd name="connsiteX1153" fmla="*/ 936035 w 1209257"/>
                    <a:gd name="connsiteY1153" fmla="*/ 532857 h 977923"/>
                    <a:gd name="connsiteX1154" fmla="*/ 942343 w 1209257"/>
                    <a:gd name="connsiteY1154" fmla="*/ 525634 h 977923"/>
                    <a:gd name="connsiteX1155" fmla="*/ 923419 w 1209257"/>
                    <a:gd name="connsiteY1155" fmla="*/ 525634 h 977923"/>
                    <a:gd name="connsiteX1156" fmla="*/ 929242 w 1209257"/>
                    <a:gd name="connsiteY1156" fmla="*/ 532857 h 977923"/>
                    <a:gd name="connsiteX1157" fmla="*/ 923419 w 1209257"/>
                    <a:gd name="connsiteY1157" fmla="*/ 540080 h 977923"/>
                    <a:gd name="connsiteX1158" fmla="*/ 917111 w 1209257"/>
                    <a:gd name="connsiteY1158" fmla="*/ 532857 h 977923"/>
                    <a:gd name="connsiteX1159" fmla="*/ 923419 w 1209257"/>
                    <a:gd name="connsiteY1159" fmla="*/ 525634 h 977923"/>
                    <a:gd name="connsiteX1160" fmla="*/ 904009 w 1209257"/>
                    <a:gd name="connsiteY1160" fmla="*/ 525634 h 977923"/>
                    <a:gd name="connsiteX1161" fmla="*/ 910317 w 1209257"/>
                    <a:gd name="connsiteY1161" fmla="*/ 532857 h 977923"/>
                    <a:gd name="connsiteX1162" fmla="*/ 904009 w 1209257"/>
                    <a:gd name="connsiteY1162" fmla="*/ 540080 h 977923"/>
                    <a:gd name="connsiteX1163" fmla="*/ 897701 w 1209257"/>
                    <a:gd name="connsiteY1163" fmla="*/ 532857 h 977923"/>
                    <a:gd name="connsiteX1164" fmla="*/ 904009 w 1209257"/>
                    <a:gd name="connsiteY1164" fmla="*/ 525634 h 977923"/>
                    <a:gd name="connsiteX1165" fmla="*/ 885085 w 1209257"/>
                    <a:gd name="connsiteY1165" fmla="*/ 525634 h 977923"/>
                    <a:gd name="connsiteX1166" fmla="*/ 890908 w 1209257"/>
                    <a:gd name="connsiteY1166" fmla="*/ 532857 h 977923"/>
                    <a:gd name="connsiteX1167" fmla="*/ 885085 w 1209257"/>
                    <a:gd name="connsiteY1167" fmla="*/ 540080 h 977923"/>
                    <a:gd name="connsiteX1168" fmla="*/ 878777 w 1209257"/>
                    <a:gd name="connsiteY1168" fmla="*/ 532857 h 977923"/>
                    <a:gd name="connsiteX1169" fmla="*/ 885085 w 1209257"/>
                    <a:gd name="connsiteY1169" fmla="*/ 525634 h 977923"/>
                    <a:gd name="connsiteX1170" fmla="*/ 865675 w 1209257"/>
                    <a:gd name="connsiteY1170" fmla="*/ 525634 h 977923"/>
                    <a:gd name="connsiteX1171" fmla="*/ 871983 w 1209257"/>
                    <a:gd name="connsiteY1171" fmla="*/ 532857 h 977923"/>
                    <a:gd name="connsiteX1172" fmla="*/ 865675 w 1209257"/>
                    <a:gd name="connsiteY1172" fmla="*/ 540080 h 977923"/>
                    <a:gd name="connsiteX1173" fmla="*/ 859852 w 1209257"/>
                    <a:gd name="connsiteY1173" fmla="*/ 532857 h 977923"/>
                    <a:gd name="connsiteX1174" fmla="*/ 865675 w 1209257"/>
                    <a:gd name="connsiteY1174" fmla="*/ 525634 h 977923"/>
                    <a:gd name="connsiteX1175" fmla="*/ 846750 w 1209257"/>
                    <a:gd name="connsiteY1175" fmla="*/ 525634 h 977923"/>
                    <a:gd name="connsiteX1176" fmla="*/ 853059 w 1209257"/>
                    <a:gd name="connsiteY1176" fmla="*/ 532857 h 977923"/>
                    <a:gd name="connsiteX1177" fmla="*/ 846750 w 1209257"/>
                    <a:gd name="connsiteY1177" fmla="*/ 540080 h 977923"/>
                    <a:gd name="connsiteX1178" fmla="*/ 840442 w 1209257"/>
                    <a:gd name="connsiteY1178" fmla="*/ 532857 h 977923"/>
                    <a:gd name="connsiteX1179" fmla="*/ 846750 w 1209257"/>
                    <a:gd name="connsiteY1179" fmla="*/ 525634 h 977923"/>
                    <a:gd name="connsiteX1180" fmla="*/ 827341 w 1209257"/>
                    <a:gd name="connsiteY1180" fmla="*/ 525634 h 977923"/>
                    <a:gd name="connsiteX1181" fmla="*/ 833649 w 1209257"/>
                    <a:gd name="connsiteY1181" fmla="*/ 532857 h 977923"/>
                    <a:gd name="connsiteX1182" fmla="*/ 827341 w 1209257"/>
                    <a:gd name="connsiteY1182" fmla="*/ 540080 h 977923"/>
                    <a:gd name="connsiteX1183" fmla="*/ 821518 w 1209257"/>
                    <a:gd name="connsiteY1183" fmla="*/ 532857 h 977923"/>
                    <a:gd name="connsiteX1184" fmla="*/ 827341 w 1209257"/>
                    <a:gd name="connsiteY1184" fmla="*/ 525634 h 977923"/>
                    <a:gd name="connsiteX1185" fmla="*/ 808416 w 1209257"/>
                    <a:gd name="connsiteY1185" fmla="*/ 525634 h 977923"/>
                    <a:gd name="connsiteX1186" fmla="*/ 814724 w 1209257"/>
                    <a:gd name="connsiteY1186" fmla="*/ 532857 h 977923"/>
                    <a:gd name="connsiteX1187" fmla="*/ 808416 w 1209257"/>
                    <a:gd name="connsiteY1187" fmla="*/ 540080 h 977923"/>
                    <a:gd name="connsiteX1188" fmla="*/ 802108 w 1209257"/>
                    <a:gd name="connsiteY1188" fmla="*/ 532857 h 977923"/>
                    <a:gd name="connsiteX1189" fmla="*/ 808416 w 1209257"/>
                    <a:gd name="connsiteY1189" fmla="*/ 525634 h 977923"/>
                    <a:gd name="connsiteX1190" fmla="*/ 789492 w 1209257"/>
                    <a:gd name="connsiteY1190" fmla="*/ 525634 h 977923"/>
                    <a:gd name="connsiteX1191" fmla="*/ 795315 w 1209257"/>
                    <a:gd name="connsiteY1191" fmla="*/ 532857 h 977923"/>
                    <a:gd name="connsiteX1192" fmla="*/ 789492 w 1209257"/>
                    <a:gd name="connsiteY1192" fmla="*/ 540080 h 977923"/>
                    <a:gd name="connsiteX1193" fmla="*/ 783184 w 1209257"/>
                    <a:gd name="connsiteY1193" fmla="*/ 532857 h 977923"/>
                    <a:gd name="connsiteX1194" fmla="*/ 789492 w 1209257"/>
                    <a:gd name="connsiteY1194" fmla="*/ 525634 h 977923"/>
                    <a:gd name="connsiteX1195" fmla="*/ 770082 w 1209257"/>
                    <a:gd name="connsiteY1195" fmla="*/ 525634 h 977923"/>
                    <a:gd name="connsiteX1196" fmla="*/ 776390 w 1209257"/>
                    <a:gd name="connsiteY1196" fmla="*/ 532857 h 977923"/>
                    <a:gd name="connsiteX1197" fmla="*/ 770082 w 1209257"/>
                    <a:gd name="connsiteY1197" fmla="*/ 540080 h 977923"/>
                    <a:gd name="connsiteX1198" fmla="*/ 763774 w 1209257"/>
                    <a:gd name="connsiteY1198" fmla="*/ 532857 h 977923"/>
                    <a:gd name="connsiteX1199" fmla="*/ 770082 w 1209257"/>
                    <a:gd name="connsiteY1199" fmla="*/ 525634 h 977923"/>
                    <a:gd name="connsiteX1200" fmla="*/ 751157 w 1209257"/>
                    <a:gd name="connsiteY1200" fmla="*/ 525634 h 977923"/>
                    <a:gd name="connsiteX1201" fmla="*/ 757466 w 1209257"/>
                    <a:gd name="connsiteY1201" fmla="*/ 532857 h 977923"/>
                    <a:gd name="connsiteX1202" fmla="*/ 751157 w 1209257"/>
                    <a:gd name="connsiteY1202" fmla="*/ 540080 h 977923"/>
                    <a:gd name="connsiteX1203" fmla="*/ 744849 w 1209257"/>
                    <a:gd name="connsiteY1203" fmla="*/ 532857 h 977923"/>
                    <a:gd name="connsiteX1204" fmla="*/ 751157 w 1209257"/>
                    <a:gd name="connsiteY1204" fmla="*/ 525634 h 977923"/>
                    <a:gd name="connsiteX1205" fmla="*/ 368300 w 1209257"/>
                    <a:gd name="connsiteY1205" fmla="*/ 525634 h 977923"/>
                    <a:gd name="connsiteX1206" fmla="*/ 374608 w 1209257"/>
                    <a:gd name="connsiteY1206" fmla="*/ 532857 h 977923"/>
                    <a:gd name="connsiteX1207" fmla="*/ 368300 w 1209257"/>
                    <a:gd name="connsiteY1207" fmla="*/ 540080 h 977923"/>
                    <a:gd name="connsiteX1208" fmla="*/ 362477 w 1209257"/>
                    <a:gd name="connsiteY1208" fmla="*/ 532857 h 977923"/>
                    <a:gd name="connsiteX1209" fmla="*/ 368300 w 1209257"/>
                    <a:gd name="connsiteY1209" fmla="*/ 525634 h 977923"/>
                    <a:gd name="connsiteX1210" fmla="*/ 349376 w 1209257"/>
                    <a:gd name="connsiteY1210" fmla="*/ 525634 h 977923"/>
                    <a:gd name="connsiteX1211" fmla="*/ 355684 w 1209257"/>
                    <a:gd name="connsiteY1211" fmla="*/ 532857 h 977923"/>
                    <a:gd name="connsiteX1212" fmla="*/ 349376 w 1209257"/>
                    <a:gd name="connsiteY1212" fmla="*/ 540080 h 977923"/>
                    <a:gd name="connsiteX1213" fmla="*/ 343068 w 1209257"/>
                    <a:gd name="connsiteY1213" fmla="*/ 532857 h 977923"/>
                    <a:gd name="connsiteX1214" fmla="*/ 349376 w 1209257"/>
                    <a:gd name="connsiteY1214" fmla="*/ 525634 h 977923"/>
                    <a:gd name="connsiteX1215" fmla="*/ 1191273 w 1209257"/>
                    <a:gd name="connsiteY1215" fmla="*/ 503964 h 977923"/>
                    <a:gd name="connsiteX1216" fmla="*/ 1197096 w 1209257"/>
                    <a:gd name="connsiteY1216" fmla="*/ 510632 h 977923"/>
                    <a:gd name="connsiteX1217" fmla="*/ 1191273 w 1209257"/>
                    <a:gd name="connsiteY1217" fmla="*/ 517855 h 977923"/>
                    <a:gd name="connsiteX1218" fmla="*/ 1184965 w 1209257"/>
                    <a:gd name="connsiteY1218" fmla="*/ 510632 h 977923"/>
                    <a:gd name="connsiteX1219" fmla="*/ 1191273 w 1209257"/>
                    <a:gd name="connsiteY1219" fmla="*/ 503964 h 977923"/>
                    <a:gd name="connsiteX1220" fmla="*/ 1095195 w 1209257"/>
                    <a:gd name="connsiteY1220" fmla="*/ 503964 h 977923"/>
                    <a:gd name="connsiteX1221" fmla="*/ 1101503 w 1209257"/>
                    <a:gd name="connsiteY1221" fmla="*/ 510632 h 977923"/>
                    <a:gd name="connsiteX1222" fmla="*/ 1095195 w 1209257"/>
                    <a:gd name="connsiteY1222" fmla="*/ 517855 h 977923"/>
                    <a:gd name="connsiteX1223" fmla="*/ 1089372 w 1209257"/>
                    <a:gd name="connsiteY1223" fmla="*/ 510632 h 977923"/>
                    <a:gd name="connsiteX1224" fmla="*/ 1095195 w 1209257"/>
                    <a:gd name="connsiteY1224" fmla="*/ 503964 h 977923"/>
                    <a:gd name="connsiteX1225" fmla="*/ 1076271 w 1209257"/>
                    <a:gd name="connsiteY1225" fmla="*/ 503964 h 977923"/>
                    <a:gd name="connsiteX1226" fmla="*/ 1082579 w 1209257"/>
                    <a:gd name="connsiteY1226" fmla="*/ 510632 h 977923"/>
                    <a:gd name="connsiteX1227" fmla="*/ 1076271 w 1209257"/>
                    <a:gd name="connsiteY1227" fmla="*/ 517855 h 977923"/>
                    <a:gd name="connsiteX1228" fmla="*/ 1069963 w 1209257"/>
                    <a:gd name="connsiteY1228" fmla="*/ 510632 h 977923"/>
                    <a:gd name="connsiteX1229" fmla="*/ 1076271 w 1209257"/>
                    <a:gd name="connsiteY1229" fmla="*/ 503964 h 977923"/>
                    <a:gd name="connsiteX1230" fmla="*/ 1057346 w 1209257"/>
                    <a:gd name="connsiteY1230" fmla="*/ 503964 h 977923"/>
                    <a:gd name="connsiteX1231" fmla="*/ 1063169 w 1209257"/>
                    <a:gd name="connsiteY1231" fmla="*/ 510632 h 977923"/>
                    <a:gd name="connsiteX1232" fmla="*/ 1057346 w 1209257"/>
                    <a:gd name="connsiteY1232" fmla="*/ 517855 h 977923"/>
                    <a:gd name="connsiteX1233" fmla="*/ 1051038 w 1209257"/>
                    <a:gd name="connsiteY1233" fmla="*/ 510632 h 977923"/>
                    <a:gd name="connsiteX1234" fmla="*/ 1057346 w 1209257"/>
                    <a:gd name="connsiteY1234" fmla="*/ 503964 h 977923"/>
                    <a:gd name="connsiteX1235" fmla="*/ 1037936 w 1209257"/>
                    <a:gd name="connsiteY1235" fmla="*/ 503964 h 977923"/>
                    <a:gd name="connsiteX1236" fmla="*/ 1044245 w 1209257"/>
                    <a:gd name="connsiteY1236" fmla="*/ 510632 h 977923"/>
                    <a:gd name="connsiteX1237" fmla="*/ 1037936 w 1209257"/>
                    <a:gd name="connsiteY1237" fmla="*/ 517855 h 977923"/>
                    <a:gd name="connsiteX1238" fmla="*/ 1031628 w 1209257"/>
                    <a:gd name="connsiteY1238" fmla="*/ 510632 h 977923"/>
                    <a:gd name="connsiteX1239" fmla="*/ 1037936 w 1209257"/>
                    <a:gd name="connsiteY1239" fmla="*/ 503964 h 977923"/>
                    <a:gd name="connsiteX1240" fmla="*/ 1019012 w 1209257"/>
                    <a:gd name="connsiteY1240" fmla="*/ 503964 h 977923"/>
                    <a:gd name="connsiteX1241" fmla="*/ 1024835 w 1209257"/>
                    <a:gd name="connsiteY1241" fmla="*/ 510632 h 977923"/>
                    <a:gd name="connsiteX1242" fmla="*/ 1019012 w 1209257"/>
                    <a:gd name="connsiteY1242" fmla="*/ 517855 h 977923"/>
                    <a:gd name="connsiteX1243" fmla="*/ 1012704 w 1209257"/>
                    <a:gd name="connsiteY1243" fmla="*/ 510632 h 977923"/>
                    <a:gd name="connsiteX1244" fmla="*/ 1019012 w 1209257"/>
                    <a:gd name="connsiteY1244" fmla="*/ 503964 h 977923"/>
                    <a:gd name="connsiteX1245" fmla="*/ 999602 w 1209257"/>
                    <a:gd name="connsiteY1245" fmla="*/ 503964 h 977923"/>
                    <a:gd name="connsiteX1246" fmla="*/ 1005910 w 1209257"/>
                    <a:gd name="connsiteY1246" fmla="*/ 510632 h 977923"/>
                    <a:gd name="connsiteX1247" fmla="*/ 999602 w 1209257"/>
                    <a:gd name="connsiteY1247" fmla="*/ 517855 h 977923"/>
                    <a:gd name="connsiteX1248" fmla="*/ 993779 w 1209257"/>
                    <a:gd name="connsiteY1248" fmla="*/ 510632 h 977923"/>
                    <a:gd name="connsiteX1249" fmla="*/ 999602 w 1209257"/>
                    <a:gd name="connsiteY1249" fmla="*/ 503964 h 977923"/>
                    <a:gd name="connsiteX1250" fmla="*/ 980678 w 1209257"/>
                    <a:gd name="connsiteY1250" fmla="*/ 503964 h 977923"/>
                    <a:gd name="connsiteX1251" fmla="*/ 986986 w 1209257"/>
                    <a:gd name="connsiteY1251" fmla="*/ 510632 h 977923"/>
                    <a:gd name="connsiteX1252" fmla="*/ 980678 w 1209257"/>
                    <a:gd name="connsiteY1252" fmla="*/ 517855 h 977923"/>
                    <a:gd name="connsiteX1253" fmla="*/ 974370 w 1209257"/>
                    <a:gd name="connsiteY1253" fmla="*/ 510632 h 977923"/>
                    <a:gd name="connsiteX1254" fmla="*/ 980678 w 1209257"/>
                    <a:gd name="connsiteY1254" fmla="*/ 503964 h 977923"/>
                    <a:gd name="connsiteX1255" fmla="*/ 961268 w 1209257"/>
                    <a:gd name="connsiteY1255" fmla="*/ 503964 h 977923"/>
                    <a:gd name="connsiteX1256" fmla="*/ 967576 w 1209257"/>
                    <a:gd name="connsiteY1256" fmla="*/ 510632 h 977923"/>
                    <a:gd name="connsiteX1257" fmla="*/ 961268 w 1209257"/>
                    <a:gd name="connsiteY1257" fmla="*/ 517855 h 977923"/>
                    <a:gd name="connsiteX1258" fmla="*/ 955445 w 1209257"/>
                    <a:gd name="connsiteY1258" fmla="*/ 510632 h 977923"/>
                    <a:gd name="connsiteX1259" fmla="*/ 961268 w 1209257"/>
                    <a:gd name="connsiteY1259" fmla="*/ 503964 h 977923"/>
                    <a:gd name="connsiteX1260" fmla="*/ 942343 w 1209257"/>
                    <a:gd name="connsiteY1260" fmla="*/ 503964 h 977923"/>
                    <a:gd name="connsiteX1261" fmla="*/ 948652 w 1209257"/>
                    <a:gd name="connsiteY1261" fmla="*/ 510632 h 977923"/>
                    <a:gd name="connsiteX1262" fmla="*/ 942343 w 1209257"/>
                    <a:gd name="connsiteY1262" fmla="*/ 517855 h 977923"/>
                    <a:gd name="connsiteX1263" fmla="*/ 936035 w 1209257"/>
                    <a:gd name="connsiteY1263" fmla="*/ 510632 h 977923"/>
                    <a:gd name="connsiteX1264" fmla="*/ 942343 w 1209257"/>
                    <a:gd name="connsiteY1264" fmla="*/ 503964 h 977923"/>
                    <a:gd name="connsiteX1265" fmla="*/ 923419 w 1209257"/>
                    <a:gd name="connsiteY1265" fmla="*/ 503964 h 977923"/>
                    <a:gd name="connsiteX1266" fmla="*/ 929242 w 1209257"/>
                    <a:gd name="connsiteY1266" fmla="*/ 510632 h 977923"/>
                    <a:gd name="connsiteX1267" fmla="*/ 923419 w 1209257"/>
                    <a:gd name="connsiteY1267" fmla="*/ 517855 h 977923"/>
                    <a:gd name="connsiteX1268" fmla="*/ 917111 w 1209257"/>
                    <a:gd name="connsiteY1268" fmla="*/ 510632 h 977923"/>
                    <a:gd name="connsiteX1269" fmla="*/ 923419 w 1209257"/>
                    <a:gd name="connsiteY1269" fmla="*/ 503964 h 977923"/>
                    <a:gd name="connsiteX1270" fmla="*/ 904009 w 1209257"/>
                    <a:gd name="connsiteY1270" fmla="*/ 503964 h 977923"/>
                    <a:gd name="connsiteX1271" fmla="*/ 910317 w 1209257"/>
                    <a:gd name="connsiteY1271" fmla="*/ 510632 h 977923"/>
                    <a:gd name="connsiteX1272" fmla="*/ 904009 w 1209257"/>
                    <a:gd name="connsiteY1272" fmla="*/ 517855 h 977923"/>
                    <a:gd name="connsiteX1273" fmla="*/ 897701 w 1209257"/>
                    <a:gd name="connsiteY1273" fmla="*/ 510632 h 977923"/>
                    <a:gd name="connsiteX1274" fmla="*/ 904009 w 1209257"/>
                    <a:gd name="connsiteY1274" fmla="*/ 503964 h 977923"/>
                    <a:gd name="connsiteX1275" fmla="*/ 885085 w 1209257"/>
                    <a:gd name="connsiteY1275" fmla="*/ 503964 h 977923"/>
                    <a:gd name="connsiteX1276" fmla="*/ 890908 w 1209257"/>
                    <a:gd name="connsiteY1276" fmla="*/ 510632 h 977923"/>
                    <a:gd name="connsiteX1277" fmla="*/ 885085 w 1209257"/>
                    <a:gd name="connsiteY1277" fmla="*/ 517855 h 977923"/>
                    <a:gd name="connsiteX1278" fmla="*/ 878777 w 1209257"/>
                    <a:gd name="connsiteY1278" fmla="*/ 510632 h 977923"/>
                    <a:gd name="connsiteX1279" fmla="*/ 885085 w 1209257"/>
                    <a:gd name="connsiteY1279" fmla="*/ 503964 h 977923"/>
                    <a:gd name="connsiteX1280" fmla="*/ 865675 w 1209257"/>
                    <a:gd name="connsiteY1280" fmla="*/ 503964 h 977923"/>
                    <a:gd name="connsiteX1281" fmla="*/ 871983 w 1209257"/>
                    <a:gd name="connsiteY1281" fmla="*/ 510632 h 977923"/>
                    <a:gd name="connsiteX1282" fmla="*/ 865675 w 1209257"/>
                    <a:gd name="connsiteY1282" fmla="*/ 517855 h 977923"/>
                    <a:gd name="connsiteX1283" fmla="*/ 859852 w 1209257"/>
                    <a:gd name="connsiteY1283" fmla="*/ 510632 h 977923"/>
                    <a:gd name="connsiteX1284" fmla="*/ 865675 w 1209257"/>
                    <a:gd name="connsiteY1284" fmla="*/ 503964 h 977923"/>
                    <a:gd name="connsiteX1285" fmla="*/ 846750 w 1209257"/>
                    <a:gd name="connsiteY1285" fmla="*/ 503964 h 977923"/>
                    <a:gd name="connsiteX1286" fmla="*/ 853059 w 1209257"/>
                    <a:gd name="connsiteY1286" fmla="*/ 510632 h 977923"/>
                    <a:gd name="connsiteX1287" fmla="*/ 846750 w 1209257"/>
                    <a:gd name="connsiteY1287" fmla="*/ 517855 h 977923"/>
                    <a:gd name="connsiteX1288" fmla="*/ 840442 w 1209257"/>
                    <a:gd name="connsiteY1288" fmla="*/ 510632 h 977923"/>
                    <a:gd name="connsiteX1289" fmla="*/ 846750 w 1209257"/>
                    <a:gd name="connsiteY1289" fmla="*/ 503964 h 977923"/>
                    <a:gd name="connsiteX1290" fmla="*/ 827341 w 1209257"/>
                    <a:gd name="connsiteY1290" fmla="*/ 503964 h 977923"/>
                    <a:gd name="connsiteX1291" fmla="*/ 833649 w 1209257"/>
                    <a:gd name="connsiteY1291" fmla="*/ 510632 h 977923"/>
                    <a:gd name="connsiteX1292" fmla="*/ 827341 w 1209257"/>
                    <a:gd name="connsiteY1292" fmla="*/ 517855 h 977923"/>
                    <a:gd name="connsiteX1293" fmla="*/ 821518 w 1209257"/>
                    <a:gd name="connsiteY1293" fmla="*/ 510632 h 977923"/>
                    <a:gd name="connsiteX1294" fmla="*/ 827341 w 1209257"/>
                    <a:gd name="connsiteY1294" fmla="*/ 503964 h 977923"/>
                    <a:gd name="connsiteX1295" fmla="*/ 808416 w 1209257"/>
                    <a:gd name="connsiteY1295" fmla="*/ 503964 h 977923"/>
                    <a:gd name="connsiteX1296" fmla="*/ 814724 w 1209257"/>
                    <a:gd name="connsiteY1296" fmla="*/ 510632 h 977923"/>
                    <a:gd name="connsiteX1297" fmla="*/ 808416 w 1209257"/>
                    <a:gd name="connsiteY1297" fmla="*/ 517855 h 977923"/>
                    <a:gd name="connsiteX1298" fmla="*/ 802108 w 1209257"/>
                    <a:gd name="connsiteY1298" fmla="*/ 510632 h 977923"/>
                    <a:gd name="connsiteX1299" fmla="*/ 808416 w 1209257"/>
                    <a:gd name="connsiteY1299" fmla="*/ 503964 h 977923"/>
                    <a:gd name="connsiteX1300" fmla="*/ 789492 w 1209257"/>
                    <a:gd name="connsiteY1300" fmla="*/ 503964 h 977923"/>
                    <a:gd name="connsiteX1301" fmla="*/ 795315 w 1209257"/>
                    <a:gd name="connsiteY1301" fmla="*/ 510632 h 977923"/>
                    <a:gd name="connsiteX1302" fmla="*/ 789492 w 1209257"/>
                    <a:gd name="connsiteY1302" fmla="*/ 517855 h 977923"/>
                    <a:gd name="connsiteX1303" fmla="*/ 783184 w 1209257"/>
                    <a:gd name="connsiteY1303" fmla="*/ 510632 h 977923"/>
                    <a:gd name="connsiteX1304" fmla="*/ 789492 w 1209257"/>
                    <a:gd name="connsiteY1304" fmla="*/ 503964 h 977923"/>
                    <a:gd name="connsiteX1305" fmla="*/ 770082 w 1209257"/>
                    <a:gd name="connsiteY1305" fmla="*/ 503964 h 977923"/>
                    <a:gd name="connsiteX1306" fmla="*/ 776390 w 1209257"/>
                    <a:gd name="connsiteY1306" fmla="*/ 510632 h 977923"/>
                    <a:gd name="connsiteX1307" fmla="*/ 770082 w 1209257"/>
                    <a:gd name="connsiteY1307" fmla="*/ 517855 h 977923"/>
                    <a:gd name="connsiteX1308" fmla="*/ 763774 w 1209257"/>
                    <a:gd name="connsiteY1308" fmla="*/ 510632 h 977923"/>
                    <a:gd name="connsiteX1309" fmla="*/ 770082 w 1209257"/>
                    <a:gd name="connsiteY1309" fmla="*/ 503964 h 977923"/>
                    <a:gd name="connsiteX1310" fmla="*/ 751157 w 1209257"/>
                    <a:gd name="connsiteY1310" fmla="*/ 503964 h 977923"/>
                    <a:gd name="connsiteX1311" fmla="*/ 757466 w 1209257"/>
                    <a:gd name="connsiteY1311" fmla="*/ 510632 h 977923"/>
                    <a:gd name="connsiteX1312" fmla="*/ 751157 w 1209257"/>
                    <a:gd name="connsiteY1312" fmla="*/ 517855 h 977923"/>
                    <a:gd name="connsiteX1313" fmla="*/ 744849 w 1209257"/>
                    <a:gd name="connsiteY1313" fmla="*/ 510632 h 977923"/>
                    <a:gd name="connsiteX1314" fmla="*/ 751157 w 1209257"/>
                    <a:gd name="connsiteY1314" fmla="*/ 503964 h 977923"/>
                    <a:gd name="connsiteX1315" fmla="*/ 444969 w 1209257"/>
                    <a:gd name="connsiteY1315" fmla="*/ 503964 h 977923"/>
                    <a:gd name="connsiteX1316" fmla="*/ 451277 w 1209257"/>
                    <a:gd name="connsiteY1316" fmla="*/ 510632 h 977923"/>
                    <a:gd name="connsiteX1317" fmla="*/ 444969 w 1209257"/>
                    <a:gd name="connsiteY1317" fmla="*/ 517855 h 977923"/>
                    <a:gd name="connsiteX1318" fmla="*/ 438661 w 1209257"/>
                    <a:gd name="connsiteY1318" fmla="*/ 510632 h 977923"/>
                    <a:gd name="connsiteX1319" fmla="*/ 444969 w 1209257"/>
                    <a:gd name="connsiteY1319" fmla="*/ 503964 h 977923"/>
                    <a:gd name="connsiteX1320" fmla="*/ 387710 w 1209257"/>
                    <a:gd name="connsiteY1320" fmla="*/ 503964 h 977923"/>
                    <a:gd name="connsiteX1321" fmla="*/ 393533 w 1209257"/>
                    <a:gd name="connsiteY1321" fmla="*/ 510632 h 977923"/>
                    <a:gd name="connsiteX1322" fmla="*/ 387710 w 1209257"/>
                    <a:gd name="connsiteY1322" fmla="*/ 517855 h 977923"/>
                    <a:gd name="connsiteX1323" fmla="*/ 381402 w 1209257"/>
                    <a:gd name="connsiteY1323" fmla="*/ 510632 h 977923"/>
                    <a:gd name="connsiteX1324" fmla="*/ 387710 w 1209257"/>
                    <a:gd name="connsiteY1324" fmla="*/ 503964 h 977923"/>
                    <a:gd name="connsiteX1325" fmla="*/ 329966 w 1209257"/>
                    <a:gd name="connsiteY1325" fmla="*/ 503964 h 977923"/>
                    <a:gd name="connsiteX1326" fmla="*/ 336274 w 1209257"/>
                    <a:gd name="connsiteY1326" fmla="*/ 510632 h 977923"/>
                    <a:gd name="connsiteX1327" fmla="*/ 329966 w 1209257"/>
                    <a:gd name="connsiteY1327" fmla="*/ 517855 h 977923"/>
                    <a:gd name="connsiteX1328" fmla="*/ 324143 w 1209257"/>
                    <a:gd name="connsiteY1328" fmla="*/ 510632 h 977923"/>
                    <a:gd name="connsiteX1329" fmla="*/ 329966 w 1209257"/>
                    <a:gd name="connsiteY1329" fmla="*/ 503964 h 977923"/>
                    <a:gd name="connsiteX1330" fmla="*/ 311041 w 1209257"/>
                    <a:gd name="connsiteY1330" fmla="*/ 503964 h 977923"/>
                    <a:gd name="connsiteX1331" fmla="*/ 317350 w 1209257"/>
                    <a:gd name="connsiteY1331" fmla="*/ 510632 h 977923"/>
                    <a:gd name="connsiteX1332" fmla="*/ 311041 w 1209257"/>
                    <a:gd name="connsiteY1332" fmla="*/ 517855 h 977923"/>
                    <a:gd name="connsiteX1333" fmla="*/ 304733 w 1209257"/>
                    <a:gd name="connsiteY1333" fmla="*/ 510632 h 977923"/>
                    <a:gd name="connsiteX1334" fmla="*/ 311041 w 1209257"/>
                    <a:gd name="connsiteY1334" fmla="*/ 503964 h 977923"/>
                    <a:gd name="connsiteX1335" fmla="*/ 1191273 w 1209257"/>
                    <a:gd name="connsiteY1335" fmla="*/ 481738 h 977923"/>
                    <a:gd name="connsiteX1336" fmla="*/ 1197096 w 1209257"/>
                    <a:gd name="connsiteY1336" fmla="*/ 488962 h 977923"/>
                    <a:gd name="connsiteX1337" fmla="*/ 1191273 w 1209257"/>
                    <a:gd name="connsiteY1337" fmla="*/ 496185 h 977923"/>
                    <a:gd name="connsiteX1338" fmla="*/ 1184965 w 1209257"/>
                    <a:gd name="connsiteY1338" fmla="*/ 488962 h 977923"/>
                    <a:gd name="connsiteX1339" fmla="*/ 1191273 w 1209257"/>
                    <a:gd name="connsiteY1339" fmla="*/ 481738 h 977923"/>
                    <a:gd name="connsiteX1340" fmla="*/ 1171864 w 1209257"/>
                    <a:gd name="connsiteY1340" fmla="*/ 481738 h 977923"/>
                    <a:gd name="connsiteX1341" fmla="*/ 1178172 w 1209257"/>
                    <a:gd name="connsiteY1341" fmla="*/ 488962 h 977923"/>
                    <a:gd name="connsiteX1342" fmla="*/ 1171864 w 1209257"/>
                    <a:gd name="connsiteY1342" fmla="*/ 496185 h 977923"/>
                    <a:gd name="connsiteX1343" fmla="*/ 1165556 w 1209257"/>
                    <a:gd name="connsiteY1343" fmla="*/ 488962 h 977923"/>
                    <a:gd name="connsiteX1344" fmla="*/ 1171864 w 1209257"/>
                    <a:gd name="connsiteY1344" fmla="*/ 481738 h 977923"/>
                    <a:gd name="connsiteX1345" fmla="*/ 1095195 w 1209257"/>
                    <a:gd name="connsiteY1345" fmla="*/ 481738 h 977923"/>
                    <a:gd name="connsiteX1346" fmla="*/ 1101503 w 1209257"/>
                    <a:gd name="connsiteY1346" fmla="*/ 488962 h 977923"/>
                    <a:gd name="connsiteX1347" fmla="*/ 1095195 w 1209257"/>
                    <a:gd name="connsiteY1347" fmla="*/ 496185 h 977923"/>
                    <a:gd name="connsiteX1348" fmla="*/ 1089372 w 1209257"/>
                    <a:gd name="connsiteY1348" fmla="*/ 488962 h 977923"/>
                    <a:gd name="connsiteX1349" fmla="*/ 1095195 w 1209257"/>
                    <a:gd name="connsiteY1349" fmla="*/ 481738 h 977923"/>
                    <a:gd name="connsiteX1350" fmla="*/ 1076271 w 1209257"/>
                    <a:gd name="connsiteY1350" fmla="*/ 481738 h 977923"/>
                    <a:gd name="connsiteX1351" fmla="*/ 1082579 w 1209257"/>
                    <a:gd name="connsiteY1351" fmla="*/ 488962 h 977923"/>
                    <a:gd name="connsiteX1352" fmla="*/ 1076271 w 1209257"/>
                    <a:gd name="connsiteY1352" fmla="*/ 496185 h 977923"/>
                    <a:gd name="connsiteX1353" fmla="*/ 1069963 w 1209257"/>
                    <a:gd name="connsiteY1353" fmla="*/ 488962 h 977923"/>
                    <a:gd name="connsiteX1354" fmla="*/ 1076271 w 1209257"/>
                    <a:gd name="connsiteY1354" fmla="*/ 481738 h 977923"/>
                    <a:gd name="connsiteX1355" fmla="*/ 1057346 w 1209257"/>
                    <a:gd name="connsiteY1355" fmla="*/ 481738 h 977923"/>
                    <a:gd name="connsiteX1356" fmla="*/ 1063169 w 1209257"/>
                    <a:gd name="connsiteY1356" fmla="*/ 488962 h 977923"/>
                    <a:gd name="connsiteX1357" fmla="*/ 1057346 w 1209257"/>
                    <a:gd name="connsiteY1357" fmla="*/ 496185 h 977923"/>
                    <a:gd name="connsiteX1358" fmla="*/ 1051038 w 1209257"/>
                    <a:gd name="connsiteY1358" fmla="*/ 488962 h 977923"/>
                    <a:gd name="connsiteX1359" fmla="*/ 1057346 w 1209257"/>
                    <a:gd name="connsiteY1359" fmla="*/ 481738 h 977923"/>
                    <a:gd name="connsiteX1360" fmla="*/ 1037936 w 1209257"/>
                    <a:gd name="connsiteY1360" fmla="*/ 481738 h 977923"/>
                    <a:gd name="connsiteX1361" fmla="*/ 1044245 w 1209257"/>
                    <a:gd name="connsiteY1361" fmla="*/ 488962 h 977923"/>
                    <a:gd name="connsiteX1362" fmla="*/ 1037936 w 1209257"/>
                    <a:gd name="connsiteY1362" fmla="*/ 496185 h 977923"/>
                    <a:gd name="connsiteX1363" fmla="*/ 1031628 w 1209257"/>
                    <a:gd name="connsiteY1363" fmla="*/ 488962 h 977923"/>
                    <a:gd name="connsiteX1364" fmla="*/ 1037936 w 1209257"/>
                    <a:gd name="connsiteY1364" fmla="*/ 481738 h 977923"/>
                    <a:gd name="connsiteX1365" fmla="*/ 1019012 w 1209257"/>
                    <a:gd name="connsiteY1365" fmla="*/ 481738 h 977923"/>
                    <a:gd name="connsiteX1366" fmla="*/ 1024835 w 1209257"/>
                    <a:gd name="connsiteY1366" fmla="*/ 488962 h 977923"/>
                    <a:gd name="connsiteX1367" fmla="*/ 1019012 w 1209257"/>
                    <a:gd name="connsiteY1367" fmla="*/ 496185 h 977923"/>
                    <a:gd name="connsiteX1368" fmla="*/ 1012704 w 1209257"/>
                    <a:gd name="connsiteY1368" fmla="*/ 488962 h 977923"/>
                    <a:gd name="connsiteX1369" fmla="*/ 1019012 w 1209257"/>
                    <a:gd name="connsiteY1369" fmla="*/ 481738 h 977923"/>
                    <a:gd name="connsiteX1370" fmla="*/ 980678 w 1209257"/>
                    <a:gd name="connsiteY1370" fmla="*/ 481738 h 977923"/>
                    <a:gd name="connsiteX1371" fmla="*/ 986986 w 1209257"/>
                    <a:gd name="connsiteY1371" fmla="*/ 488962 h 977923"/>
                    <a:gd name="connsiteX1372" fmla="*/ 980678 w 1209257"/>
                    <a:gd name="connsiteY1372" fmla="*/ 496185 h 977923"/>
                    <a:gd name="connsiteX1373" fmla="*/ 974370 w 1209257"/>
                    <a:gd name="connsiteY1373" fmla="*/ 488962 h 977923"/>
                    <a:gd name="connsiteX1374" fmla="*/ 980678 w 1209257"/>
                    <a:gd name="connsiteY1374" fmla="*/ 481738 h 977923"/>
                    <a:gd name="connsiteX1375" fmla="*/ 961268 w 1209257"/>
                    <a:gd name="connsiteY1375" fmla="*/ 481738 h 977923"/>
                    <a:gd name="connsiteX1376" fmla="*/ 967576 w 1209257"/>
                    <a:gd name="connsiteY1376" fmla="*/ 488962 h 977923"/>
                    <a:gd name="connsiteX1377" fmla="*/ 961268 w 1209257"/>
                    <a:gd name="connsiteY1377" fmla="*/ 496185 h 977923"/>
                    <a:gd name="connsiteX1378" fmla="*/ 955445 w 1209257"/>
                    <a:gd name="connsiteY1378" fmla="*/ 488962 h 977923"/>
                    <a:gd name="connsiteX1379" fmla="*/ 961268 w 1209257"/>
                    <a:gd name="connsiteY1379" fmla="*/ 481738 h 977923"/>
                    <a:gd name="connsiteX1380" fmla="*/ 942343 w 1209257"/>
                    <a:gd name="connsiteY1380" fmla="*/ 481738 h 977923"/>
                    <a:gd name="connsiteX1381" fmla="*/ 948652 w 1209257"/>
                    <a:gd name="connsiteY1381" fmla="*/ 488962 h 977923"/>
                    <a:gd name="connsiteX1382" fmla="*/ 942343 w 1209257"/>
                    <a:gd name="connsiteY1382" fmla="*/ 496185 h 977923"/>
                    <a:gd name="connsiteX1383" fmla="*/ 936035 w 1209257"/>
                    <a:gd name="connsiteY1383" fmla="*/ 488962 h 977923"/>
                    <a:gd name="connsiteX1384" fmla="*/ 942343 w 1209257"/>
                    <a:gd name="connsiteY1384" fmla="*/ 481738 h 977923"/>
                    <a:gd name="connsiteX1385" fmla="*/ 923419 w 1209257"/>
                    <a:gd name="connsiteY1385" fmla="*/ 481738 h 977923"/>
                    <a:gd name="connsiteX1386" fmla="*/ 929242 w 1209257"/>
                    <a:gd name="connsiteY1386" fmla="*/ 488962 h 977923"/>
                    <a:gd name="connsiteX1387" fmla="*/ 923419 w 1209257"/>
                    <a:gd name="connsiteY1387" fmla="*/ 496185 h 977923"/>
                    <a:gd name="connsiteX1388" fmla="*/ 917111 w 1209257"/>
                    <a:gd name="connsiteY1388" fmla="*/ 488962 h 977923"/>
                    <a:gd name="connsiteX1389" fmla="*/ 923419 w 1209257"/>
                    <a:gd name="connsiteY1389" fmla="*/ 481738 h 977923"/>
                    <a:gd name="connsiteX1390" fmla="*/ 904009 w 1209257"/>
                    <a:gd name="connsiteY1390" fmla="*/ 481738 h 977923"/>
                    <a:gd name="connsiteX1391" fmla="*/ 910317 w 1209257"/>
                    <a:gd name="connsiteY1391" fmla="*/ 488962 h 977923"/>
                    <a:gd name="connsiteX1392" fmla="*/ 904009 w 1209257"/>
                    <a:gd name="connsiteY1392" fmla="*/ 496185 h 977923"/>
                    <a:gd name="connsiteX1393" fmla="*/ 897701 w 1209257"/>
                    <a:gd name="connsiteY1393" fmla="*/ 488962 h 977923"/>
                    <a:gd name="connsiteX1394" fmla="*/ 904009 w 1209257"/>
                    <a:gd name="connsiteY1394" fmla="*/ 481738 h 977923"/>
                    <a:gd name="connsiteX1395" fmla="*/ 885085 w 1209257"/>
                    <a:gd name="connsiteY1395" fmla="*/ 481738 h 977923"/>
                    <a:gd name="connsiteX1396" fmla="*/ 890908 w 1209257"/>
                    <a:gd name="connsiteY1396" fmla="*/ 488962 h 977923"/>
                    <a:gd name="connsiteX1397" fmla="*/ 885085 w 1209257"/>
                    <a:gd name="connsiteY1397" fmla="*/ 496185 h 977923"/>
                    <a:gd name="connsiteX1398" fmla="*/ 878777 w 1209257"/>
                    <a:gd name="connsiteY1398" fmla="*/ 488962 h 977923"/>
                    <a:gd name="connsiteX1399" fmla="*/ 885085 w 1209257"/>
                    <a:gd name="connsiteY1399" fmla="*/ 481738 h 977923"/>
                    <a:gd name="connsiteX1400" fmla="*/ 865675 w 1209257"/>
                    <a:gd name="connsiteY1400" fmla="*/ 481738 h 977923"/>
                    <a:gd name="connsiteX1401" fmla="*/ 871983 w 1209257"/>
                    <a:gd name="connsiteY1401" fmla="*/ 488962 h 977923"/>
                    <a:gd name="connsiteX1402" fmla="*/ 865675 w 1209257"/>
                    <a:gd name="connsiteY1402" fmla="*/ 496185 h 977923"/>
                    <a:gd name="connsiteX1403" fmla="*/ 859852 w 1209257"/>
                    <a:gd name="connsiteY1403" fmla="*/ 488962 h 977923"/>
                    <a:gd name="connsiteX1404" fmla="*/ 865675 w 1209257"/>
                    <a:gd name="connsiteY1404" fmla="*/ 481738 h 977923"/>
                    <a:gd name="connsiteX1405" fmla="*/ 846750 w 1209257"/>
                    <a:gd name="connsiteY1405" fmla="*/ 481738 h 977923"/>
                    <a:gd name="connsiteX1406" fmla="*/ 853059 w 1209257"/>
                    <a:gd name="connsiteY1406" fmla="*/ 488962 h 977923"/>
                    <a:gd name="connsiteX1407" fmla="*/ 846750 w 1209257"/>
                    <a:gd name="connsiteY1407" fmla="*/ 496185 h 977923"/>
                    <a:gd name="connsiteX1408" fmla="*/ 840442 w 1209257"/>
                    <a:gd name="connsiteY1408" fmla="*/ 488962 h 977923"/>
                    <a:gd name="connsiteX1409" fmla="*/ 846750 w 1209257"/>
                    <a:gd name="connsiteY1409" fmla="*/ 481738 h 977923"/>
                    <a:gd name="connsiteX1410" fmla="*/ 827341 w 1209257"/>
                    <a:gd name="connsiteY1410" fmla="*/ 481738 h 977923"/>
                    <a:gd name="connsiteX1411" fmla="*/ 833649 w 1209257"/>
                    <a:gd name="connsiteY1411" fmla="*/ 488962 h 977923"/>
                    <a:gd name="connsiteX1412" fmla="*/ 827341 w 1209257"/>
                    <a:gd name="connsiteY1412" fmla="*/ 496185 h 977923"/>
                    <a:gd name="connsiteX1413" fmla="*/ 821518 w 1209257"/>
                    <a:gd name="connsiteY1413" fmla="*/ 488962 h 977923"/>
                    <a:gd name="connsiteX1414" fmla="*/ 827341 w 1209257"/>
                    <a:gd name="connsiteY1414" fmla="*/ 481738 h 977923"/>
                    <a:gd name="connsiteX1415" fmla="*/ 808416 w 1209257"/>
                    <a:gd name="connsiteY1415" fmla="*/ 481738 h 977923"/>
                    <a:gd name="connsiteX1416" fmla="*/ 814724 w 1209257"/>
                    <a:gd name="connsiteY1416" fmla="*/ 488962 h 977923"/>
                    <a:gd name="connsiteX1417" fmla="*/ 808416 w 1209257"/>
                    <a:gd name="connsiteY1417" fmla="*/ 496185 h 977923"/>
                    <a:gd name="connsiteX1418" fmla="*/ 802108 w 1209257"/>
                    <a:gd name="connsiteY1418" fmla="*/ 488962 h 977923"/>
                    <a:gd name="connsiteX1419" fmla="*/ 808416 w 1209257"/>
                    <a:gd name="connsiteY1419" fmla="*/ 481738 h 977923"/>
                    <a:gd name="connsiteX1420" fmla="*/ 789492 w 1209257"/>
                    <a:gd name="connsiteY1420" fmla="*/ 481738 h 977923"/>
                    <a:gd name="connsiteX1421" fmla="*/ 795315 w 1209257"/>
                    <a:gd name="connsiteY1421" fmla="*/ 488962 h 977923"/>
                    <a:gd name="connsiteX1422" fmla="*/ 789492 w 1209257"/>
                    <a:gd name="connsiteY1422" fmla="*/ 496185 h 977923"/>
                    <a:gd name="connsiteX1423" fmla="*/ 783184 w 1209257"/>
                    <a:gd name="connsiteY1423" fmla="*/ 488962 h 977923"/>
                    <a:gd name="connsiteX1424" fmla="*/ 789492 w 1209257"/>
                    <a:gd name="connsiteY1424" fmla="*/ 481738 h 977923"/>
                    <a:gd name="connsiteX1425" fmla="*/ 770082 w 1209257"/>
                    <a:gd name="connsiteY1425" fmla="*/ 481738 h 977923"/>
                    <a:gd name="connsiteX1426" fmla="*/ 776390 w 1209257"/>
                    <a:gd name="connsiteY1426" fmla="*/ 488962 h 977923"/>
                    <a:gd name="connsiteX1427" fmla="*/ 770082 w 1209257"/>
                    <a:gd name="connsiteY1427" fmla="*/ 496185 h 977923"/>
                    <a:gd name="connsiteX1428" fmla="*/ 763774 w 1209257"/>
                    <a:gd name="connsiteY1428" fmla="*/ 488962 h 977923"/>
                    <a:gd name="connsiteX1429" fmla="*/ 770082 w 1209257"/>
                    <a:gd name="connsiteY1429" fmla="*/ 481738 h 977923"/>
                    <a:gd name="connsiteX1430" fmla="*/ 751157 w 1209257"/>
                    <a:gd name="connsiteY1430" fmla="*/ 481738 h 977923"/>
                    <a:gd name="connsiteX1431" fmla="*/ 757466 w 1209257"/>
                    <a:gd name="connsiteY1431" fmla="*/ 488962 h 977923"/>
                    <a:gd name="connsiteX1432" fmla="*/ 751157 w 1209257"/>
                    <a:gd name="connsiteY1432" fmla="*/ 496185 h 977923"/>
                    <a:gd name="connsiteX1433" fmla="*/ 744849 w 1209257"/>
                    <a:gd name="connsiteY1433" fmla="*/ 488962 h 977923"/>
                    <a:gd name="connsiteX1434" fmla="*/ 751157 w 1209257"/>
                    <a:gd name="connsiteY1434" fmla="*/ 481738 h 977923"/>
                    <a:gd name="connsiteX1435" fmla="*/ 329966 w 1209257"/>
                    <a:gd name="connsiteY1435" fmla="*/ 481738 h 977923"/>
                    <a:gd name="connsiteX1436" fmla="*/ 336274 w 1209257"/>
                    <a:gd name="connsiteY1436" fmla="*/ 488962 h 977923"/>
                    <a:gd name="connsiteX1437" fmla="*/ 329966 w 1209257"/>
                    <a:gd name="connsiteY1437" fmla="*/ 496185 h 977923"/>
                    <a:gd name="connsiteX1438" fmla="*/ 324143 w 1209257"/>
                    <a:gd name="connsiteY1438" fmla="*/ 488962 h 977923"/>
                    <a:gd name="connsiteX1439" fmla="*/ 329966 w 1209257"/>
                    <a:gd name="connsiteY1439" fmla="*/ 481738 h 977923"/>
                    <a:gd name="connsiteX1440" fmla="*/ 311041 w 1209257"/>
                    <a:gd name="connsiteY1440" fmla="*/ 481738 h 977923"/>
                    <a:gd name="connsiteX1441" fmla="*/ 317350 w 1209257"/>
                    <a:gd name="connsiteY1441" fmla="*/ 488962 h 977923"/>
                    <a:gd name="connsiteX1442" fmla="*/ 311041 w 1209257"/>
                    <a:gd name="connsiteY1442" fmla="*/ 496185 h 977923"/>
                    <a:gd name="connsiteX1443" fmla="*/ 304733 w 1209257"/>
                    <a:gd name="connsiteY1443" fmla="*/ 488962 h 977923"/>
                    <a:gd name="connsiteX1444" fmla="*/ 311041 w 1209257"/>
                    <a:gd name="connsiteY1444" fmla="*/ 481738 h 977923"/>
                    <a:gd name="connsiteX1445" fmla="*/ 1191273 w 1209257"/>
                    <a:gd name="connsiteY1445" fmla="*/ 460068 h 977923"/>
                    <a:gd name="connsiteX1446" fmla="*/ 1197096 w 1209257"/>
                    <a:gd name="connsiteY1446" fmla="*/ 467292 h 977923"/>
                    <a:gd name="connsiteX1447" fmla="*/ 1191273 w 1209257"/>
                    <a:gd name="connsiteY1447" fmla="*/ 473959 h 977923"/>
                    <a:gd name="connsiteX1448" fmla="*/ 1184965 w 1209257"/>
                    <a:gd name="connsiteY1448" fmla="*/ 467292 h 977923"/>
                    <a:gd name="connsiteX1449" fmla="*/ 1191273 w 1209257"/>
                    <a:gd name="connsiteY1449" fmla="*/ 460068 h 977923"/>
                    <a:gd name="connsiteX1450" fmla="*/ 1171864 w 1209257"/>
                    <a:gd name="connsiteY1450" fmla="*/ 460068 h 977923"/>
                    <a:gd name="connsiteX1451" fmla="*/ 1178172 w 1209257"/>
                    <a:gd name="connsiteY1451" fmla="*/ 467292 h 977923"/>
                    <a:gd name="connsiteX1452" fmla="*/ 1171864 w 1209257"/>
                    <a:gd name="connsiteY1452" fmla="*/ 473959 h 977923"/>
                    <a:gd name="connsiteX1453" fmla="*/ 1165556 w 1209257"/>
                    <a:gd name="connsiteY1453" fmla="*/ 467292 h 977923"/>
                    <a:gd name="connsiteX1454" fmla="*/ 1171864 w 1209257"/>
                    <a:gd name="connsiteY1454" fmla="*/ 460068 h 977923"/>
                    <a:gd name="connsiteX1455" fmla="*/ 1152939 w 1209257"/>
                    <a:gd name="connsiteY1455" fmla="*/ 460068 h 977923"/>
                    <a:gd name="connsiteX1456" fmla="*/ 1158762 w 1209257"/>
                    <a:gd name="connsiteY1456" fmla="*/ 467292 h 977923"/>
                    <a:gd name="connsiteX1457" fmla="*/ 1152939 w 1209257"/>
                    <a:gd name="connsiteY1457" fmla="*/ 473959 h 977923"/>
                    <a:gd name="connsiteX1458" fmla="*/ 1146631 w 1209257"/>
                    <a:gd name="connsiteY1458" fmla="*/ 467292 h 977923"/>
                    <a:gd name="connsiteX1459" fmla="*/ 1152939 w 1209257"/>
                    <a:gd name="connsiteY1459" fmla="*/ 460068 h 977923"/>
                    <a:gd name="connsiteX1460" fmla="*/ 1133529 w 1209257"/>
                    <a:gd name="connsiteY1460" fmla="*/ 460068 h 977923"/>
                    <a:gd name="connsiteX1461" fmla="*/ 1139838 w 1209257"/>
                    <a:gd name="connsiteY1461" fmla="*/ 467292 h 977923"/>
                    <a:gd name="connsiteX1462" fmla="*/ 1133529 w 1209257"/>
                    <a:gd name="connsiteY1462" fmla="*/ 473959 h 977923"/>
                    <a:gd name="connsiteX1463" fmla="*/ 1127221 w 1209257"/>
                    <a:gd name="connsiteY1463" fmla="*/ 467292 h 977923"/>
                    <a:gd name="connsiteX1464" fmla="*/ 1133529 w 1209257"/>
                    <a:gd name="connsiteY1464" fmla="*/ 460068 h 977923"/>
                    <a:gd name="connsiteX1465" fmla="*/ 1114605 w 1209257"/>
                    <a:gd name="connsiteY1465" fmla="*/ 460068 h 977923"/>
                    <a:gd name="connsiteX1466" fmla="*/ 1120913 w 1209257"/>
                    <a:gd name="connsiteY1466" fmla="*/ 467292 h 977923"/>
                    <a:gd name="connsiteX1467" fmla="*/ 1114605 w 1209257"/>
                    <a:gd name="connsiteY1467" fmla="*/ 473959 h 977923"/>
                    <a:gd name="connsiteX1468" fmla="*/ 1108297 w 1209257"/>
                    <a:gd name="connsiteY1468" fmla="*/ 467292 h 977923"/>
                    <a:gd name="connsiteX1469" fmla="*/ 1114605 w 1209257"/>
                    <a:gd name="connsiteY1469" fmla="*/ 460068 h 977923"/>
                    <a:gd name="connsiteX1470" fmla="*/ 1095195 w 1209257"/>
                    <a:gd name="connsiteY1470" fmla="*/ 460068 h 977923"/>
                    <a:gd name="connsiteX1471" fmla="*/ 1101503 w 1209257"/>
                    <a:gd name="connsiteY1471" fmla="*/ 467292 h 977923"/>
                    <a:gd name="connsiteX1472" fmla="*/ 1095195 w 1209257"/>
                    <a:gd name="connsiteY1472" fmla="*/ 473959 h 977923"/>
                    <a:gd name="connsiteX1473" fmla="*/ 1089372 w 1209257"/>
                    <a:gd name="connsiteY1473" fmla="*/ 467292 h 977923"/>
                    <a:gd name="connsiteX1474" fmla="*/ 1095195 w 1209257"/>
                    <a:gd name="connsiteY1474" fmla="*/ 460068 h 977923"/>
                    <a:gd name="connsiteX1475" fmla="*/ 1057346 w 1209257"/>
                    <a:gd name="connsiteY1475" fmla="*/ 460068 h 977923"/>
                    <a:gd name="connsiteX1476" fmla="*/ 1063169 w 1209257"/>
                    <a:gd name="connsiteY1476" fmla="*/ 467292 h 977923"/>
                    <a:gd name="connsiteX1477" fmla="*/ 1057346 w 1209257"/>
                    <a:gd name="connsiteY1477" fmla="*/ 473959 h 977923"/>
                    <a:gd name="connsiteX1478" fmla="*/ 1051038 w 1209257"/>
                    <a:gd name="connsiteY1478" fmla="*/ 467292 h 977923"/>
                    <a:gd name="connsiteX1479" fmla="*/ 1057346 w 1209257"/>
                    <a:gd name="connsiteY1479" fmla="*/ 460068 h 977923"/>
                    <a:gd name="connsiteX1480" fmla="*/ 1037936 w 1209257"/>
                    <a:gd name="connsiteY1480" fmla="*/ 460068 h 977923"/>
                    <a:gd name="connsiteX1481" fmla="*/ 1044245 w 1209257"/>
                    <a:gd name="connsiteY1481" fmla="*/ 467292 h 977923"/>
                    <a:gd name="connsiteX1482" fmla="*/ 1037936 w 1209257"/>
                    <a:gd name="connsiteY1482" fmla="*/ 473959 h 977923"/>
                    <a:gd name="connsiteX1483" fmla="*/ 1031628 w 1209257"/>
                    <a:gd name="connsiteY1483" fmla="*/ 467292 h 977923"/>
                    <a:gd name="connsiteX1484" fmla="*/ 1037936 w 1209257"/>
                    <a:gd name="connsiteY1484" fmla="*/ 460068 h 977923"/>
                    <a:gd name="connsiteX1485" fmla="*/ 1019012 w 1209257"/>
                    <a:gd name="connsiteY1485" fmla="*/ 460068 h 977923"/>
                    <a:gd name="connsiteX1486" fmla="*/ 1024835 w 1209257"/>
                    <a:gd name="connsiteY1486" fmla="*/ 467292 h 977923"/>
                    <a:gd name="connsiteX1487" fmla="*/ 1019012 w 1209257"/>
                    <a:gd name="connsiteY1487" fmla="*/ 473959 h 977923"/>
                    <a:gd name="connsiteX1488" fmla="*/ 1012704 w 1209257"/>
                    <a:gd name="connsiteY1488" fmla="*/ 467292 h 977923"/>
                    <a:gd name="connsiteX1489" fmla="*/ 1019012 w 1209257"/>
                    <a:gd name="connsiteY1489" fmla="*/ 460068 h 977923"/>
                    <a:gd name="connsiteX1490" fmla="*/ 999602 w 1209257"/>
                    <a:gd name="connsiteY1490" fmla="*/ 460068 h 977923"/>
                    <a:gd name="connsiteX1491" fmla="*/ 1005910 w 1209257"/>
                    <a:gd name="connsiteY1491" fmla="*/ 467292 h 977923"/>
                    <a:gd name="connsiteX1492" fmla="*/ 999602 w 1209257"/>
                    <a:gd name="connsiteY1492" fmla="*/ 473959 h 977923"/>
                    <a:gd name="connsiteX1493" fmla="*/ 993779 w 1209257"/>
                    <a:gd name="connsiteY1493" fmla="*/ 467292 h 977923"/>
                    <a:gd name="connsiteX1494" fmla="*/ 999602 w 1209257"/>
                    <a:gd name="connsiteY1494" fmla="*/ 460068 h 977923"/>
                    <a:gd name="connsiteX1495" fmla="*/ 980678 w 1209257"/>
                    <a:gd name="connsiteY1495" fmla="*/ 460068 h 977923"/>
                    <a:gd name="connsiteX1496" fmla="*/ 986986 w 1209257"/>
                    <a:gd name="connsiteY1496" fmla="*/ 467292 h 977923"/>
                    <a:gd name="connsiteX1497" fmla="*/ 980678 w 1209257"/>
                    <a:gd name="connsiteY1497" fmla="*/ 473959 h 977923"/>
                    <a:gd name="connsiteX1498" fmla="*/ 974370 w 1209257"/>
                    <a:gd name="connsiteY1498" fmla="*/ 467292 h 977923"/>
                    <a:gd name="connsiteX1499" fmla="*/ 980678 w 1209257"/>
                    <a:gd name="connsiteY1499" fmla="*/ 460068 h 977923"/>
                    <a:gd name="connsiteX1500" fmla="*/ 961268 w 1209257"/>
                    <a:gd name="connsiteY1500" fmla="*/ 460068 h 977923"/>
                    <a:gd name="connsiteX1501" fmla="*/ 967576 w 1209257"/>
                    <a:gd name="connsiteY1501" fmla="*/ 467292 h 977923"/>
                    <a:gd name="connsiteX1502" fmla="*/ 961268 w 1209257"/>
                    <a:gd name="connsiteY1502" fmla="*/ 473959 h 977923"/>
                    <a:gd name="connsiteX1503" fmla="*/ 955445 w 1209257"/>
                    <a:gd name="connsiteY1503" fmla="*/ 467292 h 977923"/>
                    <a:gd name="connsiteX1504" fmla="*/ 961268 w 1209257"/>
                    <a:gd name="connsiteY1504" fmla="*/ 460068 h 977923"/>
                    <a:gd name="connsiteX1505" fmla="*/ 942343 w 1209257"/>
                    <a:gd name="connsiteY1505" fmla="*/ 460068 h 977923"/>
                    <a:gd name="connsiteX1506" fmla="*/ 948652 w 1209257"/>
                    <a:gd name="connsiteY1506" fmla="*/ 467292 h 977923"/>
                    <a:gd name="connsiteX1507" fmla="*/ 942343 w 1209257"/>
                    <a:gd name="connsiteY1507" fmla="*/ 473959 h 977923"/>
                    <a:gd name="connsiteX1508" fmla="*/ 936035 w 1209257"/>
                    <a:gd name="connsiteY1508" fmla="*/ 467292 h 977923"/>
                    <a:gd name="connsiteX1509" fmla="*/ 942343 w 1209257"/>
                    <a:gd name="connsiteY1509" fmla="*/ 460068 h 977923"/>
                    <a:gd name="connsiteX1510" fmla="*/ 923419 w 1209257"/>
                    <a:gd name="connsiteY1510" fmla="*/ 460068 h 977923"/>
                    <a:gd name="connsiteX1511" fmla="*/ 929242 w 1209257"/>
                    <a:gd name="connsiteY1511" fmla="*/ 467292 h 977923"/>
                    <a:gd name="connsiteX1512" fmla="*/ 923419 w 1209257"/>
                    <a:gd name="connsiteY1512" fmla="*/ 473959 h 977923"/>
                    <a:gd name="connsiteX1513" fmla="*/ 917111 w 1209257"/>
                    <a:gd name="connsiteY1513" fmla="*/ 467292 h 977923"/>
                    <a:gd name="connsiteX1514" fmla="*/ 923419 w 1209257"/>
                    <a:gd name="connsiteY1514" fmla="*/ 460068 h 977923"/>
                    <a:gd name="connsiteX1515" fmla="*/ 904009 w 1209257"/>
                    <a:gd name="connsiteY1515" fmla="*/ 460068 h 977923"/>
                    <a:gd name="connsiteX1516" fmla="*/ 910317 w 1209257"/>
                    <a:gd name="connsiteY1516" fmla="*/ 467292 h 977923"/>
                    <a:gd name="connsiteX1517" fmla="*/ 904009 w 1209257"/>
                    <a:gd name="connsiteY1517" fmla="*/ 473959 h 977923"/>
                    <a:gd name="connsiteX1518" fmla="*/ 897701 w 1209257"/>
                    <a:gd name="connsiteY1518" fmla="*/ 467292 h 977923"/>
                    <a:gd name="connsiteX1519" fmla="*/ 904009 w 1209257"/>
                    <a:gd name="connsiteY1519" fmla="*/ 460068 h 977923"/>
                    <a:gd name="connsiteX1520" fmla="*/ 885085 w 1209257"/>
                    <a:gd name="connsiteY1520" fmla="*/ 460068 h 977923"/>
                    <a:gd name="connsiteX1521" fmla="*/ 890908 w 1209257"/>
                    <a:gd name="connsiteY1521" fmla="*/ 467292 h 977923"/>
                    <a:gd name="connsiteX1522" fmla="*/ 885085 w 1209257"/>
                    <a:gd name="connsiteY1522" fmla="*/ 473959 h 977923"/>
                    <a:gd name="connsiteX1523" fmla="*/ 878777 w 1209257"/>
                    <a:gd name="connsiteY1523" fmla="*/ 467292 h 977923"/>
                    <a:gd name="connsiteX1524" fmla="*/ 885085 w 1209257"/>
                    <a:gd name="connsiteY1524" fmla="*/ 460068 h 977923"/>
                    <a:gd name="connsiteX1525" fmla="*/ 865675 w 1209257"/>
                    <a:gd name="connsiteY1525" fmla="*/ 460068 h 977923"/>
                    <a:gd name="connsiteX1526" fmla="*/ 871983 w 1209257"/>
                    <a:gd name="connsiteY1526" fmla="*/ 467292 h 977923"/>
                    <a:gd name="connsiteX1527" fmla="*/ 865675 w 1209257"/>
                    <a:gd name="connsiteY1527" fmla="*/ 473959 h 977923"/>
                    <a:gd name="connsiteX1528" fmla="*/ 859852 w 1209257"/>
                    <a:gd name="connsiteY1528" fmla="*/ 467292 h 977923"/>
                    <a:gd name="connsiteX1529" fmla="*/ 865675 w 1209257"/>
                    <a:gd name="connsiteY1529" fmla="*/ 460068 h 977923"/>
                    <a:gd name="connsiteX1530" fmla="*/ 846750 w 1209257"/>
                    <a:gd name="connsiteY1530" fmla="*/ 460068 h 977923"/>
                    <a:gd name="connsiteX1531" fmla="*/ 853059 w 1209257"/>
                    <a:gd name="connsiteY1531" fmla="*/ 467292 h 977923"/>
                    <a:gd name="connsiteX1532" fmla="*/ 846750 w 1209257"/>
                    <a:gd name="connsiteY1532" fmla="*/ 473959 h 977923"/>
                    <a:gd name="connsiteX1533" fmla="*/ 840442 w 1209257"/>
                    <a:gd name="connsiteY1533" fmla="*/ 467292 h 977923"/>
                    <a:gd name="connsiteX1534" fmla="*/ 846750 w 1209257"/>
                    <a:gd name="connsiteY1534" fmla="*/ 460068 h 977923"/>
                    <a:gd name="connsiteX1535" fmla="*/ 827341 w 1209257"/>
                    <a:gd name="connsiteY1535" fmla="*/ 460068 h 977923"/>
                    <a:gd name="connsiteX1536" fmla="*/ 833649 w 1209257"/>
                    <a:gd name="connsiteY1536" fmla="*/ 467292 h 977923"/>
                    <a:gd name="connsiteX1537" fmla="*/ 827341 w 1209257"/>
                    <a:gd name="connsiteY1537" fmla="*/ 473959 h 977923"/>
                    <a:gd name="connsiteX1538" fmla="*/ 821518 w 1209257"/>
                    <a:gd name="connsiteY1538" fmla="*/ 467292 h 977923"/>
                    <a:gd name="connsiteX1539" fmla="*/ 827341 w 1209257"/>
                    <a:gd name="connsiteY1539" fmla="*/ 460068 h 977923"/>
                    <a:gd name="connsiteX1540" fmla="*/ 808416 w 1209257"/>
                    <a:gd name="connsiteY1540" fmla="*/ 460068 h 977923"/>
                    <a:gd name="connsiteX1541" fmla="*/ 814724 w 1209257"/>
                    <a:gd name="connsiteY1541" fmla="*/ 467292 h 977923"/>
                    <a:gd name="connsiteX1542" fmla="*/ 808416 w 1209257"/>
                    <a:gd name="connsiteY1542" fmla="*/ 473959 h 977923"/>
                    <a:gd name="connsiteX1543" fmla="*/ 802108 w 1209257"/>
                    <a:gd name="connsiteY1543" fmla="*/ 467292 h 977923"/>
                    <a:gd name="connsiteX1544" fmla="*/ 808416 w 1209257"/>
                    <a:gd name="connsiteY1544" fmla="*/ 460068 h 977923"/>
                    <a:gd name="connsiteX1545" fmla="*/ 789492 w 1209257"/>
                    <a:gd name="connsiteY1545" fmla="*/ 460068 h 977923"/>
                    <a:gd name="connsiteX1546" fmla="*/ 795315 w 1209257"/>
                    <a:gd name="connsiteY1546" fmla="*/ 467292 h 977923"/>
                    <a:gd name="connsiteX1547" fmla="*/ 789492 w 1209257"/>
                    <a:gd name="connsiteY1547" fmla="*/ 473959 h 977923"/>
                    <a:gd name="connsiteX1548" fmla="*/ 783184 w 1209257"/>
                    <a:gd name="connsiteY1548" fmla="*/ 467292 h 977923"/>
                    <a:gd name="connsiteX1549" fmla="*/ 789492 w 1209257"/>
                    <a:gd name="connsiteY1549" fmla="*/ 460068 h 977923"/>
                    <a:gd name="connsiteX1550" fmla="*/ 770082 w 1209257"/>
                    <a:gd name="connsiteY1550" fmla="*/ 460068 h 977923"/>
                    <a:gd name="connsiteX1551" fmla="*/ 776390 w 1209257"/>
                    <a:gd name="connsiteY1551" fmla="*/ 467292 h 977923"/>
                    <a:gd name="connsiteX1552" fmla="*/ 770082 w 1209257"/>
                    <a:gd name="connsiteY1552" fmla="*/ 473959 h 977923"/>
                    <a:gd name="connsiteX1553" fmla="*/ 763774 w 1209257"/>
                    <a:gd name="connsiteY1553" fmla="*/ 467292 h 977923"/>
                    <a:gd name="connsiteX1554" fmla="*/ 770082 w 1209257"/>
                    <a:gd name="connsiteY1554" fmla="*/ 460068 h 977923"/>
                    <a:gd name="connsiteX1555" fmla="*/ 426044 w 1209257"/>
                    <a:gd name="connsiteY1555" fmla="*/ 460068 h 977923"/>
                    <a:gd name="connsiteX1556" fmla="*/ 431867 w 1209257"/>
                    <a:gd name="connsiteY1556" fmla="*/ 467292 h 977923"/>
                    <a:gd name="connsiteX1557" fmla="*/ 426044 w 1209257"/>
                    <a:gd name="connsiteY1557" fmla="*/ 473959 h 977923"/>
                    <a:gd name="connsiteX1558" fmla="*/ 419736 w 1209257"/>
                    <a:gd name="connsiteY1558" fmla="*/ 467292 h 977923"/>
                    <a:gd name="connsiteX1559" fmla="*/ 426044 w 1209257"/>
                    <a:gd name="connsiteY1559" fmla="*/ 460068 h 977923"/>
                    <a:gd name="connsiteX1560" fmla="*/ 329966 w 1209257"/>
                    <a:gd name="connsiteY1560" fmla="*/ 460068 h 977923"/>
                    <a:gd name="connsiteX1561" fmla="*/ 336274 w 1209257"/>
                    <a:gd name="connsiteY1561" fmla="*/ 467292 h 977923"/>
                    <a:gd name="connsiteX1562" fmla="*/ 329966 w 1209257"/>
                    <a:gd name="connsiteY1562" fmla="*/ 473959 h 977923"/>
                    <a:gd name="connsiteX1563" fmla="*/ 324143 w 1209257"/>
                    <a:gd name="connsiteY1563" fmla="*/ 467292 h 977923"/>
                    <a:gd name="connsiteX1564" fmla="*/ 329966 w 1209257"/>
                    <a:gd name="connsiteY1564" fmla="*/ 460068 h 977923"/>
                    <a:gd name="connsiteX1565" fmla="*/ 311041 w 1209257"/>
                    <a:gd name="connsiteY1565" fmla="*/ 460068 h 977923"/>
                    <a:gd name="connsiteX1566" fmla="*/ 317350 w 1209257"/>
                    <a:gd name="connsiteY1566" fmla="*/ 467292 h 977923"/>
                    <a:gd name="connsiteX1567" fmla="*/ 311041 w 1209257"/>
                    <a:gd name="connsiteY1567" fmla="*/ 473959 h 977923"/>
                    <a:gd name="connsiteX1568" fmla="*/ 304733 w 1209257"/>
                    <a:gd name="connsiteY1568" fmla="*/ 467292 h 977923"/>
                    <a:gd name="connsiteX1569" fmla="*/ 311041 w 1209257"/>
                    <a:gd name="connsiteY1569" fmla="*/ 460068 h 977923"/>
                    <a:gd name="connsiteX1570" fmla="*/ 292117 w 1209257"/>
                    <a:gd name="connsiteY1570" fmla="*/ 460068 h 977923"/>
                    <a:gd name="connsiteX1571" fmla="*/ 297940 w 1209257"/>
                    <a:gd name="connsiteY1571" fmla="*/ 467292 h 977923"/>
                    <a:gd name="connsiteX1572" fmla="*/ 292117 w 1209257"/>
                    <a:gd name="connsiteY1572" fmla="*/ 473959 h 977923"/>
                    <a:gd name="connsiteX1573" fmla="*/ 285809 w 1209257"/>
                    <a:gd name="connsiteY1573" fmla="*/ 467292 h 977923"/>
                    <a:gd name="connsiteX1574" fmla="*/ 292117 w 1209257"/>
                    <a:gd name="connsiteY1574" fmla="*/ 460068 h 977923"/>
                    <a:gd name="connsiteX1575" fmla="*/ 1204308 w 1209257"/>
                    <a:gd name="connsiteY1575" fmla="*/ 444587 h 977923"/>
                    <a:gd name="connsiteX1576" fmla="*/ 1204222 w 1209257"/>
                    <a:gd name="connsiteY1576" fmla="*/ 445446 h 977923"/>
                    <a:gd name="connsiteX1577" fmla="*/ 1203890 w 1209257"/>
                    <a:gd name="connsiteY1577" fmla="*/ 445066 h 977923"/>
                    <a:gd name="connsiteX1578" fmla="*/ 1191273 w 1209257"/>
                    <a:gd name="connsiteY1578" fmla="*/ 437843 h 977923"/>
                    <a:gd name="connsiteX1579" fmla="*/ 1197096 w 1209257"/>
                    <a:gd name="connsiteY1579" fmla="*/ 445066 h 977923"/>
                    <a:gd name="connsiteX1580" fmla="*/ 1191273 w 1209257"/>
                    <a:gd name="connsiteY1580" fmla="*/ 452290 h 977923"/>
                    <a:gd name="connsiteX1581" fmla="*/ 1184965 w 1209257"/>
                    <a:gd name="connsiteY1581" fmla="*/ 445066 h 977923"/>
                    <a:gd name="connsiteX1582" fmla="*/ 1191273 w 1209257"/>
                    <a:gd name="connsiteY1582" fmla="*/ 437843 h 977923"/>
                    <a:gd name="connsiteX1583" fmla="*/ 1171864 w 1209257"/>
                    <a:gd name="connsiteY1583" fmla="*/ 437843 h 977923"/>
                    <a:gd name="connsiteX1584" fmla="*/ 1178172 w 1209257"/>
                    <a:gd name="connsiteY1584" fmla="*/ 445066 h 977923"/>
                    <a:gd name="connsiteX1585" fmla="*/ 1171864 w 1209257"/>
                    <a:gd name="connsiteY1585" fmla="*/ 452290 h 977923"/>
                    <a:gd name="connsiteX1586" fmla="*/ 1165556 w 1209257"/>
                    <a:gd name="connsiteY1586" fmla="*/ 445066 h 977923"/>
                    <a:gd name="connsiteX1587" fmla="*/ 1171864 w 1209257"/>
                    <a:gd name="connsiteY1587" fmla="*/ 437843 h 977923"/>
                    <a:gd name="connsiteX1588" fmla="*/ 1152939 w 1209257"/>
                    <a:gd name="connsiteY1588" fmla="*/ 437843 h 977923"/>
                    <a:gd name="connsiteX1589" fmla="*/ 1158762 w 1209257"/>
                    <a:gd name="connsiteY1589" fmla="*/ 445066 h 977923"/>
                    <a:gd name="connsiteX1590" fmla="*/ 1152939 w 1209257"/>
                    <a:gd name="connsiteY1590" fmla="*/ 452290 h 977923"/>
                    <a:gd name="connsiteX1591" fmla="*/ 1146631 w 1209257"/>
                    <a:gd name="connsiteY1591" fmla="*/ 445066 h 977923"/>
                    <a:gd name="connsiteX1592" fmla="*/ 1152939 w 1209257"/>
                    <a:gd name="connsiteY1592" fmla="*/ 437843 h 977923"/>
                    <a:gd name="connsiteX1593" fmla="*/ 1133529 w 1209257"/>
                    <a:gd name="connsiteY1593" fmla="*/ 437843 h 977923"/>
                    <a:gd name="connsiteX1594" fmla="*/ 1139838 w 1209257"/>
                    <a:gd name="connsiteY1594" fmla="*/ 445066 h 977923"/>
                    <a:gd name="connsiteX1595" fmla="*/ 1133529 w 1209257"/>
                    <a:gd name="connsiteY1595" fmla="*/ 452290 h 977923"/>
                    <a:gd name="connsiteX1596" fmla="*/ 1127221 w 1209257"/>
                    <a:gd name="connsiteY1596" fmla="*/ 445066 h 977923"/>
                    <a:gd name="connsiteX1597" fmla="*/ 1133529 w 1209257"/>
                    <a:gd name="connsiteY1597" fmla="*/ 437843 h 977923"/>
                    <a:gd name="connsiteX1598" fmla="*/ 1114605 w 1209257"/>
                    <a:gd name="connsiteY1598" fmla="*/ 437843 h 977923"/>
                    <a:gd name="connsiteX1599" fmla="*/ 1120913 w 1209257"/>
                    <a:gd name="connsiteY1599" fmla="*/ 445066 h 977923"/>
                    <a:gd name="connsiteX1600" fmla="*/ 1114605 w 1209257"/>
                    <a:gd name="connsiteY1600" fmla="*/ 452290 h 977923"/>
                    <a:gd name="connsiteX1601" fmla="*/ 1108297 w 1209257"/>
                    <a:gd name="connsiteY1601" fmla="*/ 445066 h 977923"/>
                    <a:gd name="connsiteX1602" fmla="*/ 1114605 w 1209257"/>
                    <a:gd name="connsiteY1602" fmla="*/ 437843 h 977923"/>
                    <a:gd name="connsiteX1603" fmla="*/ 1095195 w 1209257"/>
                    <a:gd name="connsiteY1603" fmla="*/ 437843 h 977923"/>
                    <a:gd name="connsiteX1604" fmla="*/ 1101503 w 1209257"/>
                    <a:gd name="connsiteY1604" fmla="*/ 445066 h 977923"/>
                    <a:gd name="connsiteX1605" fmla="*/ 1095195 w 1209257"/>
                    <a:gd name="connsiteY1605" fmla="*/ 452290 h 977923"/>
                    <a:gd name="connsiteX1606" fmla="*/ 1089372 w 1209257"/>
                    <a:gd name="connsiteY1606" fmla="*/ 445066 h 977923"/>
                    <a:gd name="connsiteX1607" fmla="*/ 1095195 w 1209257"/>
                    <a:gd name="connsiteY1607" fmla="*/ 437843 h 977923"/>
                    <a:gd name="connsiteX1608" fmla="*/ 1076271 w 1209257"/>
                    <a:gd name="connsiteY1608" fmla="*/ 437843 h 977923"/>
                    <a:gd name="connsiteX1609" fmla="*/ 1082579 w 1209257"/>
                    <a:gd name="connsiteY1609" fmla="*/ 445066 h 977923"/>
                    <a:gd name="connsiteX1610" fmla="*/ 1076271 w 1209257"/>
                    <a:gd name="connsiteY1610" fmla="*/ 452290 h 977923"/>
                    <a:gd name="connsiteX1611" fmla="*/ 1069963 w 1209257"/>
                    <a:gd name="connsiteY1611" fmla="*/ 445066 h 977923"/>
                    <a:gd name="connsiteX1612" fmla="*/ 1076271 w 1209257"/>
                    <a:gd name="connsiteY1612" fmla="*/ 437843 h 977923"/>
                    <a:gd name="connsiteX1613" fmla="*/ 1057346 w 1209257"/>
                    <a:gd name="connsiteY1613" fmla="*/ 437843 h 977923"/>
                    <a:gd name="connsiteX1614" fmla="*/ 1063169 w 1209257"/>
                    <a:gd name="connsiteY1614" fmla="*/ 445066 h 977923"/>
                    <a:gd name="connsiteX1615" fmla="*/ 1057346 w 1209257"/>
                    <a:gd name="connsiteY1615" fmla="*/ 452290 h 977923"/>
                    <a:gd name="connsiteX1616" fmla="*/ 1051038 w 1209257"/>
                    <a:gd name="connsiteY1616" fmla="*/ 445066 h 977923"/>
                    <a:gd name="connsiteX1617" fmla="*/ 1057346 w 1209257"/>
                    <a:gd name="connsiteY1617" fmla="*/ 437843 h 977923"/>
                    <a:gd name="connsiteX1618" fmla="*/ 1037936 w 1209257"/>
                    <a:gd name="connsiteY1618" fmla="*/ 437843 h 977923"/>
                    <a:gd name="connsiteX1619" fmla="*/ 1044245 w 1209257"/>
                    <a:gd name="connsiteY1619" fmla="*/ 445066 h 977923"/>
                    <a:gd name="connsiteX1620" fmla="*/ 1037936 w 1209257"/>
                    <a:gd name="connsiteY1620" fmla="*/ 452290 h 977923"/>
                    <a:gd name="connsiteX1621" fmla="*/ 1031628 w 1209257"/>
                    <a:gd name="connsiteY1621" fmla="*/ 445066 h 977923"/>
                    <a:gd name="connsiteX1622" fmla="*/ 1037936 w 1209257"/>
                    <a:gd name="connsiteY1622" fmla="*/ 437843 h 977923"/>
                    <a:gd name="connsiteX1623" fmla="*/ 1019012 w 1209257"/>
                    <a:gd name="connsiteY1623" fmla="*/ 437843 h 977923"/>
                    <a:gd name="connsiteX1624" fmla="*/ 1024835 w 1209257"/>
                    <a:gd name="connsiteY1624" fmla="*/ 445066 h 977923"/>
                    <a:gd name="connsiteX1625" fmla="*/ 1019012 w 1209257"/>
                    <a:gd name="connsiteY1625" fmla="*/ 452290 h 977923"/>
                    <a:gd name="connsiteX1626" fmla="*/ 1012704 w 1209257"/>
                    <a:gd name="connsiteY1626" fmla="*/ 445066 h 977923"/>
                    <a:gd name="connsiteX1627" fmla="*/ 1019012 w 1209257"/>
                    <a:gd name="connsiteY1627" fmla="*/ 437843 h 977923"/>
                    <a:gd name="connsiteX1628" fmla="*/ 999602 w 1209257"/>
                    <a:gd name="connsiteY1628" fmla="*/ 437843 h 977923"/>
                    <a:gd name="connsiteX1629" fmla="*/ 1005910 w 1209257"/>
                    <a:gd name="connsiteY1629" fmla="*/ 445066 h 977923"/>
                    <a:gd name="connsiteX1630" fmla="*/ 999602 w 1209257"/>
                    <a:gd name="connsiteY1630" fmla="*/ 452290 h 977923"/>
                    <a:gd name="connsiteX1631" fmla="*/ 993779 w 1209257"/>
                    <a:gd name="connsiteY1631" fmla="*/ 445066 h 977923"/>
                    <a:gd name="connsiteX1632" fmla="*/ 999602 w 1209257"/>
                    <a:gd name="connsiteY1632" fmla="*/ 437843 h 977923"/>
                    <a:gd name="connsiteX1633" fmla="*/ 980678 w 1209257"/>
                    <a:gd name="connsiteY1633" fmla="*/ 437843 h 977923"/>
                    <a:gd name="connsiteX1634" fmla="*/ 986986 w 1209257"/>
                    <a:gd name="connsiteY1634" fmla="*/ 445066 h 977923"/>
                    <a:gd name="connsiteX1635" fmla="*/ 980678 w 1209257"/>
                    <a:gd name="connsiteY1635" fmla="*/ 452290 h 977923"/>
                    <a:gd name="connsiteX1636" fmla="*/ 974370 w 1209257"/>
                    <a:gd name="connsiteY1636" fmla="*/ 445066 h 977923"/>
                    <a:gd name="connsiteX1637" fmla="*/ 980678 w 1209257"/>
                    <a:gd name="connsiteY1637" fmla="*/ 437843 h 977923"/>
                    <a:gd name="connsiteX1638" fmla="*/ 942343 w 1209257"/>
                    <a:gd name="connsiteY1638" fmla="*/ 437843 h 977923"/>
                    <a:gd name="connsiteX1639" fmla="*/ 948652 w 1209257"/>
                    <a:gd name="connsiteY1639" fmla="*/ 445066 h 977923"/>
                    <a:gd name="connsiteX1640" fmla="*/ 942343 w 1209257"/>
                    <a:gd name="connsiteY1640" fmla="*/ 452290 h 977923"/>
                    <a:gd name="connsiteX1641" fmla="*/ 936035 w 1209257"/>
                    <a:gd name="connsiteY1641" fmla="*/ 445066 h 977923"/>
                    <a:gd name="connsiteX1642" fmla="*/ 942343 w 1209257"/>
                    <a:gd name="connsiteY1642" fmla="*/ 437843 h 977923"/>
                    <a:gd name="connsiteX1643" fmla="*/ 923419 w 1209257"/>
                    <a:gd name="connsiteY1643" fmla="*/ 437843 h 977923"/>
                    <a:gd name="connsiteX1644" fmla="*/ 929242 w 1209257"/>
                    <a:gd name="connsiteY1644" fmla="*/ 445066 h 977923"/>
                    <a:gd name="connsiteX1645" fmla="*/ 923419 w 1209257"/>
                    <a:gd name="connsiteY1645" fmla="*/ 452290 h 977923"/>
                    <a:gd name="connsiteX1646" fmla="*/ 917111 w 1209257"/>
                    <a:gd name="connsiteY1646" fmla="*/ 445066 h 977923"/>
                    <a:gd name="connsiteX1647" fmla="*/ 923419 w 1209257"/>
                    <a:gd name="connsiteY1647" fmla="*/ 437843 h 977923"/>
                    <a:gd name="connsiteX1648" fmla="*/ 885085 w 1209257"/>
                    <a:gd name="connsiteY1648" fmla="*/ 437843 h 977923"/>
                    <a:gd name="connsiteX1649" fmla="*/ 890908 w 1209257"/>
                    <a:gd name="connsiteY1649" fmla="*/ 445066 h 977923"/>
                    <a:gd name="connsiteX1650" fmla="*/ 885085 w 1209257"/>
                    <a:gd name="connsiteY1650" fmla="*/ 452290 h 977923"/>
                    <a:gd name="connsiteX1651" fmla="*/ 878777 w 1209257"/>
                    <a:gd name="connsiteY1651" fmla="*/ 445066 h 977923"/>
                    <a:gd name="connsiteX1652" fmla="*/ 885085 w 1209257"/>
                    <a:gd name="connsiteY1652" fmla="*/ 437843 h 977923"/>
                    <a:gd name="connsiteX1653" fmla="*/ 865675 w 1209257"/>
                    <a:gd name="connsiteY1653" fmla="*/ 437843 h 977923"/>
                    <a:gd name="connsiteX1654" fmla="*/ 871983 w 1209257"/>
                    <a:gd name="connsiteY1654" fmla="*/ 445066 h 977923"/>
                    <a:gd name="connsiteX1655" fmla="*/ 865675 w 1209257"/>
                    <a:gd name="connsiteY1655" fmla="*/ 452290 h 977923"/>
                    <a:gd name="connsiteX1656" fmla="*/ 859852 w 1209257"/>
                    <a:gd name="connsiteY1656" fmla="*/ 445066 h 977923"/>
                    <a:gd name="connsiteX1657" fmla="*/ 865675 w 1209257"/>
                    <a:gd name="connsiteY1657" fmla="*/ 437843 h 977923"/>
                    <a:gd name="connsiteX1658" fmla="*/ 846750 w 1209257"/>
                    <a:gd name="connsiteY1658" fmla="*/ 437843 h 977923"/>
                    <a:gd name="connsiteX1659" fmla="*/ 853059 w 1209257"/>
                    <a:gd name="connsiteY1659" fmla="*/ 445066 h 977923"/>
                    <a:gd name="connsiteX1660" fmla="*/ 846750 w 1209257"/>
                    <a:gd name="connsiteY1660" fmla="*/ 452290 h 977923"/>
                    <a:gd name="connsiteX1661" fmla="*/ 840442 w 1209257"/>
                    <a:gd name="connsiteY1661" fmla="*/ 445066 h 977923"/>
                    <a:gd name="connsiteX1662" fmla="*/ 846750 w 1209257"/>
                    <a:gd name="connsiteY1662" fmla="*/ 437843 h 977923"/>
                    <a:gd name="connsiteX1663" fmla="*/ 827341 w 1209257"/>
                    <a:gd name="connsiteY1663" fmla="*/ 437843 h 977923"/>
                    <a:gd name="connsiteX1664" fmla="*/ 833649 w 1209257"/>
                    <a:gd name="connsiteY1664" fmla="*/ 445066 h 977923"/>
                    <a:gd name="connsiteX1665" fmla="*/ 827341 w 1209257"/>
                    <a:gd name="connsiteY1665" fmla="*/ 452290 h 977923"/>
                    <a:gd name="connsiteX1666" fmla="*/ 821518 w 1209257"/>
                    <a:gd name="connsiteY1666" fmla="*/ 445066 h 977923"/>
                    <a:gd name="connsiteX1667" fmla="*/ 827341 w 1209257"/>
                    <a:gd name="connsiteY1667" fmla="*/ 437843 h 977923"/>
                    <a:gd name="connsiteX1668" fmla="*/ 808416 w 1209257"/>
                    <a:gd name="connsiteY1668" fmla="*/ 437843 h 977923"/>
                    <a:gd name="connsiteX1669" fmla="*/ 814724 w 1209257"/>
                    <a:gd name="connsiteY1669" fmla="*/ 445066 h 977923"/>
                    <a:gd name="connsiteX1670" fmla="*/ 808416 w 1209257"/>
                    <a:gd name="connsiteY1670" fmla="*/ 452290 h 977923"/>
                    <a:gd name="connsiteX1671" fmla="*/ 802108 w 1209257"/>
                    <a:gd name="connsiteY1671" fmla="*/ 445066 h 977923"/>
                    <a:gd name="connsiteX1672" fmla="*/ 808416 w 1209257"/>
                    <a:gd name="connsiteY1672" fmla="*/ 437843 h 977923"/>
                    <a:gd name="connsiteX1673" fmla="*/ 789492 w 1209257"/>
                    <a:gd name="connsiteY1673" fmla="*/ 437843 h 977923"/>
                    <a:gd name="connsiteX1674" fmla="*/ 795315 w 1209257"/>
                    <a:gd name="connsiteY1674" fmla="*/ 445066 h 977923"/>
                    <a:gd name="connsiteX1675" fmla="*/ 789492 w 1209257"/>
                    <a:gd name="connsiteY1675" fmla="*/ 452290 h 977923"/>
                    <a:gd name="connsiteX1676" fmla="*/ 783184 w 1209257"/>
                    <a:gd name="connsiteY1676" fmla="*/ 445066 h 977923"/>
                    <a:gd name="connsiteX1677" fmla="*/ 789492 w 1209257"/>
                    <a:gd name="connsiteY1677" fmla="*/ 437843 h 977923"/>
                    <a:gd name="connsiteX1678" fmla="*/ 406634 w 1209257"/>
                    <a:gd name="connsiteY1678" fmla="*/ 437843 h 977923"/>
                    <a:gd name="connsiteX1679" fmla="*/ 412943 w 1209257"/>
                    <a:gd name="connsiteY1679" fmla="*/ 445066 h 977923"/>
                    <a:gd name="connsiteX1680" fmla="*/ 406634 w 1209257"/>
                    <a:gd name="connsiteY1680" fmla="*/ 452290 h 977923"/>
                    <a:gd name="connsiteX1681" fmla="*/ 400326 w 1209257"/>
                    <a:gd name="connsiteY1681" fmla="*/ 445066 h 977923"/>
                    <a:gd name="connsiteX1682" fmla="*/ 406634 w 1209257"/>
                    <a:gd name="connsiteY1682" fmla="*/ 437843 h 977923"/>
                    <a:gd name="connsiteX1683" fmla="*/ 387710 w 1209257"/>
                    <a:gd name="connsiteY1683" fmla="*/ 437843 h 977923"/>
                    <a:gd name="connsiteX1684" fmla="*/ 393533 w 1209257"/>
                    <a:gd name="connsiteY1684" fmla="*/ 445066 h 977923"/>
                    <a:gd name="connsiteX1685" fmla="*/ 387710 w 1209257"/>
                    <a:gd name="connsiteY1685" fmla="*/ 452290 h 977923"/>
                    <a:gd name="connsiteX1686" fmla="*/ 381402 w 1209257"/>
                    <a:gd name="connsiteY1686" fmla="*/ 445066 h 977923"/>
                    <a:gd name="connsiteX1687" fmla="*/ 387710 w 1209257"/>
                    <a:gd name="connsiteY1687" fmla="*/ 437843 h 977923"/>
                    <a:gd name="connsiteX1688" fmla="*/ 368300 w 1209257"/>
                    <a:gd name="connsiteY1688" fmla="*/ 437843 h 977923"/>
                    <a:gd name="connsiteX1689" fmla="*/ 374608 w 1209257"/>
                    <a:gd name="connsiteY1689" fmla="*/ 445066 h 977923"/>
                    <a:gd name="connsiteX1690" fmla="*/ 368300 w 1209257"/>
                    <a:gd name="connsiteY1690" fmla="*/ 452290 h 977923"/>
                    <a:gd name="connsiteX1691" fmla="*/ 362477 w 1209257"/>
                    <a:gd name="connsiteY1691" fmla="*/ 445066 h 977923"/>
                    <a:gd name="connsiteX1692" fmla="*/ 368300 w 1209257"/>
                    <a:gd name="connsiteY1692" fmla="*/ 437843 h 977923"/>
                    <a:gd name="connsiteX1693" fmla="*/ 349376 w 1209257"/>
                    <a:gd name="connsiteY1693" fmla="*/ 437843 h 977923"/>
                    <a:gd name="connsiteX1694" fmla="*/ 355684 w 1209257"/>
                    <a:gd name="connsiteY1694" fmla="*/ 445066 h 977923"/>
                    <a:gd name="connsiteX1695" fmla="*/ 349376 w 1209257"/>
                    <a:gd name="connsiteY1695" fmla="*/ 452290 h 977923"/>
                    <a:gd name="connsiteX1696" fmla="*/ 343068 w 1209257"/>
                    <a:gd name="connsiteY1696" fmla="*/ 445066 h 977923"/>
                    <a:gd name="connsiteX1697" fmla="*/ 349376 w 1209257"/>
                    <a:gd name="connsiteY1697" fmla="*/ 437843 h 977923"/>
                    <a:gd name="connsiteX1698" fmla="*/ 329966 w 1209257"/>
                    <a:gd name="connsiteY1698" fmla="*/ 437843 h 977923"/>
                    <a:gd name="connsiteX1699" fmla="*/ 336274 w 1209257"/>
                    <a:gd name="connsiteY1699" fmla="*/ 445066 h 977923"/>
                    <a:gd name="connsiteX1700" fmla="*/ 329966 w 1209257"/>
                    <a:gd name="connsiteY1700" fmla="*/ 452290 h 977923"/>
                    <a:gd name="connsiteX1701" fmla="*/ 324143 w 1209257"/>
                    <a:gd name="connsiteY1701" fmla="*/ 445066 h 977923"/>
                    <a:gd name="connsiteX1702" fmla="*/ 329966 w 1209257"/>
                    <a:gd name="connsiteY1702" fmla="*/ 437843 h 977923"/>
                    <a:gd name="connsiteX1703" fmla="*/ 311041 w 1209257"/>
                    <a:gd name="connsiteY1703" fmla="*/ 437843 h 977923"/>
                    <a:gd name="connsiteX1704" fmla="*/ 317350 w 1209257"/>
                    <a:gd name="connsiteY1704" fmla="*/ 445066 h 977923"/>
                    <a:gd name="connsiteX1705" fmla="*/ 311041 w 1209257"/>
                    <a:gd name="connsiteY1705" fmla="*/ 452290 h 977923"/>
                    <a:gd name="connsiteX1706" fmla="*/ 304733 w 1209257"/>
                    <a:gd name="connsiteY1706" fmla="*/ 445066 h 977923"/>
                    <a:gd name="connsiteX1707" fmla="*/ 311041 w 1209257"/>
                    <a:gd name="connsiteY1707" fmla="*/ 437843 h 977923"/>
                    <a:gd name="connsiteX1708" fmla="*/ 292117 w 1209257"/>
                    <a:gd name="connsiteY1708" fmla="*/ 437843 h 977923"/>
                    <a:gd name="connsiteX1709" fmla="*/ 297940 w 1209257"/>
                    <a:gd name="connsiteY1709" fmla="*/ 445066 h 977923"/>
                    <a:gd name="connsiteX1710" fmla="*/ 292117 w 1209257"/>
                    <a:gd name="connsiteY1710" fmla="*/ 452290 h 977923"/>
                    <a:gd name="connsiteX1711" fmla="*/ 285809 w 1209257"/>
                    <a:gd name="connsiteY1711" fmla="*/ 445066 h 977923"/>
                    <a:gd name="connsiteX1712" fmla="*/ 292117 w 1209257"/>
                    <a:gd name="connsiteY1712" fmla="*/ 437843 h 977923"/>
                    <a:gd name="connsiteX1713" fmla="*/ 272707 w 1209257"/>
                    <a:gd name="connsiteY1713" fmla="*/ 437843 h 977923"/>
                    <a:gd name="connsiteX1714" fmla="*/ 279015 w 1209257"/>
                    <a:gd name="connsiteY1714" fmla="*/ 445066 h 977923"/>
                    <a:gd name="connsiteX1715" fmla="*/ 272707 w 1209257"/>
                    <a:gd name="connsiteY1715" fmla="*/ 452290 h 977923"/>
                    <a:gd name="connsiteX1716" fmla="*/ 266399 w 1209257"/>
                    <a:gd name="connsiteY1716" fmla="*/ 445066 h 977923"/>
                    <a:gd name="connsiteX1717" fmla="*/ 272707 w 1209257"/>
                    <a:gd name="connsiteY1717" fmla="*/ 437843 h 977923"/>
                    <a:gd name="connsiteX1718" fmla="*/ 253783 w 1209257"/>
                    <a:gd name="connsiteY1718" fmla="*/ 437843 h 977923"/>
                    <a:gd name="connsiteX1719" fmla="*/ 259606 w 1209257"/>
                    <a:gd name="connsiteY1719" fmla="*/ 445066 h 977923"/>
                    <a:gd name="connsiteX1720" fmla="*/ 253783 w 1209257"/>
                    <a:gd name="connsiteY1720" fmla="*/ 452290 h 977923"/>
                    <a:gd name="connsiteX1721" fmla="*/ 247475 w 1209257"/>
                    <a:gd name="connsiteY1721" fmla="*/ 445066 h 977923"/>
                    <a:gd name="connsiteX1722" fmla="*/ 253783 w 1209257"/>
                    <a:gd name="connsiteY1722" fmla="*/ 437843 h 977923"/>
                    <a:gd name="connsiteX1723" fmla="*/ 1206778 w 1209257"/>
                    <a:gd name="connsiteY1723" fmla="*/ 420089 h 977923"/>
                    <a:gd name="connsiteX1724" fmla="*/ 1206198 w 1209257"/>
                    <a:gd name="connsiteY1724" fmla="*/ 425837 h 977923"/>
                    <a:gd name="connsiteX1725" fmla="*/ 1203890 w 1209257"/>
                    <a:gd name="connsiteY1725" fmla="*/ 423396 h 977923"/>
                    <a:gd name="connsiteX1726" fmla="*/ 999602 w 1209257"/>
                    <a:gd name="connsiteY1726" fmla="*/ 417840 h 977923"/>
                    <a:gd name="connsiteX1727" fmla="*/ 1004455 w 1209257"/>
                    <a:gd name="connsiteY1727" fmla="*/ 423396 h 977923"/>
                    <a:gd name="connsiteX1728" fmla="*/ 999602 w 1209257"/>
                    <a:gd name="connsiteY1728" fmla="*/ 428397 h 977923"/>
                    <a:gd name="connsiteX1729" fmla="*/ 995235 w 1209257"/>
                    <a:gd name="connsiteY1729" fmla="*/ 423396 h 977923"/>
                    <a:gd name="connsiteX1730" fmla="*/ 999602 w 1209257"/>
                    <a:gd name="connsiteY1730" fmla="*/ 417840 h 977923"/>
                    <a:gd name="connsiteX1731" fmla="*/ 1191273 w 1209257"/>
                    <a:gd name="connsiteY1731" fmla="*/ 416173 h 977923"/>
                    <a:gd name="connsiteX1732" fmla="*/ 1197096 w 1209257"/>
                    <a:gd name="connsiteY1732" fmla="*/ 423396 h 977923"/>
                    <a:gd name="connsiteX1733" fmla="*/ 1191273 w 1209257"/>
                    <a:gd name="connsiteY1733" fmla="*/ 430064 h 977923"/>
                    <a:gd name="connsiteX1734" fmla="*/ 1184965 w 1209257"/>
                    <a:gd name="connsiteY1734" fmla="*/ 423396 h 977923"/>
                    <a:gd name="connsiteX1735" fmla="*/ 1191273 w 1209257"/>
                    <a:gd name="connsiteY1735" fmla="*/ 416173 h 977923"/>
                    <a:gd name="connsiteX1736" fmla="*/ 1171864 w 1209257"/>
                    <a:gd name="connsiteY1736" fmla="*/ 416173 h 977923"/>
                    <a:gd name="connsiteX1737" fmla="*/ 1178172 w 1209257"/>
                    <a:gd name="connsiteY1737" fmla="*/ 423396 h 977923"/>
                    <a:gd name="connsiteX1738" fmla="*/ 1171864 w 1209257"/>
                    <a:gd name="connsiteY1738" fmla="*/ 430064 h 977923"/>
                    <a:gd name="connsiteX1739" fmla="*/ 1165556 w 1209257"/>
                    <a:gd name="connsiteY1739" fmla="*/ 423396 h 977923"/>
                    <a:gd name="connsiteX1740" fmla="*/ 1171864 w 1209257"/>
                    <a:gd name="connsiteY1740" fmla="*/ 416173 h 977923"/>
                    <a:gd name="connsiteX1741" fmla="*/ 1152939 w 1209257"/>
                    <a:gd name="connsiteY1741" fmla="*/ 416173 h 977923"/>
                    <a:gd name="connsiteX1742" fmla="*/ 1158762 w 1209257"/>
                    <a:gd name="connsiteY1742" fmla="*/ 423396 h 977923"/>
                    <a:gd name="connsiteX1743" fmla="*/ 1152939 w 1209257"/>
                    <a:gd name="connsiteY1743" fmla="*/ 430064 h 977923"/>
                    <a:gd name="connsiteX1744" fmla="*/ 1146631 w 1209257"/>
                    <a:gd name="connsiteY1744" fmla="*/ 423396 h 977923"/>
                    <a:gd name="connsiteX1745" fmla="*/ 1152939 w 1209257"/>
                    <a:gd name="connsiteY1745" fmla="*/ 416173 h 977923"/>
                    <a:gd name="connsiteX1746" fmla="*/ 1133529 w 1209257"/>
                    <a:gd name="connsiteY1746" fmla="*/ 416173 h 977923"/>
                    <a:gd name="connsiteX1747" fmla="*/ 1139838 w 1209257"/>
                    <a:gd name="connsiteY1747" fmla="*/ 423396 h 977923"/>
                    <a:gd name="connsiteX1748" fmla="*/ 1133529 w 1209257"/>
                    <a:gd name="connsiteY1748" fmla="*/ 430064 h 977923"/>
                    <a:gd name="connsiteX1749" fmla="*/ 1127221 w 1209257"/>
                    <a:gd name="connsiteY1749" fmla="*/ 423396 h 977923"/>
                    <a:gd name="connsiteX1750" fmla="*/ 1133529 w 1209257"/>
                    <a:gd name="connsiteY1750" fmla="*/ 416173 h 977923"/>
                    <a:gd name="connsiteX1751" fmla="*/ 1114605 w 1209257"/>
                    <a:gd name="connsiteY1751" fmla="*/ 416173 h 977923"/>
                    <a:gd name="connsiteX1752" fmla="*/ 1120913 w 1209257"/>
                    <a:gd name="connsiteY1752" fmla="*/ 423396 h 977923"/>
                    <a:gd name="connsiteX1753" fmla="*/ 1114605 w 1209257"/>
                    <a:gd name="connsiteY1753" fmla="*/ 430064 h 977923"/>
                    <a:gd name="connsiteX1754" fmla="*/ 1108297 w 1209257"/>
                    <a:gd name="connsiteY1754" fmla="*/ 423396 h 977923"/>
                    <a:gd name="connsiteX1755" fmla="*/ 1114605 w 1209257"/>
                    <a:gd name="connsiteY1755" fmla="*/ 416173 h 977923"/>
                    <a:gd name="connsiteX1756" fmla="*/ 1095195 w 1209257"/>
                    <a:gd name="connsiteY1756" fmla="*/ 416173 h 977923"/>
                    <a:gd name="connsiteX1757" fmla="*/ 1101503 w 1209257"/>
                    <a:gd name="connsiteY1757" fmla="*/ 423396 h 977923"/>
                    <a:gd name="connsiteX1758" fmla="*/ 1095195 w 1209257"/>
                    <a:gd name="connsiteY1758" fmla="*/ 430064 h 977923"/>
                    <a:gd name="connsiteX1759" fmla="*/ 1089372 w 1209257"/>
                    <a:gd name="connsiteY1759" fmla="*/ 423396 h 977923"/>
                    <a:gd name="connsiteX1760" fmla="*/ 1095195 w 1209257"/>
                    <a:gd name="connsiteY1760" fmla="*/ 416173 h 977923"/>
                    <a:gd name="connsiteX1761" fmla="*/ 1076271 w 1209257"/>
                    <a:gd name="connsiteY1761" fmla="*/ 416173 h 977923"/>
                    <a:gd name="connsiteX1762" fmla="*/ 1082579 w 1209257"/>
                    <a:gd name="connsiteY1762" fmla="*/ 423396 h 977923"/>
                    <a:gd name="connsiteX1763" fmla="*/ 1076271 w 1209257"/>
                    <a:gd name="connsiteY1763" fmla="*/ 430064 h 977923"/>
                    <a:gd name="connsiteX1764" fmla="*/ 1069963 w 1209257"/>
                    <a:gd name="connsiteY1764" fmla="*/ 423396 h 977923"/>
                    <a:gd name="connsiteX1765" fmla="*/ 1076271 w 1209257"/>
                    <a:gd name="connsiteY1765" fmla="*/ 416173 h 977923"/>
                    <a:gd name="connsiteX1766" fmla="*/ 1057346 w 1209257"/>
                    <a:gd name="connsiteY1766" fmla="*/ 416173 h 977923"/>
                    <a:gd name="connsiteX1767" fmla="*/ 1063169 w 1209257"/>
                    <a:gd name="connsiteY1767" fmla="*/ 423396 h 977923"/>
                    <a:gd name="connsiteX1768" fmla="*/ 1057346 w 1209257"/>
                    <a:gd name="connsiteY1768" fmla="*/ 430064 h 977923"/>
                    <a:gd name="connsiteX1769" fmla="*/ 1051038 w 1209257"/>
                    <a:gd name="connsiteY1769" fmla="*/ 423396 h 977923"/>
                    <a:gd name="connsiteX1770" fmla="*/ 1057346 w 1209257"/>
                    <a:gd name="connsiteY1770" fmla="*/ 416173 h 977923"/>
                    <a:gd name="connsiteX1771" fmla="*/ 1037936 w 1209257"/>
                    <a:gd name="connsiteY1771" fmla="*/ 416173 h 977923"/>
                    <a:gd name="connsiteX1772" fmla="*/ 1044245 w 1209257"/>
                    <a:gd name="connsiteY1772" fmla="*/ 423396 h 977923"/>
                    <a:gd name="connsiteX1773" fmla="*/ 1037936 w 1209257"/>
                    <a:gd name="connsiteY1773" fmla="*/ 430064 h 977923"/>
                    <a:gd name="connsiteX1774" fmla="*/ 1031628 w 1209257"/>
                    <a:gd name="connsiteY1774" fmla="*/ 423396 h 977923"/>
                    <a:gd name="connsiteX1775" fmla="*/ 1037936 w 1209257"/>
                    <a:gd name="connsiteY1775" fmla="*/ 416173 h 977923"/>
                    <a:gd name="connsiteX1776" fmla="*/ 1019012 w 1209257"/>
                    <a:gd name="connsiteY1776" fmla="*/ 416173 h 977923"/>
                    <a:gd name="connsiteX1777" fmla="*/ 1024835 w 1209257"/>
                    <a:gd name="connsiteY1777" fmla="*/ 423396 h 977923"/>
                    <a:gd name="connsiteX1778" fmla="*/ 1019012 w 1209257"/>
                    <a:gd name="connsiteY1778" fmla="*/ 430064 h 977923"/>
                    <a:gd name="connsiteX1779" fmla="*/ 1012704 w 1209257"/>
                    <a:gd name="connsiteY1779" fmla="*/ 423396 h 977923"/>
                    <a:gd name="connsiteX1780" fmla="*/ 1019012 w 1209257"/>
                    <a:gd name="connsiteY1780" fmla="*/ 416173 h 977923"/>
                    <a:gd name="connsiteX1781" fmla="*/ 865675 w 1209257"/>
                    <a:gd name="connsiteY1781" fmla="*/ 416173 h 977923"/>
                    <a:gd name="connsiteX1782" fmla="*/ 871983 w 1209257"/>
                    <a:gd name="connsiteY1782" fmla="*/ 423396 h 977923"/>
                    <a:gd name="connsiteX1783" fmla="*/ 865675 w 1209257"/>
                    <a:gd name="connsiteY1783" fmla="*/ 430064 h 977923"/>
                    <a:gd name="connsiteX1784" fmla="*/ 859852 w 1209257"/>
                    <a:gd name="connsiteY1784" fmla="*/ 423396 h 977923"/>
                    <a:gd name="connsiteX1785" fmla="*/ 865675 w 1209257"/>
                    <a:gd name="connsiteY1785" fmla="*/ 416173 h 977923"/>
                    <a:gd name="connsiteX1786" fmla="*/ 846750 w 1209257"/>
                    <a:gd name="connsiteY1786" fmla="*/ 416173 h 977923"/>
                    <a:gd name="connsiteX1787" fmla="*/ 853059 w 1209257"/>
                    <a:gd name="connsiteY1787" fmla="*/ 423396 h 977923"/>
                    <a:gd name="connsiteX1788" fmla="*/ 846750 w 1209257"/>
                    <a:gd name="connsiteY1788" fmla="*/ 430064 h 977923"/>
                    <a:gd name="connsiteX1789" fmla="*/ 840442 w 1209257"/>
                    <a:gd name="connsiteY1789" fmla="*/ 423396 h 977923"/>
                    <a:gd name="connsiteX1790" fmla="*/ 846750 w 1209257"/>
                    <a:gd name="connsiteY1790" fmla="*/ 416173 h 977923"/>
                    <a:gd name="connsiteX1791" fmla="*/ 827341 w 1209257"/>
                    <a:gd name="connsiteY1791" fmla="*/ 416173 h 977923"/>
                    <a:gd name="connsiteX1792" fmla="*/ 833649 w 1209257"/>
                    <a:gd name="connsiteY1792" fmla="*/ 423396 h 977923"/>
                    <a:gd name="connsiteX1793" fmla="*/ 827341 w 1209257"/>
                    <a:gd name="connsiteY1793" fmla="*/ 430064 h 977923"/>
                    <a:gd name="connsiteX1794" fmla="*/ 821518 w 1209257"/>
                    <a:gd name="connsiteY1794" fmla="*/ 423396 h 977923"/>
                    <a:gd name="connsiteX1795" fmla="*/ 827341 w 1209257"/>
                    <a:gd name="connsiteY1795" fmla="*/ 416173 h 977923"/>
                    <a:gd name="connsiteX1796" fmla="*/ 808416 w 1209257"/>
                    <a:gd name="connsiteY1796" fmla="*/ 416173 h 977923"/>
                    <a:gd name="connsiteX1797" fmla="*/ 814724 w 1209257"/>
                    <a:gd name="connsiteY1797" fmla="*/ 423396 h 977923"/>
                    <a:gd name="connsiteX1798" fmla="*/ 808416 w 1209257"/>
                    <a:gd name="connsiteY1798" fmla="*/ 430064 h 977923"/>
                    <a:gd name="connsiteX1799" fmla="*/ 802108 w 1209257"/>
                    <a:gd name="connsiteY1799" fmla="*/ 423396 h 977923"/>
                    <a:gd name="connsiteX1800" fmla="*/ 808416 w 1209257"/>
                    <a:gd name="connsiteY1800" fmla="*/ 416173 h 977923"/>
                    <a:gd name="connsiteX1801" fmla="*/ 444969 w 1209257"/>
                    <a:gd name="connsiteY1801" fmla="*/ 416173 h 977923"/>
                    <a:gd name="connsiteX1802" fmla="*/ 451277 w 1209257"/>
                    <a:gd name="connsiteY1802" fmla="*/ 423396 h 977923"/>
                    <a:gd name="connsiteX1803" fmla="*/ 444969 w 1209257"/>
                    <a:gd name="connsiteY1803" fmla="*/ 430064 h 977923"/>
                    <a:gd name="connsiteX1804" fmla="*/ 438661 w 1209257"/>
                    <a:gd name="connsiteY1804" fmla="*/ 423396 h 977923"/>
                    <a:gd name="connsiteX1805" fmla="*/ 444969 w 1209257"/>
                    <a:gd name="connsiteY1805" fmla="*/ 416173 h 977923"/>
                    <a:gd name="connsiteX1806" fmla="*/ 426044 w 1209257"/>
                    <a:gd name="connsiteY1806" fmla="*/ 416173 h 977923"/>
                    <a:gd name="connsiteX1807" fmla="*/ 431867 w 1209257"/>
                    <a:gd name="connsiteY1807" fmla="*/ 423396 h 977923"/>
                    <a:gd name="connsiteX1808" fmla="*/ 426044 w 1209257"/>
                    <a:gd name="connsiteY1808" fmla="*/ 430064 h 977923"/>
                    <a:gd name="connsiteX1809" fmla="*/ 419736 w 1209257"/>
                    <a:gd name="connsiteY1809" fmla="*/ 423396 h 977923"/>
                    <a:gd name="connsiteX1810" fmla="*/ 426044 w 1209257"/>
                    <a:gd name="connsiteY1810" fmla="*/ 416173 h 977923"/>
                    <a:gd name="connsiteX1811" fmla="*/ 406634 w 1209257"/>
                    <a:gd name="connsiteY1811" fmla="*/ 416173 h 977923"/>
                    <a:gd name="connsiteX1812" fmla="*/ 412943 w 1209257"/>
                    <a:gd name="connsiteY1812" fmla="*/ 423396 h 977923"/>
                    <a:gd name="connsiteX1813" fmla="*/ 406634 w 1209257"/>
                    <a:gd name="connsiteY1813" fmla="*/ 430064 h 977923"/>
                    <a:gd name="connsiteX1814" fmla="*/ 400326 w 1209257"/>
                    <a:gd name="connsiteY1814" fmla="*/ 423396 h 977923"/>
                    <a:gd name="connsiteX1815" fmla="*/ 406634 w 1209257"/>
                    <a:gd name="connsiteY1815" fmla="*/ 416173 h 977923"/>
                    <a:gd name="connsiteX1816" fmla="*/ 387710 w 1209257"/>
                    <a:gd name="connsiteY1816" fmla="*/ 416173 h 977923"/>
                    <a:gd name="connsiteX1817" fmla="*/ 393533 w 1209257"/>
                    <a:gd name="connsiteY1817" fmla="*/ 423396 h 977923"/>
                    <a:gd name="connsiteX1818" fmla="*/ 387710 w 1209257"/>
                    <a:gd name="connsiteY1818" fmla="*/ 430064 h 977923"/>
                    <a:gd name="connsiteX1819" fmla="*/ 381402 w 1209257"/>
                    <a:gd name="connsiteY1819" fmla="*/ 423396 h 977923"/>
                    <a:gd name="connsiteX1820" fmla="*/ 387710 w 1209257"/>
                    <a:gd name="connsiteY1820" fmla="*/ 416173 h 977923"/>
                    <a:gd name="connsiteX1821" fmla="*/ 368300 w 1209257"/>
                    <a:gd name="connsiteY1821" fmla="*/ 416173 h 977923"/>
                    <a:gd name="connsiteX1822" fmla="*/ 374608 w 1209257"/>
                    <a:gd name="connsiteY1822" fmla="*/ 423396 h 977923"/>
                    <a:gd name="connsiteX1823" fmla="*/ 368300 w 1209257"/>
                    <a:gd name="connsiteY1823" fmla="*/ 430064 h 977923"/>
                    <a:gd name="connsiteX1824" fmla="*/ 362477 w 1209257"/>
                    <a:gd name="connsiteY1824" fmla="*/ 423396 h 977923"/>
                    <a:gd name="connsiteX1825" fmla="*/ 368300 w 1209257"/>
                    <a:gd name="connsiteY1825" fmla="*/ 416173 h 977923"/>
                    <a:gd name="connsiteX1826" fmla="*/ 349376 w 1209257"/>
                    <a:gd name="connsiteY1826" fmla="*/ 416173 h 977923"/>
                    <a:gd name="connsiteX1827" fmla="*/ 355684 w 1209257"/>
                    <a:gd name="connsiteY1827" fmla="*/ 423396 h 977923"/>
                    <a:gd name="connsiteX1828" fmla="*/ 349376 w 1209257"/>
                    <a:gd name="connsiteY1828" fmla="*/ 430064 h 977923"/>
                    <a:gd name="connsiteX1829" fmla="*/ 343068 w 1209257"/>
                    <a:gd name="connsiteY1829" fmla="*/ 423396 h 977923"/>
                    <a:gd name="connsiteX1830" fmla="*/ 349376 w 1209257"/>
                    <a:gd name="connsiteY1830" fmla="*/ 416173 h 977923"/>
                    <a:gd name="connsiteX1831" fmla="*/ 329966 w 1209257"/>
                    <a:gd name="connsiteY1831" fmla="*/ 416173 h 977923"/>
                    <a:gd name="connsiteX1832" fmla="*/ 336274 w 1209257"/>
                    <a:gd name="connsiteY1832" fmla="*/ 423396 h 977923"/>
                    <a:gd name="connsiteX1833" fmla="*/ 329966 w 1209257"/>
                    <a:gd name="connsiteY1833" fmla="*/ 430064 h 977923"/>
                    <a:gd name="connsiteX1834" fmla="*/ 324143 w 1209257"/>
                    <a:gd name="connsiteY1834" fmla="*/ 423396 h 977923"/>
                    <a:gd name="connsiteX1835" fmla="*/ 329966 w 1209257"/>
                    <a:gd name="connsiteY1835" fmla="*/ 416173 h 977923"/>
                    <a:gd name="connsiteX1836" fmla="*/ 311041 w 1209257"/>
                    <a:gd name="connsiteY1836" fmla="*/ 416173 h 977923"/>
                    <a:gd name="connsiteX1837" fmla="*/ 317350 w 1209257"/>
                    <a:gd name="connsiteY1837" fmla="*/ 423396 h 977923"/>
                    <a:gd name="connsiteX1838" fmla="*/ 311041 w 1209257"/>
                    <a:gd name="connsiteY1838" fmla="*/ 430064 h 977923"/>
                    <a:gd name="connsiteX1839" fmla="*/ 304733 w 1209257"/>
                    <a:gd name="connsiteY1839" fmla="*/ 423396 h 977923"/>
                    <a:gd name="connsiteX1840" fmla="*/ 311041 w 1209257"/>
                    <a:gd name="connsiteY1840" fmla="*/ 416173 h 977923"/>
                    <a:gd name="connsiteX1841" fmla="*/ 292117 w 1209257"/>
                    <a:gd name="connsiteY1841" fmla="*/ 416173 h 977923"/>
                    <a:gd name="connsiteX1842" fmla="*/ 297940 w 1209257"/>
                    <a:gd name="connsiteY1842" fmla="*/ 423396 h 977923"/>
                    <a:gd name="connsiteX1843" fmla="*/ 292117 w 1209257"/>
                    <a:gd name="connsiteY1843" fmla="*/ 430064 h 977923"/>
                    <a:gd name="connsiteX1844" fmla="*/ 285809 w 1209257"/>
                    <a:gd name="connsiteY1844" fmla="*/ 423396 h 977923"/>
                    <a:gd name="connsiteX1845" fmla="*/ 292117 w 1209257"/>
                    <a:gd name="connsiteY1845" fmla="*/ 416173 h 977923"/>
                    <a:gd name="connsiteX1846" fmla="*/ 272707 w 1209257"/>
                    <a:gd name="connsiteY1846" fmla="*/ 416173 h 977923"/>
                    <a:gd name="connsiteX1847" fmla="*/ 279015 w 1209257"/>
                    <a:gd name="connsiteY1847" fmla="*/ 423396 h 977923"/>
                    <a:gd name="connsiteX1848" fmla="*/ 272707 w 1209257"/>
                    <a:gd name="connsiteY1848" fmla="*/ 430064 h 977923"/>
                    <a:gd name="connsiteX1849" fmla="*/ 266399 w 1209257"/>
                    <a:gd name="connsiteY1849" fmla="*/ 423396 h 977923"/>
                    <a:gd name="connsiteX1850" fmla="*/ 272707 w 1209257"/>
                    <a:gd name="connsiteY1850" fmla="*/ 416173 h 977923"/>
                    <a:gd name="connsiteX1851" fmla="*/ 253783 w 1209257"/>
                    <a:gd name="connsiteY1851" fmla="*/ 416173 h 977923"/>
                    <a:gd name="connsiteX1852" fmla="*/ 259606 w 1209257"/>
                    <a:gd name="connsiteY1852" fmla="*/ 423396 h 977923"/>
                    <a:gd name="connsiteX1853" fmla="*/ 253783 w 1209257"/>
                    <a:gd name="connsiteY1853" fmla="*/ 430064 h 977923"/>
                    <a:gd name="connsiteX1854" fmla="*/ 247475 w 1209257"/>
                    <a:gd name="connsiteY1854" fmla="*/ 423396 h 977923"/>
                    <a:gd name="connsiteX1855" fmla="*/ 253783 w 1209257"/>
                    <a:gd name="connsiteY1855" fmla="*/ 416173 h 977923"/>
                    <a:gd name="connsiteX1856" fmla="*/ 234373 w 1209257"/>
                    <a:gd name="connsiteY1856" fmla="*/ 416173 h 977923"/>
                    <a:gd name="connsiteX1857" fmla="*/ 240681 w 1209257"/>
                    <a:gd name="connsiteY1857" fmla="*/ 423396 h 977923"/>
                    <a:gd name="connsiteX1858" fmla="*/ 234373 w 1209257"/>
                    <a:gd name="connsiteY1858" fmla="*/ 430064 h 977923"/>
                    <a:gd name="connsiteX1859" fmla="*/ 228550 w 1209257"/>
                    <a:gd name="connsiteY1859" fmla="*/ 423396 h 977923"/>
                    <a:gd name="connsiteX1860" fmla="*/ 234373 w 1209257"/>
                    <a:gd name="connsiteY1860" fmla="*/ 416173 h 977923"/>
                    <a:gd name="connsiteX1861" fmla="*/ 923419 w 1209257"/>
                    <a:gd name="connsiteY1861" fmla="*/ 398948 h 977923"/>
                    <a:gd name="connsiteX1862" fmla="*/ 925360 w 1209257"/>
                    <a:gd name="connsiteY1862" fmla="*/ 401171 h 977923"/>
                    <a:gd name="connsiteX1863" fmla="*/ 923419 w 1209257"/>
                    <a:gd name="connsiteY1863" fmla="*/ 403393 h 977923"/>
                    <a:gd name="connsiteX1864" fmla="*/ 920993 w 1209257"/>
                    <a:gd name="connsiteY1864" fmla="*/ 401171 h 977923"/>
                    <a:gd name="connsiteX1865" fmla="*/ 923419 w 1209257"/>
                    <a:gd name="connsiteY1865" fmla="*/ 398948 h 977923"/>
                    <a:gd name="connsiteX1866" fmla="*/ 1209257 w 1209257"/>
                    <a:gd name="connsiteY1866" fmla="*/ 395498 h 977923"/>
                    <a:gd name="connsiteX1867" fmla="*/ 1208189 w 1209257"/>
                    <a:gd name="connsiteY1867" fmla="*/ 406093 h 977923"/>
                    <a:gd name="connsiteX1868" fmla="*/ 1203890 w 1209257"/>
                    <a:gd name="connsiteY1868" fmla="*/ 401171 h 977923"/>
                    <a:gd name="connsiteX1869" fmla="*/ 1191273 w 1209257"/>
                    <a:gd name="connsiteY1869" fmla="*/ 394503 h 977923"/>
                    <a:gd name="connsiteX1870" fmla="*/ 1197096 w 1209257"/>
                    <a:gd name="connsiteY1870" fmla="*/ 401171 h 977923"/>
                    <a:gd name="connsiteX1871" fmla="*/ 1191273 w 1209257"/>
                    <a:gd name="connsiteY1871" fmla="*/ 408394 h 977923"/>
                    <a:gd name="connsiteX1872" fmla="*/ 1184965 w 1209257"/>
                    <a:gd name="connsiteY1872" fmla="*/ 401171 h 977923"/>
                    <a:gd name="connsiteX1873" fmla="*/ 1191273 w 1209257"/>
                    <a:gd name="connsiteY1873" fmla="*/ 394503 h 977923"/>
                    <a:gd name="connsiteX1874" fmla="*/ 1171864 w 1209257"/>
                    <a:gd name="connsiteY1874" fmla="*/ 394503 h 977923"/>
                    <a:gd name="connsiteX1875" fmla="*/ 1178172 w 1209257"/>
                    <a:gd name="connsiteY1875" fmla="*/ 401171 h 977923"/>
                    <a:gd name="connsiteX1876" fmla="*/ 1171864 w 1209257"/>
                    <a:gd name="connsiteY1876" fmla="*/ 408394 h 977923"/>
                    <a:gd name="connsiteX1877" fmla="*/ 1165556 w 1209257"/>
                    <a:gd name="connsiteY1877" fmla="*/ 401171 h 977923"/>
                    <a:gd name="connsiteX1878" fmla="*/ 1171864 w 1209257"/>
                    <a:gd name="connsiteY1878" fmla="*/ 394503 h 977923"/>
                    <a:gd name="connsiteX1879" fmla="*/ 1152939 w 1209257"/>
                    <a:gd name="connsiteY1879" fmla="*/ 394503 h 977923"/>
                    <a:gd name="connsiteX1880" fmla="*/ 1158762 w 1209257"/>
                    <a:gd name="connsiteY1880" fmla="*/ 401171 h 977923"/>
                    <a:gd name="connsiteX1881" fmla="*/ 1152939 w 1209257"/>
                    <a:gd name="connsiteY1881" fmla="*/ 408394 h 977923"/>
                    <a:gd name="connsiteX1882" fmla="*/ 1146631 w 1209257"/>
                    <a:gd name="connsiteY1882" fmla="*/ 401171 h 977923"/>
                    <a:gd name="connsiteX1883" fmla="*/ 1152939 w 1209257"/>
                    <a:gd name="connsiteY1883" fmla="*/ 394503 h 977923"/>
                    <a:gd name="connsiteX1884" fmla="*/ 1133529 w 1209257"/>
                    <a:gd name="connsiteY1884" fmla="*/ 394503 h 977923"/>
                    <a:gd name="connsiteX1885" fmla="*/ 1139838 w 1209257"/>
                    <a:gd name="connsiteY1885" fmla="*/ 401171 h 977923"/>
                    <a:gd name="connsiteX1886" fmla="*/ 1133529 w 1209257"/>
                    <a:gd name="connsiteY1886" fmla="*/ 408394 h 977923"/>
                    <a:gd name="connsiteX1887" fmla="*/ 1127221 w 1209257"/>
                    <a:gd name="connsiteY1887" fmla="*/ 401171 h 977923"/>
                    <a:gd name="connsiteX1888" fmla="*/ 1133529 w 1209257"/>
                    <a:gd name="connsiteY1888" fmla="*/ 394503 h 977923"/>
                    <a:gd name="connsiteX1889" fmla="*/ 1114605 w 1209257"/>
                    <a:gd name="connsiteY1889" fmla="*/ 394503 h 977923"/>
                    <a:gd name="connsiteX1890" fmla="*/ 1120913 w 1209257"/>
                    <a:gd name="connsiteY1890" fmla="*/ 401171 h 977923"/>
                    <a:gd name="connsiteX1891" fmla="*/ 1114605 w 1209257"/>
                    <a:gd name="connsiteY1891" fmla="*/ 408394 h 977923"/>
                    <a:gd name="connsiteX1892" fmla="*/ 1108297 w 1209257"/>
                    <a:gd name="connsiteY1892" fmla="*/ 401171 h 977923"/>
                    <a:gd name="connsiteX1893" fmla="*/ 1114605 w 1209257"/>
                    <a:gd name="connsiteY1893" fmla="*/ 394503 h 977923"/>
                    <a:gd name="connsiteX1894" fmla="*/ 1095195 w 1209257"/>
                    <a:gd name="connsiteY1894" fmla="*/ 394503 h 977923"/>
                    <a:gd name="connsiteX1895" fmla="*/ 1101503 w 1209257"/>
                    <a:gd name="connsiteY1895" fmla="*/ 401171 h 977923"/>
                    <a:gd name="connsiteX1896" fmla="*/ 1095195 w 1209257"/>
                    <a:gd name="connsiteY1896" fmla="*/ 408394 h 977923"/>
                    <a:gd name="connsiteX1897" fmla="*/ 1089372 w 1209257"/>
                    <a:gd name="connsiteY1897" fmla="*/ 401171 h 977923"/>
                    <a:gd name="connsiteX1898" fmla="*/ 1095195 w 1209257"/>
                    <a:gd name="connsiteY1898" fmla="*/ 394503 h 977923"/>
                    <a:gd name="connsiteX1899" fmla="*/ 1057346 w 1209257"/>
                    <a:gd name="connsiteY1899" fmla="*/ 394503 h 977923"/>
                    <a:gd name="connsiteX1900" fmla="*/ 1063169 w 1209257"/>
                    <a:gd name="connsiteY1900" fmla="*/ 401171 h 977923"/>
                    <a:gd name="connsiteX1901" fmla="*/ 1057346 w 1209257"/>
                    <a:gd name="connsiteY1901" fmla="*/ 408394 h 977923"/>
                    <a:gd name="connsiteX1902" fmla="*/ 1051038 w 1209257"/>
                    <a:gd name="connsiteY1902" fmla="*/ 401171 h 977923"/>
                    <a:gd name="connsiteX1903" fmla="*/ 1057346 w 1209257"/>
                    <a:gd name="connsiteY1903" fmla="*/ 394503 h 977923"/>
                    <a:gd name="connsiteX1904" fmla="*/ 1037936 w 1209257"/>
                    <a:gd name="connsiteY1904" fmla="*/ 394503 h 977923"/>
                    <a:gd name="connsiteX1905" fmla="*/ 1044245 w 1209257"/>
                    <a:gd name="connsiteY1905" fmla="*/ 401171 h 977923"/>
                    <a:gd name="connsiteX1906" fmla="*/ 1037936 w 1209257"/>
                    <a:gd name="connsiteY1906" fmla="*/ 408394 h 977923"/>
                    <a:gd name="connsiteX1907" fmla="*/ 1031628 w 1209257"/>
                    <a:gd name="connsiteY1907" fmla="*/ 401171 h 977923"/>
                    <a:gd name="connsiteX1908" fmla="*/ 1037936 w 1209257"/>
                    <a:gd name="connsiteY1908" fmla="*/ 394503 h 977923"/>
                    <a:gd name="connsiteX1909" fmla="*/ 1019012 w 1209257"/>
                    <a:gd name="connsiteY1909" fmla="*/ 394503 h 977923"/>
                    <a:gd name="connsiteX1910" fmla="*/ 1024835 w 1209257"/>
                    <a:gd name="connsiteY1910" fmla="*/ 401171 h 977923"/>
                    <a:gd name="connsiteX1911" fmla="*/ 1019012 w 1209257"/>
                    <a:gd name="connsiteY1911" fmla="*/ 408394 h 977923"/>
                    <a:gd name="connsiteX1912" fmla="*/ 1012704 w 1209257"/>
                    <a:gd name="connsiteY1912" fmla="*/ 401171 h 977923"/>
                    <a:gd name="connsiteX1913" fmla="*/ 1019012 w 1209257"/>
                    <a:gd name="connsiteY1913" fmla="*/ 394503 h 977923"/>
                    <a:gd name="connsiteX1914" fmla="*/ 999602 w 1209257"/>
                    <a:gd name="connsiteY1914" fmla="*/ 394503 h 977923"/>
                    <a:gd name="connsiteX1915" fmla="*/ 1005910 w 1209257"/>
                    <a:gd name="connsiteY1915" fmla="*/ 401171 h 977923"/>
                    <a:gd name="connsiteX1916" fmla="*/ 999602 w 1209257"/>
                    <a:gd name="connsiteY1916" fmla="*/ 408394 h 977923"/>
                    <a:gd name="connsiteX1917" fmla="*/ 993779 w 1209257"/>
                    <a:gd name="connsiteY1917" fmla="*/ 401171 h 977923"/>
                    <a:gd name="connsiteX1918" fmla="*/ 999602 w 1209257"/>
                    <a:gd name="connsiteY1918" fmla="*/ 394503 h 977923"/>
                    <a:gd name="connsiteX1919" fmla="*/ 980678 w 1209257"/>
                    <a:gd name="connsiteY1919" fmla="*/ 394503 h 977923"/>
                    <a:gd name="connsiteX1920" fmla="*/ 986986 w 1209257"/>
                    <a:gd name="connsiteY1920" fmla="*/ 401171 h 977923"/>
                    <a:gd name="connsiteX1921" fmla="*/ 980678 w 1209257"/>
                    <a:gd name="connsiteY1921" fmla="*/ 408394 h 977923"/>
                    <a:gd name="connsiteX1922" fmla="*/ 974370 w 1209257"/>
                    <a:gd name="connsiteY1922" fmla="*/ 401171 h 977923"/>
                    <a:gd name="connsiteX1923" fmla="*/ 980678 w 1209257"/>
                    <a:gd name="connsiteY1923" fmla="*/ 394503 h 977923"/>
                    <a:gd name="connsiteX1924" fmla="*/ 961268 w 1209257"/>
                    <a:gd name="connsiteY1924" fmla="*/ 394503 h 977923"/>
                    <a:gd name="connsiteX1925" fmla="*/ 967576 w 1209257"/>
                    <a:gd name="connsiteY1925" fmla="*/ 401171 h 977923"/>
                    <a:gd name="connsiteX1926" fmla="*/ 961268 w 1209257"/>
                    <a:gd name="connsiteY1926" fmla="*/ 408394 h 977923"/>
                    <a:gd name="connsiteX1927" fmla="*/ 955445 w 1209257"/>
                    <a:gd name="connsiteY1927" fmla="*/ 401171 h 977923"/>
                    <a:gd name="connsiteX1928" fmla="*/ 961268 w 1209257"/>
                    <a:gd name="connsiteY1928" fmla="*/ 394503 h 977923"/>
                    <a:gd name="connsiteX1929" fmla="*/ 942343 w 1209257"/>
                    <a:gd name="connsiteY1929" fmla="*/ 394503 h 977923"/>
                    <a:gd name="connsiteX1930" fmla="*/ 948652 w 1209257"/>
                    <a:gd name="connsiteY1930" fmla="*/ 401171 h 977923"/>
                    <a:gd name="connsiteX1931" fmla="*/ 942343 w 1209257"/>
                    <a:gd name="connsiteY1931" fmla="*/ 408394 h 977923"/>
                    <a:gd name="connsiteX1932" fmla="*/ 936035 w 1209257"/>
                    <a:gd name="connsiteY1932" fmla="*/ 401171 h 977923"/>
                    <a:gd name="connsiteX1933" fmla="*/ 942343 w 1209257"/>
                    <a:gd name="connsiteY1933" fmla="*/ 394503 h 977923"/>
                    <a:gd name="connsiteX1934" fmla="*/ 808416 w 1209257"/>
                    <a:gd name="connsiteY1934" fmla="*/ 394503 h 977923"/>
                    <a:gd name="connsiteX1935" fmla="*/ 814724 w 1209257"/>
                    <a:gd name="connsiteY1935" fmla="*/ 401171 h 977923"/>
                    <a:gd name="connsiteX1936" fmla="*/ 808416 w 1209257"/>
                    <a:gd name="connsiteY1936" fmla="*/ 408394 h 977923"/>
                    <a:gd name="connsiteX1937" fmla="*/ 802108 w 1209257"/>
                    <a:gd name="connsiteY1937" fmla="*/ 401171 h 977923"/>
                    <a:gd name="connsiteX1938" fmla="*/ 808416 w 1209257"/>
                    <a:gd name="connsiteY1938" fmla="*/ 394503 h 977923"/>
                    <a:gd name="connsiteX1939" fmla="*/ 789492 w 1209257"/>
                    <a:gd name="connsiteY1939" fmla="*/ 394503 h 977923"/>
                    <a:gd name="connsiteX1940" fmla="*/ 795315 w 1209257"/>
                    <a:gd name="connsiteY1940" fmla="*/ 401171 h 977923"/>
                    <a:gd name="connsiteX1941" fmla="*/ 789492 w 1209257"/>
                    <a:gd name="connsiteY1941" fmla="*/ 408394 h 977923"/>
                    <a:gd name="connsiteX1942" fmla="*/ 783184 w 1209257"/>
                    <a:gd name="connsiteY1942" fmla="*/ 401171 h 977923"/>
                    <a:gd name="connsiteX1943" fmla="*/ 789492 w 1209257"/>
                    <a:gd name="connsiteY1943" fmla="*/ 394503 h 977923"/>
                    <a:gd name="connsiteX1944" fmla="*/ 426044 w 1209257"/>
                    <a:gd name="connsiteY1944" fmla="*/ 394503 h 977923"/>
                    <a:gd name="connsiteX1945" fmla="*/ 431867 w 1209257"/>
                    <a:gd name="connsiteY1945" fmla="*/ 401171 h 977923"/>
                    <a:gd name="connsiteX1946" fmla="*/ 426044 w 1209257"/>
                    <a:gd name="connsiteY1946" fmla="*/ 408394 h 977923"/>
                    <a:gd name="connsiteX1947" fmla="*/ 419736 w 1209257"/>
                    <a:gd name="connsiteY1947" fmla="*/ 401171 h 977923"/>
                    <a:gd name="connsiteX1948" fmla="*/ 426044 w 1209257"/>
                    <a:gd name="connsiteY1948" fmla="*/ 394503 h 977923"/>
                    <a:gd name="connsiteX1949" fmla="*/ 406634 w 1209257"/>
                    <a:gd name="connsiteY1949" fmla="*/ 394503 h 977923"/>
                    <a:gd name="connsiteX1950" fmla="*/ 412943 w 1209257"/>
                    <a:gd name="connsiteY1950" fmla="*/ 401171 h 977923"/>
                    <a:gd name="connsiteX1951" fmla="*/ 406634 w 1209257"/>
                    <a:gd name="connsiteY1951" fmla="*/ 408394 h 977923"/>
                    <a:gd name="connsiteX1952" fmla="*/ 400326 w 1209257"/>
                    <a:gd name="connsiteY1952" fmla="*/ 401171 h 977923"/>
                    <a:gd name="connsiteX1953" fmla="*/ 406634 w 1209257"/>
                    <a:gd name="connsiteY1953" fmla="*/ 394503 h 977923"/>
                    <a:gd name="connsiteX1954" fmla="*/ 387710 w 1209257"/>
                    <a:gd name="connsiteY1954" fmla="*/ 394503 h 977923"/>
                    <a:gd name="connsiteX1955" fmla="*/ 393533 w 1209257"/>
                    <a:gd name="connsiteY1955" fmla="*/ 401171 h 977923"/>
                    <a:gd name="connsiteX1956" fmla="*/ 387710 w 1209257"/>
                    <a:gd name="connsiteY1956" fmla="*/ 408394 h 977923"/>
                    <a:gd name="connsiteX1957" fmla="*/ 381402 w 1209257"/>
                    <a:gd name="connsiteY1957" fmla="*/ 401171 h 977923"/>
                    <a:gd name="connsiteX1958" fmla="*/ 387710 w 1209257"/>
                    <a:gd name="connsiteY1958" fmla="*/ 394503 h 977923"/>
                    <a:gd name="connsiteX1959" fmla="*/ 368300 w 1209257"/>
                    <a:gd name="connsiteY1959" fmla="*/ 394503 h 977923"/>
                    <a:gd name="connsiteX1960" fmla="*/ 374608 w 1209257"/>
                    <a:gd name="connsiteY1960" fmla="*/ 401171 h 977923"/>
                    <a:gd name="connsiteX1961" fmla="*/ 368300 w 1209257"/>
                    <a:gd name="connsiteY1961" fmla="*/ 408394 h 977923"/>
                    <a:gd name="connsiteX1962" fmla="*/ 362477 w 1209257"/>
                    <a:gd name="connsiteY1962" fmla="*/ 401171 h 977923"/>
                    <a:gd name="connsiteX1963" fmla="*/ 368300 w 1209257"/>
                    <a:gd name="connsiteY1963" fmla="*/ 394503 h 977923"/>
                    <a:gd name="connsiteX1964" fmla="*/ 349376 w 1209257"/>
                    <a:gd name="connsiteY1964" fmla="*/ 394503 h 977923"/>
                    <a:gd name="connsiteX1965" fmla="*/ 355684 w 1209257"/>
                    <a:gd name="connsiteY1965" fmla="*/ 401171 h 977923"/>
                    <a:gd name="connsiteX1966" fmla="*/ 349376 w 1209257"/>
                    <a:gd name="connsiteY1966" fmla="*/ 408394 h 977923"/>
                    <a:gd name="connsiteX1967" fmla="*/ 343068 w 1209257"/>
                    <a:gd name="connsiteY1967" fmla="*/ 401171 h 977923"/>
                    <a:gd name="connsiteX1968" fmla="*/ 349376 w 1209257"/>
                    <a:gd name="connsiteY1968" fmla="*/ 394503 h 977923"/>
                    <a:gd name="connsiteX1969" fmla="*/ 329966 w 1209257"/>
                    <a:gd name="connsiteY1969" fmla="*/ 394503 h 977923"/>
                    <a:gd name="connsiteX1970" fmla="*/ 336274 w 1209257"/>
                    <a:gd name="connsiteY1970" fmla="*/ 401171 h 977923"/>
                    <a:gd name="connsiteX1971" fmla="*/ 329966 w 1209257"/>
                    <a:gd name="connsiteY1971" fmla="*/ 408394 h 977923"/>
                    <a:gd name="connsiteX1972" fmla="*/ 324143 w 1209257"/>
                    <a:gd name="connsiteY1972" fmla="*/ 401171 h 977923"/>
                    <a:gd name="connsiteX1973" fmla="*/ 329966 w 1209257"/>
                    <a:gd name="connsiteY1973" fmla="*/ 394503 h 977923"/>
                    <a:gd name="connsiteX1974" fmla="*/ 311041 w 1209257"/>
                    <a:gd name="connsiteY1974" fmla="*/ 394503 h 977923"/>
                    <a:gd name="connsiteX1975" fmla="*/ 317350 w 1209257"/>
                    <a:gd name="connsiteY1975" fmla="*/ 401171 h 977923"/>
                    <a:gd name="connsiteX1976" fmla="*/ 311041 w 1209257"/>
                    <a:gd name="connsiteY1976" fmla="*/ 408394 h 977923"/>
                    <a:gd name="connsiteX1977" fmla="*/ 304733 w 1209257"/>
                    <a:gd name="connsiteY1977" fmla="*/ 401171 h 977923"/>
                    <a:gd name="connsiteX1978" fmla="*/ 311041 w 1209257"/>
                    <a:gd name="connsiteY1978" fmla="*/ 394503 h 977923"/>
                    <a:gd name="connsiteX1979" fmla="*/ 292117 w 1209257"/>
                    <a:gd name="connsiteY1979" fmla="*/ 394503 h 977923"/>
                    <a:gd name="connsiteX1980" fmla="*/ 297940 w 1209257"/>
                    <a:gd name="connsiteY1980" fmla="*/ 401171 h 977923"/>
                    <a:gd name="connsiteX1981" fmla="*/ 292117 w 1209257"/>
                    <a:gd name="connsiteY1981" fmla="*/ 408394 h 977923"/>
                    <a:gd name="connsiteX1982" fmla="*/ 285809 w 1209257"/>
                    <a:gd name="connsiteY1982" fmla="*/ 401171 h 977923"/>
                    <a:gd name="connsiteX1983" fmla="*/ 292117 w 1209257"/>
                    <a:gd name="connsiteY1983" fmla="*/ 394503 h 977923"/>
                    <a:gd name="connsiteX1984" fmla="*/ 272707 w 1209257"/>
                    <a:gd name="connsiteY1984" fmla="*/ 394503 h 977923"/>
                    <a:gd name="connsiteX1985" fmla="*/ 279015 w 1209257"/>
                    <a:gd name="connsiteY1985" fmla="*/ 401171 h 977923"/>
                    <a:gd name="connsiteX1986" fmla="*/ 272707 w 1209257"/>
                    <a:gd name="connsiteY1986" fmla="*/ 408394 h 977923"/>
                    <a:gd name="connsiteX1987" fmla="*/ 266399 w 1209257"/>
                    <a:gd name="connsiteY1987" fmla="*/ 401171 h 977923"/>
                    <a:gd name="connsiteX1988" fmla="*/ 272707 w 1209257"/>
                    <a:gd name="connsiteY1988" fmla="*/ 394503 h 977923"/>
                    <a:gd name="connsiteX1989" fmla="*/ 253783 w 1209257"/>
                    <a:gd name="connsiteY1989" fmla="*/ 394503 h 977923"/>
                    <a:gd name="connsiteX1990" fmla="*/ 259606 w 1209257"/>
                    <a:gd name="connsiteY1990" fmla="*/ 401171 h 977923"/>
                    <a:gd name="connsiteX1991" fmla="*/ 253783 w 1209257"/>
                    <a:gd name="connsiteY1991" fmla="*/ 408394 h 977923"/>
                    <a:gd name="connsiteX1992" fmla="*/ 247475 w 1209257"/>
                    <a:gd name="connsiteY1992" fmla="*/ 401171 h 977923"/>
                    <a:gd name="connsiteX1993" fmla="*/ 253783 w 1209257"/>
                    <a:gd name="connsiteY1993" fmla="*/ 394503 h 977923"/>
                    <a:gd name="connsiteX1994" fmla="*/ 234373 w 1209257"/>
                    <a:gd name="connsiteY1994" fmla="*/ 394503 h 977923"/>
                    <a:gd name="connsiteX1995" fmla="*/ 240681 w 1209257"/>
                    <a:gd name="connsiteY1995" fmla="*/ 401171 h 977923"/>
                    <a:gd name="connsiteX1996" fmla="*/ 234373 w 1209257"/>
                    <a:gd name="connsiteY1996" fmla="*/ 408394 h 977923"/>
                    <a:gd name="connsiteX1997" fmla="*/ 228550 w 1209257"/>
                    <a:gd name="connsiteY1997" fmla="*/ 401171 h 977923"/>
                    <a:gd name="connsiteX1998" fmla="*/ 234373 w 1209257"/>
                    <a:gd name="connsiteY1998" fmla="*/ 394503 h 977923"/>
                    <a:gd name="connsiteX1999" fmla="*/ 885085 w 1209257"/>
                    <a:gd name="connsiteY1999" fmla="*/ 375611 h 977923"/>
                    <a:gd name="connsiteX2000" fmla="*/ 887996 w 1209257"/>
                    <a:gd name="connsiteY2000" fmla="*/ 379501 h 977923"/>
                    <a:gd name="connsiteX2001" fmla="*/ 885085 w 1209257"/>
                    <a:gd name="connsiteY2001" fmla="*/ 382835 h 977923"/>
                    <a:gd name="connsiteX2002" fmla="*/ 881688 w 1209257"/>
                    <a:gd name="connsiteY2002" fmla="*/ 379501 h 977923"/>
                    <a:gd name="connsiteX2003" fmla="*/ 885085 w 1209257"/>
                    <a:gd name="connsiteY2003" fmla="*/ 375611 h 977923"/>
                    <a:gd name="connsiteX2004" fmla="*/ 1207545 w 1209257"/>
                    <a:gd name="connsiteY2004" fmla="*/ 375316 h 977923"/>
                    <a:gd name="connsiteX2005" fmla="*/ 1208499 w 1209257"/>
                    <a:gd name="connsiteY2005" fmla="*/ 384779 h 977923"/>
                    <a:gd name="connsiteX2006" fmla="*/ 1203890 w 1209257"/>
                    <a:gd name="connsiteY2006" fmla="*/ 379501 h 977923"/>
                    <a:gd name="connsiteX2007" fmla="*/ 1191273 w 1209257"/>
                    <a:gd name="connsiteY2007" fmla="*/ 372278 h 977923"/>
                    <a:gd name="connsiteX2008" fmla="*/ 1197096 w 1209257"/>
                    <a:gd name="connsiteY2008" fmla="*/ 379501 h 977923"/>
                    <a:gd name="connsiteX2009" fmla="*/ 1191273 w 1209257"/>
                    <a:gd name="connsiteY2009" fmla="*/ 386724 h 977923"/>
                    <a:gd name="connsiteX2010" fmla="*/ 1184965 w 1209257"/>
                    <a:gd name="connsiteY2010" fmla="*/ 379501 h 977923"/>
                    <a:gd name="connsiteX2011" fmla="*/ 1191273 w 1209257"/>
                    <a:gd name="connsiteY2011" fmla="*/ 372278 h 977923"/>
                    <a:gd name="connsiteX2012" fmla="*/ 1171864 w 1209257"/>
                    <a:gd name="connsiteY2012" fmla="*/ 372278 h 977923"/>
                    <a:gd name="connsiteX2013" fmla="*/ 1178172 w 1209257"/>
                    <a:gd name="connsiteY2013" fmla="*/ 379501 h 977923"/>
                    <a:gd name="connsiteX2014" fmla="*/ 1171864 w 1209257"/>
                    <a:gd name="connsiteY2014" fmla="*/ 386724 h 977923"/>
                    <a:gd name="connsiteX2015" fmla="*/ 1165556 w 1209257"/>
                    <a:gd name="connsiteY2015" fmla="*/ 379501 h 977923"/>
                    <a:gd name="connsiteX2016" fmla="*/ 1171864 w 1209257"/>
                    <a:gd name="connsiteY2016" fmla="*/ 372278 h 977923"/>
                    <a:gd name="connsiteX2017" fmla="*/ 1152939 w 1209257"/>
                    <a:gd name="connsiteY2017" fmla="*/ 372278 h 977923"/>
                    <a:gd name="connsiteX2018" fmla="*/ 1158762 w 1209257"/>
                    <a:gd name="connsiteY2018" fmla="*/ 379501 h 977923"/>
                    <a:gd name="connsiteX2019" fmla="*/ 1152939 w 1209257"/>
                    <a:gd name="connsiteY2019" fmla="*/ 386724 h 977923"/>
                    <a:gd name="connsiteX2020" fmla="*/ 1146631 w 1209257"/>
                    <a:gd name="connsiteY2020" fmla="*/ 379501 h 977923"/>
                    <a:gd name="connsiteX2021" fmla="*/ 1152939 w 1209257"/>
                    <a:gd name="connsiteY2021" fmla="*/ 372278 h 977923"/>
                    <a:gd name="connsiteX2022" fmla="*/ 1133529 w 1209257"/>
                    <a:gd name="connsiteY2022" fmla="*/ 372278 h 977923"/>
                    <a:gd name="connsiteX2023" fmla="*/ 1139838 w 1209257"/>
                    <a:gd name="connsiteY2023" fmla="*/ 379501 h 977923"/>
                    <a:gd name="connsiteX2024" fmla="*/ 1133529 w 1209257"/>
                    <a:gd name="connsiteY2024" fmla="*/ 386724 h 977923"/>
                    <a:gd name="connsiteX2025" fmla="*/ 1127221 w 1209257"/>
                    <a:gd name="connsiteY2025" fmla="*/ 379501 h 977923"/>
                    <a:gd name="connsiteX2026" fmla="*/ 1133529 w 1209257"/>
                    <a:gd name="connsiteY2026" fmla="*/ 372278 h 977923"/>
                    <a:gd name="connsiteX2027" fmla="*/ 1114605 w 1209257"/>
                    <a:gd name="connsiteY2027" fmla="*/ 372278 h 977923"/>
                    <a:gd name="connsiteX2028" fmla="*/ 1120913 w 1209257"/>
                    <a:gd name="connsiteY2028" fmla="*/ 379501 h 977923"/>
                    <a:gd name="connsiteX2029" fmla="*/ 1114605 w 1209257"/>
                    <a:gd name="connsiteY2029" fmla="*/ 386724 h 977923"/>
                    <a:gd name="connsiteX2030" fmla="*/ 1108297 w 1209257"/>
                    <a:gd name="connsiteY2030" fmla="*/ 379501 h 977923"/>
                    <a:gd name="connsiteX2031" fmla="*/ 1114605 w 1209257"/>
                    <a:gd name="connsiteY2031" fmla="*/ 372278 h 977923"/>
                    <a:gd name="connsiteX2032" fmla="*/ 1095195 w 1209257"/>
                    <a:gd name="connsiteY2032" fmla="*/ 372278 h 977923"/>
                    <a:gd name="connsiteX2033" fmla="*/ 1101503 w 1209257"/>
                    <a:gd name="connsiteY2033" fmla="*/ 379501 h 977923"/>
                    <a:gd name="connsiteX2034" fmla="*/ 1095195 w 1209257"/>
                    <a:gd name="connsiteY2034" fmla="*/ 386724 h 977923"/>
                    <a:gd name="connsiteX2035" fmla="*/ 1089372 w 1209257"/>
                    <a:gd name="connsiteY2035" fmla="*/ 379501 h 977923"/>
                    <a:gd name="connsiteX2036" fmla="*/ 1095195 w 1209257"/>
                    <a:gd name="connsiteY2036" fmla="*/ 372278 h 977923"/>
                    <a:gd name="connsiteX2037" fmla="*/ 1057346 w 1209257"/>
                    <a:gd name="connsiteY2037" fmla="*/ 372278 h 977923"/>
                    <a:gd name="connsiteX2038" fmla="*/ 1063169 w 1209257"/>
                    <a:gd name="connsiteY2038" fmla="*/ 379501 h 977923"/>
                    <a:gd name="connsiteX2039" fmla="*/ 1057346 w 1209257"/>
                    <a:gd name="connsiteY2039" fmla="*/ 386724 h 977923"/>
                    <a:gd name="connsiteX2040" fmla="*/ 1051038 w 1209257"/>
                    <a:gd name="connsiteY2040" fmla="*/ 379501 h 977923"/>
                    <a:gd name="connsiteX2041" fmla="*/ 1057346 w 1209257"/>
                    <a:gd name="connsiteY2041" fmla="*/ 372278 h 977923"/>
                    <a:gd name="connsiteX2042" fmla="*/ 1037936 w 1209257"/>
                    <a:gd name="connsiteY2042" fmla="*/ 372278 h 977923"/>
                    <a:gd name="connsiteX2043" fmla="*/ 1044245 w 1209257"/>
                    <a:gd name="connsiteY2043" fmla="*/ 379501 h 977923"/>
                    <a:gd name="connsiteX2044" fmla="*/ 1037936 w 1209257"/>
                    <a:gd name="connsiteY2044" fmla="*/ 386724 h 977923"/>
                    <a:gd name="connsiteX2045" fmla="*/ 1031628 w 1209257"/>
                    <a:gd name="connsiteY2045" fmla="*/ 379501 h 977923"/>
                    <a:gd name="connsiteX2046" fmla="*/ 1037936 w 1209257"/>
                    <a:gd name="connsiteY2046" fmla="*/ 372278 h 977923"/>
                    <a:gd name="connsiteX2047" fmla="*/ 999602 w 1209257"/>
                    <a:gd name="connsiteY2047" fmla="*/ 372278 h 977923"/>
                    <a:gd name="connsiteX2048" fmla="*/ 1005910 w 1209257"/>
                    <a:gd name="connsiteY2048" fmla="*/ 379501 h 977923"/>
                    <a:gd name="connsiteX2049" fmla="*/ 999602 w 1209257"/>
                    <a:gd name="connsiteY2049" fmla="*/ 386724 h 977923"/>
                    <a:gd name="connsiteX2050" fmla="*/ 993779 w 1209257"/>
                    <a:gd name="connsiteY2050" fmla="*/ 379501 h 977923"/>
                    <a:gd name="connsiteX2051" fmla="*/ 999602 w 1209257"/>
                    <a:gd name="connsiteY2051" fmla="*/ 372278 h 977923"/>
                    <a:gd name="connsiteX2052" fmla="*/ 980678 w 1209257"/>
                    <a:gd name="connsiteY2052" fmla="*/ 372278 h 977923"/>
                    <a:gd name="connsiteX2053" fmla="*/ 986986 w 1209257"/>
                    <a:gd name="connsiteY2053" fmla="*/ 379501 h 977923"/>
                    <a:gd name="connsiteX2054" fmla="*/ 980678 w 1209257"/>
                    <a:gd name="connsiteY2054" fmla="*/ 386724 h 977923"/>
                    <a:gd name="connsiteX2055" fmla="*/ 974370 w 1209257"/>
                    <a:gd name="connsiteY2055" fmla="*/ 379501 h 977923"/>
                    <a:gd name="connsiteX2056" fmla="*/ 980678 w 1209257"/>
                    <a:gd name="connsiteY2056" fmla="*/ 372278 h 977923"/>
                    <a:gd name="connsiteX2057" fmla="*/ 961268 w 1209257"/>
                    <a:gd name="connsiteY2057" fmla="*/ 372278 h 977923"/>
                    <a:gd name="connsiteX2058" fmla="*/ 967576 w 1209257"/>
                    <a:gd name="connsiteY2058" fmla="*/ 379501 h 977923"/>
                    <a:gd name="connsiteX2059" fmla="*/ 961268 w 1209257"/>
                    <a:gd name="connsiteY2059" fmla="*/ 386724 h 977923"/>
                    <a:gd name="connsiteX2060" fmla="*/ 955445 w 1209257"/>
                    <a:gd name="connsiteY2060" fmla="*/ 379501 h 977923"/>
                    <a:gd name="connsiteX2061" fmla="*/ 961268 w 1209257"/>
                    <a:gd name="connsiteY2061" fmla="*/ 372278 h 977923"/>
                    <a:gd name="connsiteX2062" fmla="*/ 942343 w 1209257"/>
                    <a:gd name="connsiteY2062" fmla="*/ 372278 h 977923"/>
                    <a:gd name="connsiteX2063" fmla="*/ 948652 w 1209257"/>
                    <a:gd name="connsiteY2063" fmla="*/ 379501 h 977923"/>
                    <a:gd name="connsiteX2064" fmla="*/ 942343 w 1209257"/>
                    <a:gd name="connsiteY2064" fmla="*/ 386724 h 977923"/>
                    <a:gd name="connsiteX2065" fmla="*/ 936035 w 1209257"/>
                    <a:gd name="connsiteY2065" fmla="*/ 379501 h 977923"/>
                    <a:gd name="connsiteX2066" fmla="*/ 942343 w 1209257"/>
                    <a:gd name="connsiteY2066" fmla="*/ 372278 h 977923"/>
                    <a:gd name="connsiteX2067" fmla="*/ 923419 w 1209257"/>
                    <a:gd name="connsiteY2067" fmla="*/ 372278 h 977923"/>
                    <a:gd name="connsiteX2068" fmla="*/ 929242 w 1209257"/>
                    <a:gd name="connsiteY2068" fmla="*/ 379501 h 977923"/>
                    <a:gd name="connsiteX2069" fmla="*/ 923419 w 1209257"/>
                    <a:gd name="connsiteY2069" fmla="*/ 386724 h 977923"/>
                    <a:gd name="connsiteX2070" fmla="*/ 917111 w 1209257"/>
                    <a:gd name="connsiteY2070" fmla="*/ 379501 h 977923"/>
                    <a:gd name="connsiteX2071" fmla="*/ 923419 w 1209257"/>
                    <a:gd name="connsiteY2071" fmla="*/ 372278 h 977923"/>
                    <a:gd name="connsiteX2072" fmla="*/ 827341 w 1209257"/>
                    <a:gd name="connsiteY2072" fmla="*/ 372278 h 977923"/>
                    <a:gd name="connsiteX2073" fmla="*/ 833649 w 1209257"/>
                    <a:gd name="connsiteY2073" fmla="*/ 379501 h 977923"/>
                    <a:gd name="connsiteX2074" fmla="*/ 827341 w 1209257"/>
                    <a:gd name="connsiteY2074" fmla="*/ 386724 h 977923"/>
                    <a:gd name="connsiteX2075" fmla="*/ 821518 w 1209257"/>
                    <a:gd name="connsiteY2075" fmla="*/ 379501 h 977923"/>
                    <a:gd name="connsiteX2076" fmla="*/ 827341 w 1209257"/>
                    <a:gd name="connsiteY2076" fmla="*/ 372278 h 977923"/>
                    <a:gd name="connsiteX2077" fmla="*/ 808416 w 1209257"/>
                    <a:gd name="connsiteY2077" fmla="*/ 372278 h 977923"/>
                    <a:gd name="connsiteX2078" fmla="*/ 814724 w 1209257"/>
                    <a:gd name="connsiteY2078" fmla="*/ 379501 h 977923"/>
                    <a:gd name="connsiteX2079" fmla="*/ 808416 w 1209257"/>
                    <a:gd name="connsiteY2079" fmla="*/ 386724 h 977923"/>
                    <a:gd name="connsiteX2080" fmla="*/ 802108 w 1209257"/>
                    <a:gd name="connsiteY2080" fmla="*/ 379501 h 977923"/>
                    <a:gd name="connsiteX2081" fmla="*/ 808416 w 1209257"/>
                    <a:gd name="connsiteY2081" fmla="*/ 372278 h 977923"/>
                    <a:gd name="connsiteX2082" fmla="*/ 789492 w 1209257"/>
                    <a:gd name="connsiteY2082" fmla="*/ 372278 h 977923"/>
                    <a:gd name="connsiteX2083" fmla="*/ 795315 w 1209257"/>
                    <a:gd name="connsiteY2083" fmla="*/ 379501 h 977923"/>
                    <a:gd name="connsiteX2084" fmla="*/ 789492 w 1209257"/>
                    <a:gd name="connsiteY2084" fmla="*/ 386724 h 977923"/>
                    <a:gd name="connsiteX2085" fmla="*/ 783184 w 1209257"/>
                    <a:gd name="connsiteY2085" fmla="*/ 379501 h 977923"/>
                    <a:gd name="connsiteX2086" fmla="*/ 789492 w 1209257"/>
                    <a:gd name="connsiteY2086" fmla="*/ 372278 h 977923"/>
                    <a:gd name="connsiteX2087" fmla="*/ 463893 w 1209257"/>
                    <a:gd name="connsiteY2087" fmla="*/ 372278 h 977923"/>
                    <a:gd name="connsiteX2088" fmla="*/ 470201 w 1209257"/>
                    <a:gd name="connsiteY2088" fmla="*/ 379501 h 977923"/>
                    <a:gd name="connsiteX2089" fmla="*/ 463893 w 1209257"/>
                    <a:gd name="connsiteY2089" fmla="*/ 386724 h 977923"/>
                    <a:gd name="connsiteX2090" fmla="*/ 458070 w 1209257"/>
                    <a:gd name="connsiteY2090" fmla="*/ 379501 h 977923"/>
                    <a:gd name="connsiteX2091" fmla="*/ 463893 w 1209257"/>
                    <a:gd name="connsiteY2091" fmla="*/ 372278 h 977923"/>
                    <a:gd name="connsiteX2092" fmla="*/ 444969 w 1209257"/>
                    <a:gd name="connsiteY2092" fmla="*/ 372278 h 977923"/>
                    <a:gd name="connsiteX2093" fmla="*/ 451277 w 1209257"/>
                    <a:gd name="connsiteY2093" fmla="*/ 379501 h 977923"/>
                    <a:gd name="connsiteX2094" fmla="*/ 444969 w 1209257"/>
                    <a:gd name="connsiteY2094" fmla="*/ 386724 h 977923"/>
                    <a:gd name="connsiteX2095" fmla="*/ 438661 w 1209257"/>
                    <a:gd name="connsiteY2095" fmla="*/ 379501 h 977923"/>
                    <a:gd name="connsiteX2096" fmla="*/ 444969 w 1209257"/>
                    <a:gd name="connsiteY2096" fmla="*/ 372278 h 977923"/>
                    <a:gd name="connsiteX2097" fmla="*/ 426044 w 1209257"/>
                    <a:gd name="connsiteY2097" fmla="*/ 372278 h 977923"/>
                    <a:gd name="connsiteX2098" fmla="*/ 431867 w 1209257"/>
                    <a:gd name="connsiteY2098" fmla="*/ 379501 h 977923"/>
                    <a:gd name="connsiteX2099" fmla="*/ 426044 w 1209257"/>
                    <a:gd name="connsiteY2099" fmla="*/ 386724 h 977923"/>
                    <a:gd name="connsiteX2100" fmla="*/ 419736 w 1209257"/>
                    <a:gd name="connsiteY2100" fmla="*/ 379501 h 977923"/>
                    <a:gd name="connsiteX2101" fmla="*/ 426044 w 1209257"/>
                    <a:gd name="connsiteY2101" fmla="*/ 372278 h 977923"/>
                    <a:gd name="connsiteX2102" fmla="*/ 406634 w 1209257"/>
                    <a:gd name="connsiteY2102" fmla="*/ 372278 h 977923"/>
                    <a:gd name="connsiteX2103" fmla="*/ 412943 w 1209257"/>
                    <a:gd name="connsiteY2103" fmla="*/ 379501 h 977923"/>
                    <a:gd name="connsiteX2104" fmla="*/ 406634 w 1209257"/>
                    <a:gd name="connsiteY2104" fmla="*/ 386724 h 977923"/>
                    <a:gd name="connsiteX2105" fmla="*/ 400326 w 1209257"/>
                    <a:gd name="connsiteY2105" fmla="*/ 379501 h 977923"/>
                    <a:gd name="connsiteX2106" fmla="*/ 406634 w 1209257"/>
                    <a:gd name="connsiteY2106" fmla="*/ 372278 h 977923"/>
                    <a:gd name="connsiteX2107" fmla="*/ 387710 w 1209257"/>
                    <a:gd name="connsiteY2107" fmla="*/ 372278 h 977923"/>
                    <a:gd name="connsiteX2108" fmla="*/ 393533 w 1209257"/>
                    <a:gd name="connsiteY2108" fmla="*/ 379501 h 977923"/>
                    <a:gd name="connsiteX2109" fmla="*/ 387710 w 1209257"/>
                    <a:gd name="connsiteY2109" fmla="*/ 386724 h 977923"/>
                    <a:gd name="connsiteX2110" fmla="*/ 381402 w 1209257"/>
                    <a:gd name="connsiteY2110" fmla="*/ 379501 h 977923"/>
                    <a:gd name="connsiteX2111" fmla="*/ 387710 w 1209257"/>
                    <a:gd name="connsiteY2111" fmla="*/ 372278 h 977923"/>
                    <a:gd name="connsiteX2112" fmla="*/ 368300 w 1209257"/>
                    <a:gd name="connsiteY2112" fmla="*/ 372278 h 977923"/>
                    <a:gd name="connsiteX2113" fmla="*/ 374608 w 1209257"/>
                    <a:gd name="connsiteY2113" fmla="*/ 379501 h 977923"/>
                    <a:gd name="connsiteX2114" fmla="*/ 368300 w 1209257"/>
                    <a:gd name="connsiteY2114" fmla="*/ 386724 h 977923"/>
                    <a:gd name="connsiteX2115" fmla="*/ 362477 w 1209257"/>
                    <a:gd name="connsiteY2115" fmla="*/ 379501 h 977923"/>
                    <a:gd name="connsiteX2116" fmla="*/ 368300 w 1209257"/>
                    <a:gd name="connsiteY2116" fmla="*/ 372278 h 977923"/>
                    <a:gd name="connsiteX2117" fmla="*/ 349376 w 1209257"/>
                    <a:gd name="connsiteY2117" fmla="*/ 372278 h 977923"/>
                    <a:gd name="connsiteX2118" fmla="*/ 355684 w 1209257"/>
                    <a:gd name="connsiteY2118" fmla="*/ 379501 h 977923"/>
                    <a:gd name="connsiteX2119" fmla="*/ 349376 w 1209257"/>
                    <a:gd name="connsiteY2119" fmla="*/ 386724 h 977923"/>
                    <a:gd name="connsiteX2120" fmla="*/ 343068 w 1209257"/>
                    <a:gd name="connsiteY2120" fmla="*/ 379501 h 977923"/>
                    <a:gd name="connsiteX2121" fmla="*/ 349376 w 1209257"/>
                    <a:gd name="connsiteY2121" fmla="*/ 372278 h 977923"/>
                    <a:gd name="connsiteX2122" fmla="*/ 329966 w 1209257"/>
                    <a:gd name="connsiteY2122" fmla="*/ 372278 h 977923"/>
                    <a:gd name="connsiteX2123" fmla="*/ 336274 w 1209257"/>
                    <a:gd name="connsiteY2123" fmla="*/ 379501 h 977923"/>
                    <a:gd name="connsiteX2124" fmla="*/ 329966 w 1209257"/>
                    <a:gd name="connsiteY2124" fmla="*/ 386724 h 977923"/>
                    <a:gd name="connsiteX2125" fmla="*/ 324143 w 1209257"/>
                    <a:gd name="connsiteY2125" fmla="*/ 379501 h 977923"/>
                    <a:gd name="connsiteX2126" fmla="*/ 329966 w 1209257"/>
                    <a:gd name="connsiteY2126" fmla="*/ 372278 h 977923"/>
                    <a:gd name="connsiteX2127" fmla="*/ 311041 w 1209257"/>
                    <a:gd name="connsiteY2127" fmla="*/ 372278 h 977923"/>
                    <a:gd name="connsiteX2128" fmla="*/ 317350 w 1209257"/>
                    <a:gd name="connsiteY2128" fmla="*/ 379501 h 977923"/>
                    <a:gd name="connsiteX2129" fmla="*/ 311041 w 1209257"/>
                    <a:gd name="connsiteY2129" fmla="*/ 386724 h 977923"/>
                    <a:gd name="connsiteX2130" fmla="*/ 304733 w 1209257"/>
                    <a:gd name="connsiteY2130" fmla="*/ 379501 h 977923"/>
                    <a:gd name="connsiteX2131" fmla="*/ 311041 w 1209257"/>
                    <a:gd name="connsiteY2131" fmla="*/ 372278 h 977923"/>
                    <a:gd name="connsiteX2132" fmla="*/ 292117 w 1209257"/>
                    <a:gd name="connsiteY2132" fmla="*/ 372278 h 977923"/>
                    <a:gd name="connsiteX2133" fmla="*/ 297940 w 1209257"/>
                    <a:gd name="connsiteY2133" fmla="*/ 379501 h 977923"/>
                    <a:gd name="connsiteX2134" fmla="*/ 292117 w 1209257"/>
                    <a:gd name="connsiteY2134" fmla="*/ 386724 h 977923"/>
                    <a:gd name="connsiteX2135" fmla="*/ 285809 w 1209257"/>
                    <a:gd name="connsiteY2135" fmla="*/ 379501 h 977923"/>
                    <a:gd name="connsiteX2136" fmla="*/ 292117 w 1209257"/>
                    <a:gd name="connsiteY2136" fmla="*/ 372278 h 977923"/>
                    <a:gd name="connsiteX2137" fmla="*/ 272707 w 1209257"/>
                    <a:gd name="connsiteY2137" fmla="*/ 372278 h 977923"/>
                    <a:gd name="connsiteX2138" fmla="*/ 279015 w 1209257"/>
                    <a:gd name="connsiteY2138" fmla="*/ 379501 h 977923"/>
                    <a:gd name="connsiteX2139" fmla="*/ 272707 w 1209257"/>
                    <a:gd name="connsiteY2139" fmla="*/ 386724 h 977923"/>
                    <a:gd name="connsiteX2140" fmla="*/ 266399 w 1209257"/>
                    <a:gd name="connsiteY2140" fmla="*/ 379501 h 977923"/>
                    <a:gd name="connsiteX2141" fmla="*/ 272707 w 1209257"/>
                    <a:gd name="connsiteY2141" fmla="*/ 372278 h 977923"/>
                    <a:gd name="connsiteX2142" fmla="*/ 253783 w 1209257"/>
                    <a:gd name="connsiteY2142" fmla="*/ 372278 h 977923"/>
                    <a:gd name="connsiteX2143" fmla="*/ 259606 w 1209257"/>
                    <a:gd name="connsiteY2143" fmla="*/ 379501 h 977923"/>
                    <a:gd name="connsiteX2144" fmla="*/ 253783 w 1209257"/>
                    <a:gd name="connsiteY2144" fmla="*/ 386724 h 977923"/>
                    <a:gd name="connsiteX2145" fmla="*/ 247475 w 1209257"/>
                    <a:gd name="connsiteY2145" fmla="*/ 379501 h 977923"/>
                    <a:gd name="connsiteX2146" fmla="*/ 253783 w 1209257"/>
                    <a:gd name="connsiteY2146" fmla="*/ 372278 h 977923"/>
                    <a:gd name="connsiteX2147" fmla="*/ 234373 w 1209257"/>
                    <a:gd name="connsiteY2147" fmla="*/ 372278 h 977923"/>
                    <a:gd name="connsiteX2148" fmla="*/ 240681 w 1209257"/>
                    <a:gd name="connsiteY2148" fmla="*/ 379501 h 977923"/>
                    <a:gd name="connsiteX2149" fmla="*/ 234373 w 1209257"/>
                    <a:gd name="connsiteY2149" fmla="*/ 386724 h 977923"/>
                    <a:gd name="connsiteX2150" fmla="*/ 228550 w 1209257"/>
                    <a:gd name="connsiteY2150" fmla="*/ 379501 h 977923"/>
                    <a:gd name="connsiteX2151" fmla="*/ 234373 w 1209257"/>
                    <a:gd name="connsiteY2151" fmla="*/ 372278 h 977923"/>
                    <a:gd name="connsiteX2152" fmla="*/ 215448 w 1209257"/>
                    <a:gd name="connsiteY2152" fmla="*/ 372278 h 977923"/>
                    <a:gd name="connsiteX2153" fmla="*/ 221757 w 1209257"/>
                    <a:gd name="connsiteY2153" fmla="*/ 379501 h 977923"/>
                    <a:gd name="connsiteX2154" fmla="*/ 215448 w 1209257"/>
                    <a:gd name="connsiteY2154" fmla="*/ 386724 h 977923"/>
                    <a:gd name="connsiteX2155" fmla="*/ 209140 w 1209257"/>
                    <a:gd name="connsiteY2155" fmla="*/ 379501 h 977923"/>
                    <a:gd name="connsiteX2156" fmla="*/ 215448 w 1209257"/>
                    <a:gd name="connsiteY2156" fmla="*/ 372278 h 977923"/>
                    <a:gd name="connsiteX2157" fmla="*/ 1205550 w 1209257"/>
                    <a:gd name="connsiteY2157" fmla="*/ 355521 h 977923"/>
                    <a:gd name="connsiteX2158" fmla="*/ 1205966 w 1209257"/>
                    <a:gd name="connsiteY2158" fmla="*/ 359653 h 977923"/>
                    <a:gd name="connsiteX2159" fmla="*/ 1203890 w 1209257"/>
                    <a:gd name="connsiteY2159" fmla="*/ 357275 h 977923"/>
                    <a:gd name="connsiteX2160" fmla="*/ 1191273 w 1209257"/>
                    <a:gd name="connsiteY2160" fmla="*/ 350608 h 977923"/>
                    <a:gd name="connsiteX2161" fmla="*/ 1197096 w 1209257"/>
                    <a:gd name="connsiteY2161" fmla="*/ 357275 h 977923"/>
                    <a:gd name="connsiteX2162" fmla="*/ 1191273 w 1209257"/>
                    <a:gd name="connsiteY2162" fmla="*/ 364499 h 977923"/>
                    <a:gd name="connsiteX2163" fmla="*/ 1184965 w 1209257"/>
                    <a:gd name="connsiteY2163" fmla="*/ 357275 h 977923"/>
                    <a:gd name="connsiteX2164" fmla="*/ 1191273 w 1209257"/>
                    <a:gd name="connsiteY2164" fmla="*/ 350608 h 977923"/>
                    <a:gd name="connsiteX2165" fmla="*/ 1171864 w 1209257"/>
                    <a:gd name="connsiteY2165" fmla="*/ 350608 h 977923"/>
                    <a:gd name="connsiteX2166" fmla="*/ 1178172 w 1209257"/>
                    <a:gd name="connsiteY2166" fmla="*/ 357275 h 977923"/>
                    <a:gd name="connsiteX2167" fmla="*/ 1171864 w 1209257"/>
                    <a:gd name="connsiteY2167" fmla="*/ 364499 h 977923"/>
                    <a:gd name="connsiteX2168" fmla="*/ 1165556 w 1209257"/>
                    <a:gd name="connsiteY2168" fmla="*/ 357275 h 977923"/>
                    <a:gd name="connsiteX2169" fmla="*/ 1171864 w 1209257"/>
                    <a:gd name="connsiteY2169" fmla="*/ 350608 h 977923"/>
                    <a:gd name="connsiteX2170" fmla="*/ 1152939 w 1209257"/>
                    <a:gd name="connsiteY2170" fmla="*/ 350608 h 977923"/>
                    <a:gd name="connsiteX2171" fmla="*/ 1158762 w 1209257"/>
                    <a:gd name="connsiteY2171" fmla="*/ 357275 h 977923"/>
                    <a:gd name="connsiteX2172" fmla="*/ 1152939 w 1209257"/>
                    <a:gd name="connsiteY2172" fmla="*/ 364499 h 977923"/>
                    <a:gd name="connsiteX2173" fmla="*/ 1146631 w 1209257"/>
                    <a:gd name="connsiteY2173" fmla="*/ 357275 h 977923"/>
                    <a:gd name="connsiteX2174" fmla="*/ 1152939 w 1209257"/>
                    <a:gd name="connsiteY2174" fmla="*/ 350608 h 977923"/>
                    <a:gd name="connsiteX2175" fmla="*/ 1133529 w 1209257"/>
                    <a:gd name="connsiteY2175" fmla="*/ 350608 h 977923"/>
                    <a:gd name="connsiteX2176" fmla="*/ 1139838 w 1209257"/>
                    <a:gd name="connsiteY2176" fmla="*/ 357275 h 977923"/>
                    <a:gd name="connsiteX2177" fmla="*/ 1133529 w 1209257"/>
                    <a:gd name="connsiteY2177" fmla="*/ 364499 h 977923"/>
                    <a:gd name="connsiteX2178" fmla="*/ 1127221 w 1209257"/>
                    <a:gd name="connsiteY2178" fmla="*/ 357275 h 977923"/>
                    <a:gd name="connsiteX2179" fmla="*/ 1133529 w 1209257"/>
                    <a:gd name="connsiteY2179" fmla="*/ 350608 h 977923"/>
                    <a:gd name="connsiteX2180" fmla="*/ 1114605 w 1209257"/>
                    <a:gd name="connsiteY2180" fmla="*/ 350608 h 977923"/>
                    <a:gd name="connsiteX2181" fmla="*/ 1120913 w 1209257"/>
                    <a:gd name="connsiteY2181" fmla="*/ 357275 h 977923"/>
                    <a:gd name="connsiteX2182" fmla="*/ 1114605 w 1209257"/>
                    <a:gd name="connsiteY2182" fmla="*/ 364499 h 977923"/>
                    <a:gd name="connsiteX2183" fmla="*/ 1108297 w 1209257"/>
                    <a:gd name="connsiteY2183" fmla="*/ 357275 h 977923"/>
                    <a:gd name="connsiteX2184" fmla="*/ 1114605 w 1209257"/>
                    <a:gd name="connsiteY2184" fmla="*/ 350608 h 977923"/>
                    <a:gd name="connsiteX2185" fmla="*/ 1095195 w 1209257"/>
                    <a:gd name="connsiteY2185" fmla="*/ 350608 h 977923"/>
                    <a:gd name="connsiteX2186" fmla="*/ 1101503 w 1209257"/>
                    <a:gd name="connsiteY2186" fmla="*/ 357275 h 977923"/>
                    <a:gd name="connsiteX2187" fmla="*/ 1095195 w 1209257"/>
                    <a:gd name="connsiteY2187" fmla="*/ 364499 h 977923"/>
                    <a:gd name="connsiteX2188" fmla="*/ 1089372 w 1209257"/>
                    <a:gd name="connsiteY2188" fmla="*/ 357275 h 977923"/>
                    <a:gd name="connsiteX2189" fmla="*/ 1095195 w 1209257"/>
                    <a:gd name="connsiteY2189" fmla="*/ 350608 h 977923"/>
                    <a:gd name="connsiteX2190" fmla="*/ 1076271 w 1209257"/>
                    <a:gd name="connsiteY2190" fmla="*/ 350608 h 977923"/>
                    <a:gd name="connsiteX2191" fmla="*/ 1082579 w 1209257"/>
                    <a:gd name="connsiteY2191" fmla="*/ 357275 h 977923"/>
                    <a:gd name="connsiteX2192" fmla="*/ 1076271 w 1209257"/>
                    <a:gd name="connsiteY2192" fmla="*/ 364499 h 977923"/>
                    <a:gd name="connsiteX2193" fmla="*/ 1069963 w 1209257"/>
                    <a:gd name="connsiteY2193" fmla="*/ 357275 h 977923"/>
                    <a:gd name="connsiteX2194" fmla="*/ 1076271 w 1209257"/>
                    <a:gd name="connsiteY2194" fmla="*/ 350608 h 977923"/>
                    <a:gd name="connsiteX2195" fmla="*/ 1037936 w 1209257"/>
                    <a:gd name="connsiteY2195" fmla="*/ 350608 h 977923"/>
                    <a:gd name="connsiteX2196" fmla="*/ 1044245 w 1209257"/>
                    <a:gd name="connsiteY2196" fmla="*/ 357275 h 977923"/>
                    <a:gd name="connsiteX2197" fmla="*/ 1037936 w 1209257"/>
                    <a:gd name="connsiteY2197" fmla="*/ 364499 h 977923"/>
                    <a:gd name="connsiteX2198" fmla="*/ 1031628 w 1209257"/>
                    <a:gd name="connsiteY2198" fmla="*/ 357275 h 977923"/>
                    <a:gd name="connsiteX2199" fmla="*/ 1037936 w 1209257"/>
                    <a:gd name="connsiteY2199" fmla="*/ 350608 h 977923"/>
                    <a:gd name="connsiteX2200" fmla="*/ 1019012 w 1209257"/>
                    <a:gd name="connsiteY2200" fmla="*/ 350608 h 977923"/>
                    <a:gd name="connsiteX2201" fmla="*/ 1024835 w 1209257"/>
                    <a:gd name="connsiteY2201" fmla="*/ 357275 h 977923"/>
                    <a:gd name="connsiteX2202" fmla="*/ 1019012 w 1209257"/>
                    <a:gd name="connsiteY2202" fmla="*/ 364499 h 977923"/>
                    <a:gd name="connsiteX2203" fmla="*/ 1012704 w 1209257"/>
                    <a:gd name="connsiteY2203" fmla="*/ 357275 h 977923"/>
                    <a:gd name="connsiteX2204" fmla="*/ 1019012 w 1209257"/>
                    <a:gd name="connsiteY2204" fmla="*/ 350608 h 977923"/>
                    <a:gd name="connsiteX2205" fmla="*/ 961268 w 1209257"/>
                    <a:gd name="connsiteY2205" fmla="*/ 350608 h 977923"/>
                    <a:gd name="connsiteX2206" fmla="*/ 967576 w 1209257"/>
                    <a:gd name="connsiteY2206" fmla="*/ 357275 h 977923"/>
                    <a:gd name="connsiteX2207" fmla="*/ 961268 w 1209257"/>
                    <a:gd name="connsiteY2207" fmla="*/ 364499 h 977923"/>
                    <a:gd name="connsiteX2208" fmla="*/ 955445 w 1209257"/>
                    <a:gd name="connsiteY2208" fmla="*/ 357275 h 977923"/>
                    <a:gd name="connsiteX2209" fmla="*/ 961268 w 1209257"/>
                    <a:gd name="connsiteY2209" fmla="*/ 350608 h 977923"/>
                    <a:gd name="connsiteX2210" fmla="*/ 942343 w 1209257"/>
                    <a:gd name="connsiteY2210" fmla="*/ 350608 h 977923"/>
                    <a:gd name="connsiteX2211" fmla="*/ 948652 w 1209257"/>
                    <a:gd name="connsiteY2211" fmla="*/ 357275 h 977923"/>
                    <a:gd name="connsiteX2212" fmla="*/ 942343 w 1209257"/>
                    <a:gd name="connsiteY2212" fmla="*/ 364499 h 977923"/>
                    <a:gd name="connsiteX2213" fmla="*/ 936035 w 1209257"/>
                    <a:gd name="connsiteY2213" fmla="*/ 357275 h 977923"/>
                    <a:gd name="connsiteX2214" fmla="*/ 942343 w 1209257"/>
                    <a:gd name="connsiteY2214" fmla="*/ 350608 h 977923"/>
                    <a:gd name="connsiteX2215" fmla="*/ 923419 w 1209257"/>
                    <a:gd name="connsiteY2215" fmla="*/ 350608 h 977923"/>
                    <a:gd name="connsiteX2216" fmla="*/ 929242 w 1209257"/>
                    <a:gd name="connsiteY2216" fmla="*/ 357275 h 977923"/>
                    <a:gd name="connsiteX2217" fmla="*/ 923419 w 1209257"/>
                    <a:gd name="connsiteY2217" fmla="*/ 364499 h 977923"/>
                    <a:gd name="connsiteX2218" fmla="*/ 917111 w 1209257"/>
                    <a:gd name="connsiteY2218" fmla="*/ 357275 h 977923"/>
                    <a:gd name="connsiteX2219" fmla="*/ 923419 w 1209257"/>
                    <a:gd name="connsiteY2219" fmla="*/ 350608 h 977923"/>
                    <a:gd name="connsiteX2220" fmla="*/ 904009 w 1209257"/>
                    <a:gd name="connsiteY2220" fmla="*/ 350608 h 977923"/>
                    <a:gd name="connsiteX2221" fmla="*/ 910317 w 1209257"/>
                    <a:gd name="connsiteY2221" fmla="*/ 357275 h 977923"/>
                    <a:gd name="connsiteX2222" fmla="*/ 904009 w 1209257"/>
                    <a:gd name="connsiteY2222" fmla="*/ 364499 h 977923"/>
                    <a:gd name="connsiteX2223" fmla="*/ 897701 w 1209257"/>
                    <a:gd name="connsiteY2223" fmla="*/ 357275 h 977923"/>
                    <a:gd name="connsiteX2224" fmla="*/ 904009 w 1209257"/>
                    <a:gd name="connsiteY2224" fmla="*/ 350608 h 977923"/>
                    <a:gd name="connsiteX2225" fmla="*/ 865675 w 1209257"/>
                    <a:gd name="connsiteY2225" fmla="*/ 350608 h 977923"/>
                    <a:gd name="connsiteX2226" fmla="*/ 871983 w 1209257"/>
                    <a:gd name="connsiteY2226" fmla="*/ 357275 h 977923"/>
                    <a:gd name="connsiteX2227" fmla="*/ 865675 w 1209257"/>
                    <a:gd name="connsiteY2227" fmla="*/ 364499 h 977923"/>
                    <a:gd name="connsiteX2228" fmla="*/ 859852 w 1209257"/>
                    <a:gd name="connsiteY2228" fmla="*/ 357275 h 977923"/>
                    <a:gd name="connsiteX2229" fmla="*/ 865675 w 1209257"/>
                    <a:gd name="connsiteY2229" fmla="*/ 350608 h 977923"/>
                    <a:gd name="connsiteX2230" fmla="*/ 846750 w 1209257"/>
                    <a:gd name="connsiteY2230" fmla="*/ 350608 h 977923"/>
                    <a:gd name="connsiteX2231" fmla="*/ 853059 w 1209257"/>
                    <a:gd name="connsiteY2231" fmla="*/ 357275 h 977923"/>
                    <a:gd name="connsiteX2232" fmla="*/ 846750 w 1209257"/>
                    <a:gd name="connsiteY2232" fmla="*/ 364499 h 977923"/>
                    <a:gd name="connsiteX2233" fmla="*/ 840442 w 1209257"/>
                    <a:gd name="connsiteY2233" fmla="*/ 357275 h 977923"/>
                    <a:gd name="connsiteX2234" fmla="*/ 846750 w 1209257"/>
                    <a:gd name="connsiteY2234" fmla="*/ 350608 h 977923"/>
                    <a:gd name="connsiteX2235" fmla="*/ 827341 w 1209257"/>
                    <a:gd name="connsiteY2235" fmla="*/ 350608 h 977923"/>
                    <a:gd name="connsiteX2236" fmla="*/ 833649 w 1209257"/>
                    <a:gd name="connsiteY2236" fmla="*/ 357275 h 977923"/>
                    <a:gd name="connsiteX2237" fmla="*/ 827341 w 1209257"/>
                    <a:gd name="connsiteY2237" fmla="*/ 364499 h 977923"/>
                    <a:gd name="connsiteX2238" fmla="*/ 821518 w 1209257"/>
                    <a:gd name="connsiteY2238" fmla="*/ 357275 h 977923"/>
                    <a:gd name="connsiteX2239" fmla="*/ 827341 w 1209257"/>
                    <a:gd name="connsiteY2239" fmla="*/ 350608 h 977923"/>
                    <a:gd name="connsiteX2240" fmla="*/ 502227 w 1209257"/>
                    <a:gd name="connsiteY2240" fmla="*/ 350608 h 977923"/>
                    <a:gd name="connsiteX2241" fmla="*/ 508536 w 1209257"/>
                    <a:gd name="connsiteY2241" fmla="*/ 357275 h 977923"/>
                    <a:gd name="connsiteX2242" fmla="*/ 502227 w 1209257"/>
                    <a:gd name="connsiteY2242" fmla="*/ 364499 h 977923"/>
                    <a:gd name="connsiteX2243" fmla="*/ 495919 w 1209257"/>
                    <a:gd name="connsiteY2243" fmla="*/ 357275 h 977923"/>
                    <a:gd name="connsiteX2244" fmla="*/ 502227 w 1209257"/>
                    <a:gd name="connsiteY2244" fmla="*/ 350608 h 977923"/>
                    <a:gd name="connsiteX2245" fmla="*/ 483303 w 1209257"/>
                    <a:gd name="connsiteY2245" fmla="*/ 350608 h 977923"/>
                    <a:gd name="connsiteX2246" fmla="*/ 489611 w 1209257"/>
                    <a:gd name="connsiteY2246" fmla="*/ 357275 h 977923"/>
                    <a:gd name="connsiteX2247" fmla="*/ 483303 w 1209257"/>
                    <a:gd name="connsiteY2247" fmla="*/ 364499 h 977923"/>
                    <a:gd name="connsiteX2248" fmla="*/ 476995 w 1209257"/>
                    <a:gd name="connsiteY2248" fmla="*/ 357275 h 977923"/>
                    <a:gd name="connsiteX2249" fmla="*/ 483303 w 1209257"/>
                    <a:gd name="connsiteY2249" fmla="*/ 350608 h 977923"/>
                    <a:gd name="connsiteX2250" fmla="*/ 463893 w 1209257"/>
                    <a:gd name="connsiteY2250" fmla="*/ 350608 h 977923"/>
                    <a:gd name="connsiteX2251" fmla="*/ 470201 w 1209257"/>
                    <a:gd name="connsiteY2251" fmla="*/ 357275 h 977923"/>
                    <a:gd name="connsiteX2252" fmla="*/ 463893 w 1209257"/>
                    <a:gd name="connsiteY2252" fmla="*/ 364499 h 977923"/>
                    <a:gd name="connsiteX2253" fmla="*/ 458070 w 1209257"/>
                    <a:gd name="connsiteY2253" fmla="*/ 357275 h 977923"/>
                    <a:gd name="connsiteX2254" fmla="*/ 463893 w 1209257"/>
                    <a:gd name="connsiteY2254" fmla="*/ 350608 h 977923"/>
                    <a:gd name="connsiteX2255" fmla="*/ 444969 w 1209257"/>
                    <a:gd name="connsiteY2255" fmla="*/ 350608 h 977923"/>
                    <a:gd name="connsiteX2256" fmla="*/ 451277 w 1209257"/>
                    <a:gd name="connsiteY2256" fmla="*/ 357275 h 977923"/>
                    <a:gd name="connsiteX2257" fmla="*/ 444969 w 1209257"/>
                    <a:gd name="connsiteY2257" fmla="*/ 364499 h 977923"/>
                    <a:gd name="connsiteX2258" fmla="*/ 438661 w 1209257"/>
                    <a:gd name="connsiteY2258" fmla="*/ 357275 h 977923"/>
                    <a:gd name="connsiteX2259" fmla="*/ 444969 w 1209257"/>
                    <a:gd name="connsiteY2259" fmla="*/ 350608 h 977923"/>
                    <a:gd name="connsiteX2260" fmla="*/ 406634 w 1209257"/>
                    <a:gd name="connsiteY2260" fmla="*/ 350608 h 977923"/>
                    <a:gd name="connsiteX2261" fmla="*/ 412943 w 1209257"/>
                    <a:gd name="connsiteY2261" fmla="*/ 357275 h 977923"/>
                    <a:gd name="connsiteX2262" fmla="*/ 406634 w 1209257"/>
                    <a:gd name="connsiteY2262" fmla="*/ 364499 h 977923"/>
                    <a:gd name="connsiteX2263" fmla="*/ 400326 w 1209257"/>
                    <a:gd name="connsiteY2263" fmla="*/ 357275 h 977923"/>
                    <a:gd name="connsiteX2264" fmla="*/ 406634 w 1209257"/>
                    <a:gd name="connsiteY2264" fmla="*/ 350608 h 977923"/>
                    <a:gd name="connsiteX2265" fmla="*/ 387710 w 1209257"/>
                    <a:gd name="connsiteY2265" fmla="*/ 350608 h 977923"/>
                    <a:gd name="connsiteX2266" fmla="*/ 393533 w 1209257"/>
                    <a:gd name="connsiteY2266" fmla="*/ 357275 h 977923"/>
                    <a:gd name="connsiteX2267" fmla="*/ 387710 w 1209257"/>
                    <a:gd name="connsiteY2267" fmla="*/ 364499 h 977923"/>
                    <a:gd name="connsiteX2268" fmla="*/ 381402 w 1209257"/>
                    <a:gd name="connsiteY2268" fmla="*/ 357275 h 977923"/>
                    <a:gd name="connsiteX2269" fmla="*/ 387710 w 1209257"/>
                    <a:gd name="connsiteY2269" fmla="*/ 350608 h 977923"/>
                    <a:gd name="connsiteX2270" fmla="*/ 368300 w 1209257"/>
                    <a:gd name="connsiteY2270" fmla="*/ 350608 h 977923"/>
                    <a:gd name="connsiteX2271" fmla="*/ 374608 w 1209257"/>
                    <a:gd name="connsiteY2271" fmla="*/ 357275 h 977923"/>
                    <a:gd name="connsiteX2272" fmla="*/ 368300 w 1209257"/>
                    <a:gd name="connsiteY2272" fmla="*/ 364499 h 977923"/>
                    <a:gd name="connsiteX2273" fmla="*/ 362477 w 1209257"/>
                    <a:gd name="connsiteY2273" fmla="*/ 357275 h 977923"/>
                    <a:gd name="connsiteX2274" fmla="*/ 368300 w 1209257"/>
                    <a:gd name="connsiteY2274" fmla="*/ 350608 h 977923"/>
                    <a:gd name="connsiteX2275" fmla="*/ 349376 w 1209257"/>
                    <a:gd name="connsiteY2275" fmla="*/ 350608 h 977923"/>
                    <a:gd name="connsiteX2276" fmla="*/ 355684 w 1209257"/>
                    <a:gd name="connsiteY2276" fmla="*/ 357275 h 977923"/>
                    <a:gd name="connsiteX2277" fmla="*/ 349376 w 1209257"/>
                    <a:gd name="connsiteY2277" fmla="*/ 364499 h 977923"/>
                    <a:gd name="connsiteX2278" fmla="*/ 343068 w 1209257"/>
                    <a:gd name="connsiteY2278" fmla="*/ 357275 h 977923"/>
                    <a:gd name="connsiteX2279" fmla="*/ 349376 w 1209257"/>
                    <a:gd name="connsiteY2279" fmla="*/ 350608 h 977923"/>
                    <a:gd name="connsiteX2280" fmla="*/ 329966 w 1209257"/>
                    <a:gd name="connsiteY2280" fmla="*/ 350608 h 977923"/>
                    <a:gd name="connsiteX2281" fmla="*/ 336274 w 1209257"/>
                    <a:gd name="connsiteY2281" fmla="*/ 357275 h 977923"/>
                    <a:gd name="connsiteX2282" fmla="*/ 329966 w 1209257"/>
                    <a:gd name="connsiteY2282" fmla="*/ 364499 h 977923"/>
                    <a:gd name="connsiteX2283" fmla="*/ 324143 w 1209257"/>
                    <a:gd name="connsiteY2283" fmla="*/ 357275 h 977923"/>
                    <a:gd name="connsiteX2284" fmla="*/ 329966 w 1209257"/>
                    <a:gd name="connsiteY2284" fmla="*/ 350608 h 977923"/>
                    <a:gd name="connsiteX2285" fmla="*/ 311041 w 1209257"/>
                    <a:gd name="connsiteY2285" fmla="*/ 350608 h 977923"/>
                    <a:gd name="connsiteX2286" fmla="*/ 317350 w 1209257"/>
                    <a:gd name="connsiteY2286" fmla="*/ 357275 h 977923"/>
                    <a:gd name="connsiteX2287" fmla="*/ 311041 w 1209257"/>
                    <a:gd name="connsiteY2287" fmla="*/ 364499 h 977923"/>
                    <a:gd name="connsiteX2288" fmla="*/ 304733 w 1209257"/>
                    <a:gd name="connsiteY2288" fmla="*/ 357275 h 977923"/>
                    <a:gd name="connsiteX2289" fmla="*/ 311041 w 1209257"/>
                    <a:gd name="connsiteY2289" fmla="*/ 350608 h 977923"/>
                    <a:gd name="connsiteX2290" fmla="*/ 292117 w 1209257"/>
                    <a:gd name="connsiteY2290" fmla="*/ 350608 h 977923"/>
                    <a:gd name="connsiteX2291" fmla="*/ 297940 w 1209257"/>
                    <a:gd name="connsiteY2291" fmla="*/ 357275 h 977923"/>
                    <a:gd name="connsiteX2292" fmla="*/ 292117 w 1209257"/>
                    <a:gd name="connsiteY2292" fmla="*/ 364499 h 977923"/>
                    <a:gd name="connsiteX2293" fmla="*/ 285809 w 1209257"/>
                    <a:gd name="connsiteY2293" fmla="*/ 357275 h 977923"/>
                    <a:gd name="connsiteX2294" fmla="*/ 292117 w 1209257"/>
                    <a:gd name="connsiteY2294" fmla="*/ 350608 h 977923"/>
                    <a:gd name="connsiteX2295" fmla="*/ 272707 w 1209257"/>
                    <a:gd name="connsiteY2295" fmla="*/ 350608 h 977923"/>
                    <a:gd name="connsiteX2296" fmla="*/ 279015 w 1209257"/>
                    <a:gd name="connsiteY2296" fmla="*/ 357275 h 977923"/>
                    <a:gd name="connsiteX2297" fmla="*/ 272707 w 1209257"/>
                    <a:gd name="connsiteY2297" fmla="*/ 364499 h 977923"/>
                    <a:gd name="connsiteX2298" fmla="*/ 266399 w 1209257"/>
                    <a:gd name="connsiteY2298" fmla="*/ 357275 h 977923"/>
                    <a:gd name="connsiteX2299" fmla="*/ 272707 w 1209257"/>
                    <a:gd name="connsiteY2299" fmla="*/ 350608 h 977923"/>
                    <a:gd name="connsiteX2300" fmla="*/ 253783 w 1209257"/>
                    <a:gd name="connsiteY2300" fmla="*/ 350608 h 977923"/>
                    <a:gd name="connsiteX2301" fmla="*/ 259606 w 1209257"/>
                    <a:gd name="connsiteY2301" fmla="*/ 357275 h 977923"/>
                    <a:gd name="connsiteX2302" fmla="*/ 253783 w 1209257"/>
                    <a:gd name="connsiteY2302" fmla="*/ 364499 h 977923"/>
                    <a:gd name="connsiteX2303" fmla="*/ 247475 w 1209257"/>
                    <a:gd name="connsiteY2303" fmla="*/ 357275 h 977923"/>
                    <a:gd name="connsiteX2304" fmla="*/ 253783 w 1209257"/>
                    <a:gd name="connsiteY2304" fmla="*/ 350608 h 977923"/>
                    <a:gd name="connsiteX2305" fmla="*/ 234373 w 1209257"/>
                    <a:gd name="connsiteY2305" fmla="*/ 350608 h 977923"/>
                    <a:gd name="connsiteX2306" fmla="*/ 240681 w 1209257"/>
                    <a:gd name="connsiteY2306" fmla="*/ 357275 h 977923"/>
                    <a:gd name="connsiteX2307" fmla="*/ 234373 w 1209257"/>
                    <a:gd name="connsiteY2307" fmla="*/ 364499 h 977923"/>
                    <a:gd name="connsiteX2308" fmla="*/ 228550 w 1209257"/>
                    <a:gd name="connsiteY2308" fmla="*/ 357275 h 977923"/>
                    <a:gd name="connsiteX2309" fmla="*/ 234373 w 1209257"/>
                    <a:gd name="connsiteY2309" fmla="*/ 350608 h 977923"/>
                    <a:gd name="connsiteX2310" fmla="*/ 215448 w 1209257"/>
                    <a:gd name="connsiteY2310" fmla="*/ 350608 h 977923"/>
                    <a:gd name="connsiteX2311" fmla="*/ 221757 w 1209257"/>
                    <a:gd name="connsiteY2311" fmla="*/ 357275 h 977923"/>
                    <a:gd name="connsiteX2312" fmla="*/ 215448 w 1209257"/>
                    <a:gd name="connsiteY2312" fmla="*/ 364499 h 977923"/>
                    <a:gd name="connsiteX2313" fmla="*/ 209140 w 1209257"/>
                    <a:gd name="connsiteY2313" fmla="*/ 357275 h 977923"/>
                    <a:gd name="connsiteX2314" fmla="*/ 215448 w 1209257"/>
                    <a:gd name="connsiteY2314" fmla="*/ 350608 h 977923"/>
                    <a:gd name="connsiteX2315" fmla="*/ 559971 w 1209257"/>
                    <a:gd name="connsiteY2315" fmla="*/ 330605 h 977923"/>
                    <a:gd name="connsiteX2316" fmla="*/ 564339 w 1209257"/>
                    <a:gd name="connsiteY2316" fmla="*/ 335606 h 977923"/>
                    <a:gd name="connsiteX2317" fmla="*/ 559971 w 1209257"/>
                    <a:gd name="connsiteY2317" fmla="*/ 340606 h 977923"/>
                    <a:gd name="connsiteX2318" fmla="*/ 555119 w 1209257"/>
                    <a:gd name="connsiteY2318" fmla="*/ 335606 h 977923"/>
                    <a:gd name="connsiteX2319" fmla="*/ 559971 w 1209257"/>
                    <a:gd name="connsiteY2319" fmla="*/ 330605 h 977923"/>
                    <a:gd name="connsiteX2320" fmla="*/ 502227 w 1209257"/>
                    <a:gd name="connsiteY2320" fmla="*/ 330605 h 977923"/>
                    <a:gd name="connsiteX2321" fmla="*/ 507080 w 1209257"/>
                    <a:gd name="connsiteY2321" fmla="*/ 335606 h 977923"/>
                    <a:gd name="connsiteX2322" fmla="*/ 502227 w 1209257"/>
                    <a:gd name="connsiteY2322" fmla="*/ 340606 h 977923"/>
                    <a:gd name="connsiteX2323" fmla="*/ 497860 w 1209257"/>
                    <a:gd name="connsiteY2323" fmla="*/ 335606 h 977923"/>
                    <a:gd name="connsiteX2324" fmla="*/ 502227 w 1209257"/>
                    <a:gd name="connsiteY2324" fmla="*/ 330605 h 977923"/>
                    <a:gd name="connsiteX2325" fmla="*/ 1191273 w 1209257"/>
                    <a:gd name="connsiteY2325" fmla="*/ 328382 h 977923"/>
                    <a:gd name="connsiteX2326" fmla="*/ 1197096 w 1209257"/>
                    <a:gd name="connsiteY2326" fmla="*/ 335606 h 977923"/>
                    <a:gd name="connsiteX2327" fmla="*/ 1191273 w 1209257"/>
                    <a:gd name="connsiteY2327" fmla="*/ 342829 h 977923"/>
                    <a:gd name="connsiteX2328" fmla="*/ 1184965 w 1209257"/>
                    <a:gd name="connsiteY2328" fmla="*/ 335606 h 977923"/>
                    <a:gd name="connsiteX2329" fmla="*/ 1191273 w 1209257"/>
                    <a:gd name="connsiteY2329" fmla="*/ 328382 h 977923"/>
                    <a:gd name="connsiteX2330" fmla="*/ 1171864 w 1209257"/>
                    <a:gd name="connsiteY2330" fmla="*/ 328382 h 977923"/>
                    <a:gd name="connsiteX2331" fmla="*/ 1178172 w 1209257"/>
                    <a:gd name="connsiteY2331" fmla="*/ 335606 h 977923"/>
                    <a:gd name="connsiteX2332" fmla="*/ 1171864 w 1209257"/>
                    <a:gd name="connsiteY2332" fmla="*/ 342829 h 977923"/>
                    <a:gd name="connsiteX2333" fmla="*/ 1165556 w 1209257"/>
                    <a:gd name="connsiteY2333" fmla="*/ 335606 h 977923"/>
                    <a:gd name="connsiteX2334" fmla="*/ 1171864 w 1209257"/>
                    <a:gd name="connsiteY2334" fmla="*/ 328382 h 977923"/>
                    <a:gd name="connsiteX2335" fmla="*/ 1152939 w 1209257"/>
                    <a:gd name="connsiteY2335" fmla="*/ 328382 h 977923"/>
                    <a:gd name="connsiteX2336" fmla="*/ 1158762 w 1209257"/>
                    <a:gd name="connsiteY2336" fmla="*/ 335606 h 977923"/>
                    <a:gd name="connsiteX2337" fmla="*/ 1152939 w 1209257"/>
                    <a:gd name="connsiteY2337" fmla="*/ 342829 h 977923"/>
                    <a:gd name="connsiteX2338" fmla="*/ 1146631 w 1209257"/>
                    <a:gd name="connsiteY2338" fmla="*/ 335606 h 977923"/>
                    <a:gd name="connsiteX2339" fmla="*/ 1152939 w 1209257"/>
                    <a:gd name="connsiteY2339" fmla="*/ 328382 h 977923"/>
                    <a:gd name="connsiteX2340" fmla="*/ 1133529 w 1209257"/>
                    <a:gd name="connsiteY2340" fmla="*/ 328382 h 977923"/>
                    <a:gd name="connsiteX2341" fmla="*/ 1139838 w 1209257"/>
                    <a:gd name="connsiteY2341" fmla="*/ 335606 h 977923"/>
                    <a:gd name="connsiteX2342" fmla="*/ 1133529 w 1209257"/>
                    <a:gd name="connsiteY2342" fmla="*/ 342829 h 977923"/>
                    <a:gd name="connsiteX2343" fmla="*/ 1127221 w 1209257"/>
                    <a:gd name="connsiteY2343" fmla="*/ 335606 h 977923"/>
                    <a:gd name="connsiteX2344" fmla="*/ 1133529 w 1209257"/>
                    <a:gd name="connsiteY2344" fmla="*/ 328382 h 977923"/>
                    <a:gd name="connsiteX2345" fmla="*/ 1114605 w 1209257"/>
                    <a:gd name="connsiteY2345" fmla="*/ 328382 h 977923"/>
                    <a:gd name="connsiteX2346" fmla="*/ 1120913 w 1209257"/>
                    <a:gd name="connsiteY2346" fmla="*/ 335606 h 977923"/>
                    <a:gd name="connsiteX2347" fmla="*/ 1114605 w 1209257"/>
                    <a:gd name="connsiteY2347" fmla="*/ 342829 h 977923"/>
                    <a:gd name="connsiteX2348" fmla="*/ 1108297 w 1209257"/>
                    <a:gd name="connsiteY2348" fmla="*/ 335606 h 977923"/>
                    <a:gd name="connsiteX2349" fmla="*/ 1114605 w 1209257"/>
                    <a:gd name="connsiteY2349" fmla="*/ 328382 h 977923"/>
                    <a:gd name="connsiteX2350" fmla="*/ 1095195 w 1209257"/>
                    <a:gd name="connsiteY2350" fmla="*/ 328382 h 977923"/>
                    <a:gd name="connsiteX2351" fmla="*/ 1101503 w 1209257"/>
                    <a:gd name="connsiteY2351" fmla="*/ 335606 h 977923"/>
                    <a:gd name="connsiteX2352" fmla="*/ 1095195 w 1209257"/>
                    <a:gd name="connsiteY2352" fmla="*/ 342829 h 977923"/>
                    <a:gd name="connsiteX2353" fmla="*/ 1089372 w 1209257"/>
                    <a:gd name="connsiteY2353" fmla="*/ 335606 h 977923"/>
                    <a:gd name="connsiteX2354" fmla="*/ 1095195 w 1209257"/>
                    <a:gd name="connsiteY2354" fmla="*/ 328382 h 977923"/>
                    <a:gd name="connsiteX2355" fmla="*/ 1076271 w 1209257"/>
                    <a:gd name="connsiteY2355" fmla="*/ 328382 h 977923"/>
                    <a:gd name="connsiteX2356" fmla="*/ 1082579 w 1209257"/>
                    <a:gd name="connsiteY2356" fmla="*/ 335606 h 977923"/>
                    <a:gd name="connsiteX2357" fmla="*/ 1076271 w 1209257"/>
                    <a:gd name="connsiteY2357" fmla="*/ 342829 h 977923"/>
                    <a:gd name="connsiteX2358" fmla="*/ 1069963 w 1209257"/>
                    <a:gd name="connsiteY2358" fmla="*/ 335606 h 977923"/>
                    <a:gd name="connsiteX2359" fmla="*/ 1076271 w 1209257"/>
                    <a:gd name="connsiteY2359" fmla="*/ 328382 h 977923"/>
                    <a:gd name="connsiteX2360" fmla="*/ 1057346 w 1209257"/>
                    <a:gd name="connsiteY2360" fmla="*/ 328382 h 977923"/>
                    <a:gd name="connsiteX2361" fmla="*/ 1063169 w 1209257"/>
                    <a:gd name="connsiteY2361" fmla="*/ 335606 h 977923"/>
                    <a:gd name="connsiteX2362" fmla="*/ 1057346 w 1209257"/>
                    <a:gd name="connsiteY2362" fmla="*/ 342829 h 977923"/>
                    <a:gd name="connsiteX2363" fmla="*/ 1051038 w 1209257"/>
                    <a:gd name="connsiteY2363" fmla="*/ 335606 h 977923"/>
                    <a:gd name="connsiteX2364" fmla="*/ 1057346 w 1209257"/>
                    <a:gd name="connsiteY2364" fmla="*/ 328382 h 977923"/>
                    <a:gd name="connsiteX2365" fmla="*/ 1037936 w 1209257"/>
                    <a:gd name="connsiteY2365" fmla="*/ 328382 h 977923"/>
                    <a:gd name="connsiteX2366" fmla="*/ 1044245 w 1209257"/>
                    <a:gd name="connsiteY2366" fmla="*/ 335606 h 977923"/>
                    <a:gd name="connsiteX2367" fmla="*/ 1037936 w 1209257"/>
                    <a:gd name="connsiteY2367" fmla="*/ 342829 h 977923"/>
                    <a:gd name="connsiteX2368" fmla="*/ 1031628 w 1209257"/>
                    <a:gd name="connsiteY2368" fmla="*/ 335606 h 977923"/>
                    <a:gd name="connsiteX2369" fmla="*/ 1037936 w 1209257"/>
                    <a:gd name="connsiteY2369" fmla="*/ 328382 h 977923"/>
                    <a:gd name="connsiteX2370" fmla="*/ 1019012 w 1209257"/>
                    <a:gd name="connsiteY2370" fmla="*/ 328382 h 977923"/>
                    <a:gd name="connsiteX2371" fmla="*/ 1024835 w 1209257"/>
                    <a:gd name="connsiteY2371" fmla="*/ 335606 h 977923"/>
                    <a:gd name="connsiteX2372" fmla="*/ 1019012 w 1209257"/>
                    <a:gd name="connsiteY2372" fmla="*/ 342829 h 977923"/>
                    <a:gd name="connsiteX2373" fmla="*/ 1012704 w 1209257"/>
                    <a:gd name="connsiteY2373" fmla="*/ 335606 h 977923"/>
                    <a:gd name="connsiteX2374" fmla="*/ 1019012 w 1209257"/>
                    <a:gd name="connsiteY2374" fmla="*/ 328382 h 977923"/>
                    <a:gd name="connsiteX2375" fmla="*/ 999602 w 1209257"/>
                    <a:gd name="connsiteY2375" fmla="*/ 328382 h 977923"/>
                    <a:gd name="connsiteX2376" fmla="*/ 1005910 w 1209257"/>
                    <a:gd name="connsiteY2376" fmla="*/ 335606 h 977923"/>
                    <a:gd name="connsiteX2377" fmla="*/ 999602 w 1209257"/>
                    <a:gd name="connsiteY2377" fmla="*/ 342829 h 977923"/>
                    <a:gd name="connsiteX2378" fmla="*/ 993779 w 1209257"/>
                    <a:gd name="connsiteY2378" fmla="*/ 335606 h 977923"/>
                    <a:gd name="connsiteX2379" fmla="*/ 999602 w 1209257"/>
                    <a:gd name="connsiteY2379" fmla="*/ 328382 h 977923"/>
                    <a:gd name="connsiteX2380" fmla="*/ 980678 w 1209257"/>
                    <a:gd name="connsiteY2380" fmla="*/ 328382 h 977923"/>
                    <a:gd name="connsiteX2381" fmla="*/ 986986 w 1209257"/>
                    <a:gd name="connsiteY2381" fmla="*/ 335606 h 977923"/>
                    <a:gd name="connsiteX2382" fmla="*/ 980678 w 1209257"/>
                    <a:gd name="connsiteY2382" fmla="*/ 342829 h 977923"/>
                    <a:gd name="connsiteX2383" fmla="*/ 974370 w 1209257"/>
                    <a:gd name="connsiteY2383" fmla="*/ 335606 h 977923"/>
                    <a:gd name="connsiteX2384" fmla="*/ 980678 w 1209257"/>
                    <a:gd name="connsiteY2384" fmla="*/ 328382 h 977923"/>
                    <a:gd name="connsiteX2385" fmla="*/ 961268 w 1209257"/>
                    <a:gd name="connsiteY2385" fmla="*/ 328382 h 977923"/>
                    <a:gd name="connsiteX2386" fmla="*/ 967576 w 1209257"/>
                    <a:gd name="connsiteY2386" fmla="*/ 335606 h 977923"/>
                    <a:gd name="connsiteX2387" fmla="*/ 961268 w 1209257"/>
                    <a:gd name="connsiteY2387" fmla="*/ 342829 h 977923"/>
                    <a:gd name="connsiteX2388" fmla="*/ 955445 w 1209257"/>
                    <a:gd name="connsiteY2388" fmla="*/ 335606 h 977923"/>
                    <a:gd name="connsiteX2389" fmla="*/ 961268 w 1209257"/>
                    <a:gd name="connsiteY2389" fmla="*/ 328382 h 977923"/>
                    <a:gd name="connsiteX2390" fmla="*/ 942343 w 1209257"/>
                    <a:gd name="connsiteY2390" fmla="*/ 328382 h 977923"/>
                    <a:gd name="connsiteX2391" fmla="*/ 948652 w 1209257"/>
                    <a:gd name="connsiteY2391" fmla="*/ 335606 h 977923"/>
                    <a:gd name="connsiteX2392" fmla="*/ 942343 w 1209257"/>
                    <a:gd name="connsiteY2392" fmla="*/ 342829 h 977923"/>
                    <a:gd name="connsiteX2393" fmla="*/ 936035 w 1209257"/>
                    <a:gd name="connsiteY2393" fmla="*/ 335606 h 977923"/>
                    <a:gd name="connsiteX2394" fmla="*/ 942343 w 1209257"/>
                    <a:gd name="connsiteY2394" fmla="*/ 328382 h 977923"/>
                    <a:gd name="connsiteX2395" fmla="*/ 923419 w 1209257"/>
                    <a:gd name="connsiteY2395" fmla="*/ 328382 h 977923"/>
                    <a:gd name="connsiteX2396" fmla="*/ 929242 w 1209257"/>
                    <a:gd name="connsiteY2396" fmla="*/ 335606 h 977923"/>
                    <a:gd name="connsiteX2397" fmla="*/ 923419 w 1209257"/>
                    <a:gd name="connsiteY2397" fmla="*/ 342829 h 977923"/>
                    <a:gd name="connsiteX2398" fmla="*/ 917111 w 1209257"/>
                    <a:gd name="connsiteY2398" fmla="*/ 335606 h 977923"/>
                    <a:gd name="connsiteX2399" fmla="*/ 923419 w 1209257"/>
                    <a:gd name="connsiteY2399" fmla="*/ 328382 h 977923"/>
                    <a:gd name="connsiteX2400" fmla="*/ 904009 w 1209257"/>
                    <a:gd name="connsiteY2400" fmla="*/ 328382 h 977923"/>
                    <a:gd name="connsiteX2401" fmla="*/ 910317 w 1209257"/>
                    <a:gd name="connsiteY2401" fmla="*/ 335606 h 977923"/>
                    <a:gd name="connsiteX2402" fmla="*/ 904009 w 1209257"/>
                    <a:gd name="connsiteY2402" fmla="*/ 342829 h 977923"/>
                    <a:gd name="connsiteX2403" fmla="*/ 897701 w 1209257"/>
                    <a:gd name="connsiteY2403" fmla="*/ 335606 h 977923"/>
                    <a:gd name="connsiteX2404" fmla="*/ 904009 w 1209257"/>
                    <a:gd name="connsiteY2404" fmla="*/ 328382 h 977923"/>
                    <a:gd name="connsiteX2405" fmla="*/ 885085 w 1209257"/>
                    <a:gd name="connsiteY2405" fmla="*/ 328382 h 977923"/>
                    <a:gd name="connsiteX2406" fmla="*/ 890908 w 1209257"/>
                    <a:gd name="connsiteY2406" fmla="*/ 335606 h 977923"/>
                    <a:gd name="connsiteX2407" fmla="*/ 885085 w 1209257"/>
                    <a:gd name="connsiteY2407" fmla="*/ 342829 h 977923"/>
                    <a:gd name="connsiteX2408" fmla="*/ 878777 w 1209257"/>
                    <a:gd name="connsiteY2408" fmla="*/ 335606 h 977923"/>
                    <a:gd name="connsiteX2409" fmla="*/ 885085 w 1209257"/>
                    <a:gd name="connsiteY2409" fmla="*/ 328382 h 977923"/>
                    <a:gd name="connsiteX2410" fmla="*/ 865675 w 1209257"/>
                    <a:gd name="connsiteY2410" fmla="*/ 328382 h 977923"/>
                    <a:gd name="connsiteX2411" fmla="*/ 871983 w 1209257"/>
                    <a:gd name="connsiteY2411" fmla="*/ 335606 h 977923"/>
                    <a:gd name="connsiteX2412" fmla="*/ 865675 w 1209257"/>
                    <a:gd name="connsiteY2412" fmla="*/ 342829 h 977923"/>
                    <a:gd name="connsiteX2413" fmla="*/ 859852 w 1209257"/>
                    <a:gd name="connsiteY2413" fmla="*/ 335606 h 977923"/>
                    <a:gd name="connsiteX2414" fmla="*/ 865675 w 1209257"/>
                    <a:gd name="connsiteY2414" fmla="*/ 328382 h 977923"/>
                    <a:gd name="connsiteX2415" fmla="*/ 846750 w 1209257"/>
                    <a:gd name="connsiteY2415" fmla="*/ 328382 h 977923"/>
                    <a:gd name="connsiteX2416" fmla="*/ 853059 w 1209257"/>
                    <a:gd name="connsiteY2416" fmla="*/ 335606 h 977923"/>
                    <a:gd name="connsiteX2417" fmla="*/ 846750 w 1209257"/>
                    <a:gd name="connsiteY2417" fmla="*/ 342829 h 977923"/>
                    <a:gd name="connsiteX2418" fmla="*/ 840442 w 1209257"/>
                    <a:gd name="connsiteY2418" fmla="*/ 335606 h 977923"/>
                    <a:gd name="connsiteX2419" fmla="*/ 846750 w 1209257"/>
                    <a:gd name="connsiteY2419" fmla="*/ 328382 h 977923"/>
                    <a:gd name="connsiteX2420" fmla="*/ 827341 w 1209257"/>
                    <a:gd name="connsiteY2420" fmla="*/ 328382 h 977923"/>
                    <a:gd name="connsiteX2421" fmla="*/ 833649 w 1209257"/>
                    <a:gd name="connsiteY2421" fmla="*/ 335606 h 977923"/>
                    <a:gd name="connsiteX2422" fmla="*/ 827341 w 1209257"/>
                    <a:gd name="connsiteY2422" fmla="*/ 342829 h 977923"/>
                    <a:gd name="connsiteX2423" fmla="*/ 821518 w 1209257"/>
                    <a:gd name="connsiteY2423" fmla="*/ 335606 h 977923"/>
                    <a:gd name="connsiteX2424" fmla="*/ 827341 w 1209257"/>
                    <a:gd name="connsiteY2424" fmla="*/ 328382 h 977923"/>
                    <a:gd name="connsiteX2425" fmla="*/ 808416 w 1209257"/>
                    <a:gd name="connsiteY2425" fmla="*/ 328382 h 977923"/>
                    <a:gd name="connsiteX2426" fmla="*/ 814724 w 1209257"/>
                    <a:gd name="connsiteY2426" fmla="*/ 335606 h 977923"/>
                    <a:gd name="connsiteX2427" fmla="*/ 808416 w 1209257"/>
                    <a:gd name="connsiteY2427" fmla="*/ 342829 h 977923"/>
                    <a:gd name="connsiteX2428" fmla="*/ 802108 w 1209257"/>
                    <a:gd name="connsiteY2428" fmla="*/ 335606 h 977923"/>
                    <a:gd name="connsiteX2429" fmla="*/ 808416 w 1209257"/>
                    <a:gd name="connsiteY2429" fmla="*/ 328382 h 977923"/>
                    <a:gd name="connsiteX2430" fmla="*/ 540562 w 1209257"/>
                    <a:gd name="connsiteY2430" fmla="*/ 328382 h 977923"/>
                    <a:gd name="connsiteX2431" fmla="*/ 546870 w 1209257"/>
                    <a:gd name="connsiteY2431" fmla="*/ 335606 h 977923"/>
                    <a:gd name="connsiteX2432" fmla="*/ 540562 w 1209257"/>
                    <a:gd name="connsiteY2432" fmla="*/ 342829 h 977923"/>
                    <a:gd name="connsiteX2433" fmla="*/ 534254 w 1209257"/>
                    <a:gd name="connsiteY2433" fmla="*/ 335606 h 977923"/>
                    <a:gd name="connsiteX2434" fmla="*/ 540562 w 1209257"/>
                    <a:gd name="connsiteY2434" fmla="*/ 328382 h 977923"/>
                    <a:gd name="connsiteX2435" fmla="*/ 483303 w 1209257"/>
                    <a:gd name="connsiteY2435" fmla="*/ 328382 h 977923"/>
                    <a:gd name="connsiteX2436" fmla="*/ 489611 w 1209257"/>
                    <a:gd name="connsiteY2436" fmla="*/ 335606 h 977923"/>
                    <a:gd name="connsiteX2437" fmla="*/ 483303 w 1209257"/>
                    <a:gd name="connsiteY2437" fmla="*/ 342829 h 977923"/>
                    <a:gd name="connsiteX2438" fmla="*/ 476995 w 1209257"/>
                    <a:gd name="connsiteY2438" fmla="*/ 335606 h 977923"/>
                    <a:gd name="connsiteX2439" fmla="*/ 483303 w 1209257"/>
                    <a:gd name="connsiteY2439" fmla="*/ 328382 h 977923"/>
                    <a:gd name="connsiteX2440" fmla="*/ 463893 w 1209257"/>
                    <a:gd name="connsiteY2440" fmla="*/ 328382 h 977923"/>
                    <a:gd name="connsiteX2441" fmla="*/ 470201 w 1209257"/>
                    <a:gd name="connsiteY2441" fmla="*/ 335606 h 977923"/>
                    <a:gd name="connsiteX2442" fmla="*/ 463893 w 1209257"/>
                    <a:gd name="connsiteY2442" fmla="*/ 342829 h 977923"/>
                    <a:gd name="connsiteX2443" fmla="*/ 458070 w 1209257"/>
                    <a:gd name="connsiteY2443" fmla="*/ 335606 h 977923"/>
                    <a:gd name="connsiteX2444" fmla="*/ 463893 w 1209257"/>
                    <a:gd name="connsiteY2444" fmla="*/ 328382 h 977923"/>
                    <a:gd name="connsiteX2445" fmla="*/ 444969 w 1209257"/>
                    <a:gd name="connsiteY2445" fmla="*/ 328382 h 977923"/>
                    <a:gd name="connsiteX2446" fmla="*/ 451277 w 1209257"/>
                    <a:gd name="connsiteY2446" fmla="*/ 335606 h 977923"/>
                    <a:gd name="connsiteX2447" fmla="*/ 444969 w 1209257"/>
                    <a:gd name="connsiteY2447" fmla="*/ 342829 h 977923"/>
                    <a:gd name="connsiteX2448" fmla="*/ 438661 w 1209257"/>
                    <a:gd name="connsiteY2448" fmla="*/ 335606 h 977923"/>
                    <a:gd name="connsiteX2449" fmla="*/ 444969 w 1209257"/>
                    <a:gd name="connsiteY2449" fmla="*/ 328382 h 977923"/>
                    <a:gd name="connsiteX2450" fmla="*/ 426044 w 1209257"/>
                    <a:gd name="connsiteY2450" fmla="*/ 328382 h 977923"/>
                    <a:gd name="connsiteX2451" fmla="*/ 431867 w 1209257"/>
                    <a:gd name="connsiteY2451" fmla="*/ 335606 h 977923"/>
                    <a:gd name="connsiteX2452" fmla="*/ 426044 w 1209257"/>
                    <a:gd name="connsiteY2452" fmla="*/ 342829 h 977923"/>
                    <a:gd name="connsiteX2453" fmla="*/ 419736 w 1209257"/>
                    <a:gd name="connsiteY2453" fmla="*/ 335606 h 977923"/>
                    <a:gd name="connsiteX2454" fmla="*/ 426044 w 1209257"/>
                    <a:gd name="connsiteY2454" fmla="*/ 328382 h 977923"/>
                    <a:gd name="connsiteX2455" fmla="*/ 406634 w 1209257"/>
                    <a:gd name="connsiteY2455" fmla="*/ 328382 h 977923"/>
                    <a:gd name="connsiteX2456" fmla="*/ 412943 w 1209257"/>
                    <a:gd name="connsiteY2456" fmla="*/ 335606 h 977923"/>
                    <a:gd name="connsiteX2457" fmla="*/ 406634 w 1209257"/>
                    <a:gd name="connsiteY2457" fmla="*/ 342829 h 977923"/>
                    <a:gd name="connsiteX2458" fmla="*/ 400326 w 1209257"/>
                    <a:gd name="connsiteY2458" fmla="*/ 335606 h 977923"/>
                    <a:gd name="connsiteX2459" fmla="*/ 406634 w 1209257"/>
                    <a:gd name="connsiteY2459" fmla="*/ 328382 h 977923"/>
                    <a:gd name="connsiteX2460" fmla="*/ 368300 w 1209257"/>
                    <a:gd name="connsiteY2460" fmla="*/ 328382 h 977923"/>
                    <a:gd name="connsiteX2461" fmla="*/ 374608 w 1209257"/>
                    <a:gd name="connsiteY2461" fmla="*/ 335606 h 977923"/>
                    <a:gd name="connsiteX2462" fmla="*/ 368300 w 1209257"/>
                    <a:gd name="connsiteY2462" fmla="*/ 342829 h 977923"/>
                    <a:gd name="connsiteX2463" fmla="*/ 362477 w 1209257"/>
                    <a:gd name="connsiteY2463" fmla="*/ 335606 h 977923"/>
                    <a:gd name="connsiteX2464" fmla="*/ 368300 w 1209257"/>
                    <a:gd name="connsiteY2464" fmla="*/ 328382 h 977923"/>
                    <a:gd name="connsiteX2465" fmla="*/ 349376 w 1209257"/>
                    <a:gd name="connsiteY2465" fmla="*/ 328382 h 977923"/>
                    <a:gd name="connsiteX2466" fmla="*/ 355684 w 1209257"/>
                    <a:gd name="connsiteY2466" fmla="*/ 335606 h 977923"/>
                    <a:gd name="connsiteX2467" fmla="*/ 349376 w 1209257"/>
                    <a:gd name="connsiteY2467" fmla="*/ 342829 h 977923"/>
                    <a:gd name="connsiteX2468" fmla="*/ 343068 w 1209257"/>
                    <a:gd name="connsiteY2468" fmla="*/ 335606 h 977923"/>
                    <a:gd name="connsiteX2469" fmla="*/ 349376 w 1209257"/>
                    <a:gd name="connsiteY2469" fmla="*/ 328382 h 977923"/>
                    <a:gd name="connsiteX2470" fmla="*/ 329966 w 1209257"/>
                    <a:gd name="connsiteY2470" fmla="*/ 328382 h 977923"/>
                    <a:gd name="connsiteX2471" fmla="*/ 336274 w 1209257"/>
                    <a:gd name="connsiteY2471" fmla="*/ 335606 h 977923"/>
                    <a:gd name="connsiteX2472" fmla="*/ 329966 w 1209257"/>
                    <a:gd name="connsiteY2472" fmla="*/ 342829 h 977923"/>
                    <a:gd name="connsiteX2473" fmla="*/ 324143 w 1209257"/>
                    <a:gd name="connsiteY2473" fmla="*/ 335606 h 977923"/>
                    <a:gd name="connsiteX2474" fmla="*/ 329966 w 1209257"/>
                    <a:gd name="connsiteY2474" fmla="*/ 328382 h 977923"/>
                    <a:gd name="connsiteX2475" fmla="*/ 311041 w 1209257"/>
                    <a:gd name="connsiteY2475" fmla="*/ 328382 h 977923"/>
                    <a:gd name="connsiteX2476" fmla="*/ 317350 w 1209257"/>
                    <a:gd name="connsiteY2476" fmla="*/ 335606 h 977923"/>
                    <a:gd name="connsiteX2477" fmla="*/ 311041 w 1209257"/>
                    <a:gd name="connsiteY2477" fmla="*/ 342829 h 977923"/>
                    <a:gd name="connsiteX2478" fmla="*/ 304733 w 1209257"/>
                    <a:gd name="connsiteY2478" fmla="*/ 335606 h 977923"/>
                    <a:gd name="connsiteX2479" fmla="*/ 311041 w 1209257"/>
                    <a:gd name="connsiteY2479" fmla="*/ 328382 h 977923"/>
                    <a:gd name="connsiteX2480" fmla="*/ 292117 w 1209257"/>
                    <a:gd name="connsiteY2480" fmla="*/ 328382 h 977923"/>
                    <a:gd name="connsiteX2481" fmla="*/ 297940 w 1209257"/>
                    <a:gd name="connsiteY2481" fmla="*/ 335606 h 977923"/>
                    <a:gd name="connsiteX2482" fmla="*/ 292117 w 1209257"/>
                    <a:gd name="connsiteY2482" fmla="*/ 342829 h 977923"/>
                    <a:gd name="connsiteX2483" fmla="*/ 285809 w 1209257"/>
                    <a:gd name="connsiteY2483" fmla="*/ 335606 h 977923"/>
                    <a:gd name="connsiteX2484" fmla="*/ 292117 w 1209257"/>
                    <a:gd name="connsiteY2484" fmla="*/ 328382 h 977923"/>
                    <a:gd name="connsiteX2485" fmla="*/ 272707 w 1209257"/>
                    <a:gd name="connsiteY2485" fmla="*/ 328382 h 977923"/>
                    <a:gd name="connsiteX2486" fmla="*/ 279015 w 1209257"/>
                    <a:gd name="connsiteY2486" fmla="*/ 335606 h 977923"/>
                    <a:gd name="connsiteX2487" fmla="*/ 272707 w 1209257"/>
                    <a:gd name="connsiteY2487" fmla="*/ 342829 h 977923"/>
                    <a:gd name="connsiteX2488" fmla="*/ 266399 w 1209257"/>
                    <a:gd name="connsiteY2488" fmla="*/ 335606 h 977923"/>
                    <a:gd name="connsiteX2489" fmla="*/ 272707 w 1209257"/>
                    <a:gd name="connsiteY2489" fmla="*/ 328382 h 977923"/>
                    <a:gd name="connsiteX2490" fmla="*/ 253783 w 1209257"/>
                    <a:gd name="connsiteY2490" fmla="*/ 328382 h 977923"/>
                    <a:gd name="connsiteX2491" fmla="*/ 259606 w 1209257"/>
                    <a:gd name="connsiteY2491" fmla="*/ 335606 h 977923"/>
                    <a:gd name="connsiteX2492" fmla="*/ 253783 w 1209257"/>
                    <a:gd name="connsiteY2492" fmla="*/ 342829 h 977923"/>
                    <a:gd name="connsiteX2493" fmla="*/ 247475 w 1209257"/>
                    <a:gd name="connsiteY2493" fmla="*/ 335606 h 977923"/>
                    <a:gd name="connsiteX2494" fmla="*/ 253783 w 1209257"/>
                    <a:gd name="connsiteY2494" fmla="*/ 328382 h 977923"/>
                    <a:gd name="connsiteX2495" fmla="*/ 234373 w 1209257"/>
                    <a:gd name="connsiteY2495" fmla="*/ 328382 h 977923"/>
                    <a:gd name="connsiteX2496" fmla="*/ 240681 w 1209257"/>
                    <a:gd name="connsiteY2496" fmla="*/ 335606 h 977923"/>
                    <a:gd name="connsiteX2497" fmla="*/ 234373 w 1209257"/>
                    <a:gd name="connsiteY2497" fmla="*/ 342829 h 977923"/>
                    <a:gd name="connsiteX2498" fmla="*/ 228550 w 1209257"/>
                    <a:gd name="connsiteY2498" fmla="*/ 335606 h 977923"/>
                    <a:gd name="connsiteX2499" fmla="*/ 234373 w 1209257"/>
                    <a:gd name="connsiteY2499" fmla="*/ 328382 h 977923"/>
                    <a:gd name="connsiteX2500" fmla="*/ 215448 w 1209257"/>
                    <a:gd name="connsiteY2500" fmla="*/ 328382 h 977923"/>
                    <a:gd name="connsiteX2501" fmla="*/ 221757 w 1209257"/>
                    <a:gd name="connsiteY2501" fmla="*/ 335606 h 977923"/>
                    <a:gd name="connsiteX2502" fmla="*/ 215448 w 1209257"/>
                    <a:gd name="connsiteY2502" fmla="*/ 342829 h 977923"/>
                    <a:gd name="connsiteX2503" fmla="*/ 209140 w 1209257"/>
                    <a:gd name="connsiteY2503" fmla="*/ 335606 h 977923"/>
                    <a:gd name="connsiteX2504" fmla="*/ 215448 w 1209257"/>
                    <a:gd name="connsiteY2504" fmla="*/ 328382 h 977923"/>
                    <a:gd name="connsiteX2505" fmla="*/ 1191273 w 1209257"/>
                    <a:gd name="connsiteY2505" fmla="*/ 306712 h 977923"/>
                    <a:gd name="connsiteX2506" fmla="*/ 1197096 w 1209257"/>
                    <a:gd name="connsiteY2506" fmla="*/ 313936 h 977923"/>
                    <a:gd name="connsiteX2507" fmla="*/ 1191273 w 1209257"/>
                    <a:gd name="connsiteY2507" fmla="*/ 320603 h 977923"/>
                    <a:gd name="connsiteX2508" fmla="*/ 1184965 w 1209257"/>
                    <a:gd name="connsiteY2508" fmla="*/ 313936 h 977923"/>
                    <a:gd name="connsiteX2509" fmla="*/ 1191273 w 1209257"/>
                    <a:gd name="connsiteY2509" fmla="*/ 306712 h 977923"/>
                    <a:gd name="connsiteX2510" fmla="*/ 1171864 w 1209257"/>
                    <a:gd name="connsiteY2510" fmla="*/ 306712 h 977923"/>
                    <a:gd name="connsiteX2511" fmla="*/ 1178172 w 1209257"/>
                    <a:gd name="connsiteY2511" fmla="*/ 313936 h 977923"/>
                    <a:gd name="connsiteX2512" fmla="*/ 1171864 w 1209257"/>
                    <a:gd name="connsiteY2512" fmla="*/ 320603 h 977923"/>
                    <a:gd name="connsiteX2513" fmla="*/ 1165556 w 1209257"/>
                    <a:gd name="connsiteY2513" fmla="*/ 313936 h 977923"/>
                    <a:gd name="connsiteX2514" fmla="*/ 1171864 w 1209257"/>
                    <a:gd name="connsiteY2514" fmla="*/ 306712 h 977923"/>
                    <a:gd name="connsiteX2515" fmla="*/ 1152939 w 1209257"/>
                    <a:gd name="connsiteY2515" fmla="*/ 306712 h 977923"/>
                    <a:gd name="connsiteX2516" fmla="*/ 1158762 w 1209257"/>
                    <a:gd name="connsiteY2516" fmla="*/ 313936 h 977923"/>
                    <a:gd name="connsiteX2517" fmla="*/ 1152939 w 1209257"/>
                    <a:gd name="connsiteY2517" fmla="*/ 320603 h 977923"/>
                    <a:gd name="connsiteX2518" fmla="*/ 1146631 w 1209257"/>
                    <a:gd name="connsiteY2518" fmla="*/ 313936 h 977923"/>
                    <a:gd name="connsiteX2519" fmla="*/ 1152939 w 1209257"/>
                    <a:gd name="connsiteY2519" fmla="*/ 306712 h 977923"/>
                    <a:gd name="connsiteX2520" fmla="*/ 1133529 w 1209257"/>
                    <a:gd name="connsiteY2520" fmla="*/ 306712 h 977923"/>
                    <a:gd name="connsiteX2521" fmla="*/ 1139838 w 1209257"/>
                    <a:gd name="connsiteY2521" fmla="*/ 313936 h 977923"/>
                    <a:gd name="connsiteX2522" fmla="*/ 1133529 w 1209257"/>
                    <a:gd name="connsiteY2522" fmla="*/ 320603 h 977923"/>
                    <a:gd name="connsiteX2523" fmla="*/ 1127221 w 1209257"/>
                    <a:gd name="connsiteY2523" fmla="*/ 313936 h 977923"/>
                    <a:gd name="connsiteX2524" fmla="*/ 1133529 w 1209257"/>
                    <a:gd name="connsiteY2524" fmla="*/ 306712 h 977923"/>
                    <a:gd name="connsiteX2525" fmla="*/ 1114605 w 1209257"/>
                    <a:gd name="connsiteY2525" fmla="*/ 306712 h 977923"/>
                    <a:gd name="connsiteX2526" fmla="*/ 1120913 w 1209257"/>
                    <a:gd name="connsiteY2526" fmla="*/ 313936 h 977923"/>
                    <a:gd name="connsiteX2527" fmla="*/ 1114605 w 1209257"/>
                    <a:gd name="connsiteY2527" fmla="*/ 320603 h 977923"/>
                    <a:gd name="connsiteX2528" fmla="*/ 1108297 w 1209257"/>
                    <a:gd name="connsiteY2528" fmla="*/ 313936 h 977923"/>
                    <a:gd name="connsiteX2529" fmla="*/ 1114605 w 1209257"/>
                    <a:gd name="connsiteY2529" fmla="*/ 306712 h 977923"/>
                    <a:gd name="connsiteX2530" fmla="*/ 1095195 w 1209257"/>
                    <a:gd name="connsiteY2530" fmla="*/ 306712 h 977923"/>
                    <a:gd name="connsiteX2531" fmla="*/ 1101503 w 1209257"/>
                    <a:gd name="connsiteY2531" fmla="*/ 313936 h 977923"/>
                    <a:gd name="connsiteX2532" fmla="*/ 1095195 w 1209257"/>
                    <a:gd name="connsiteY2532" fmla="*/ 320603 h 977923"/>
                    <a:gd name="connsiteX2533" fmla="*/ 1089372 w 1209257"/>
                    <a:gd name="connsiteY2533" fmla="*/ 313936 h 977923"/>
                    <a:gd name="connsiteX2534" fmla="*/ 1095195 w 1209257"/>
                    <a:gd name="connsiteY2534" fmla="*/ 306712 h 977923"/>
                    <a:gd name="connsiteX2535" fmla="*/ 1076271 w 1209257"/>
                    <a:gd name="connsiteY2535" fmla="*/ 306712 h 977923"/>
                    <a:gd name="connsiteX2536" fmla="*/ 1082579 w 1209257"/>
                    <a:gd name="connsiteY2536" fmla="*/ 313936 h 977923"/>
                    <a:gd name="connsiteX2537" fmla="*/ 1076271 w 1209257"/>
                    <a:gd name="connsiteY2537" fmla="*/ 320603 h 977923"/>
                    <a:gd name="connsiteX2538" fmla="*/ 1069963 w 1209257"/>
                    <a:gd name="connsiteY2538" fmla="*/ 313936 h 977923"/>
                    <a:gd name="connsiteX2539" fmla="*/ 1076271 w 1209257"/>
                    <a:gd name="connsiteY2539" fmla="*/ 306712 h 977923"/>
                    <a:gd name="connsiteX2540" fmla="*/ 1057346 w 1209257"/>
                    <a:gd name="connsiteY2540" fmla="*/ 306712 h 977923"/>
                    <a:gd name="connsiteX2541" fmla="*/ 1063169 w 1209257"/>
                    <a:gd name="connsiteY2541" fmla="*/ 313936 h 977923"/>
                    <a:gd name="connsiteX2542" fmla="*/ 1057346 w 1209257"/>
                    <a:gd name="connsiteY2542" fmla="*/ 320603 h 977923"/>
                    <a:gd name="connsiteX2543" fmla="*/ 1051038 w 1209257"/>
                    <a:gd name="connsiteY2543" fmla="*/ 313936 h 977923"/>
                    <a:gd name="connsiteX2544" fmla="*/ 1057346 w 1209257"/>
                    <a:gd name="connsiteY2544" fmla="*/ 306712 h 977923"/>
                    <a:gd name="connsiteX2545" fmla="*/ 1037936 w 1209257"/>
                    <a:gd name="connsiteY2545" fmla="*/ 306712 h 977923"/>
                    <a:gd name="connsiteX2546" fmla="*/ 1044245 w 1209257"/>
                    <a:gd name="connsiteY2546" fmla="*/ 313936 h 977923"/>
                    <a:gd name="connsiteX2547" fmla="*/ 1037936 w 1209257"/>
                    <a:gd name="connsiteY2547" fmla="*/ 320603 h 977923"/>
                    <a:gd name="connsiteX2548" fmla="*/ 1031628 w 1209257"/>
                    <a:gd name="connsiteY2548" fmla="*/ 313936 h 977923"/>
                    <a:gd name="connsiteX2549" fmla="*/ 1037936 w 1209257"/>
                    <a:gd name="connsiteY2549" fmla="*/ 306712 h 977923"/>
                    <a:gd name="connsiteX2550" fmla="*/ 1019012 w 1209257"/>
                    <a:gd name="connsiteY2550" fmla="*/ 306712 h 977923"/>
                    <a:gd name="connsiteX2551" fmla="*/ 1024835 w 1209257"/>
                    <a:gd name="connsiteY2551" fmla="*/ 313936 h 977923"/>
                    <a:gd name="connsiteX2552" fmla="*/ 1019012 w 1209257"/>
                    <a:gd name="connsiteY2552" fmla="*/ 320603 h 977923"/>
                    <a:gd name="connsiteX2553" fmla="*/ 1012704 w 1209257"/>
                    <a:gd name="connsiteY2553" fmla="*/ 313936 h 977923"/>
                    <a:gd name="connsiteX2554" fmla="*/ 1019012 w 1209257"/>
                    <a:gd name="connsiteY2554" fmla="*/ 306712 h 977923"/>
                    <a:gd name="connsiteX2555" fmla="*/ 999602 w 1209257"/>
                    <a:gd name="connsiteY2555" fmla="*/ 306712 h 977923"/>
                    <a:gd name="connsiteX2556" fmla="*/ 1005910 w 1209257"/>
                    <a:gd name="connsiteY2556" fmla="*/ 313936 h 977923"/>
                    <a:gd name="connsiteX2557" fmla="*/ 999602 w 1209257"/>
                    <a:gd name="connsiteY2557" fmla="*/ 320603 h 977923"/>
                    <a:gd name="connsiteX2558" fmla="*/ 993779 w 1209257"/>
                    <a:gd name="connsiteY2558" fmla="*/ 313936 h 977923"/>
                    <a:gd name="connsiteX2559" fmla="*/ 999602 w 1209257"/>
                    <a:gd name="connsiteY2559" fmla="*/ 306712 h 977923"/>
                    <a:gd name="connsiteX2560" fmla="*/ 980678 w 1209257"/>
                    <a:gd name="connsiteY2560" fmla="*/ 306712 h 977923"/>
                    <a:gd name="connsiteX2561" fmla="*/ 986986 w 1209257"/>
                    <a:gd name="connsiteY2561" fmla="*/ 313936 h 977923"/>
                    <a:gd name="connsiteX2562" fmla="*/ 980678 w 1209257"/>
                    <a:gd name="connsiteY2562" fmla="*/ 320603 h 977923"/>
                    <a:gd name="connsiteX2563" fmla="*/ 974370 w 1209257"/>
                    <a:gd name="connsiteY2563" fmla="*/ 313936 h 977923"/>
                    <a:gd name="connsiteX2564" fmla="*/ 980678 w 1209257"/>
                    <a:gd name="connsiteY2564" fmla="*/ 306712 h 977923"/>
                    <a:gd name="connsiteX2565" fmla="*/ 961268 w 1209257"/>
                    <a:gd name="connsiteY2565" fmla="*/ 306712 h 977923"/>
                    <a:gd name="connsiteX2566" fmla="*/ 967576 w 1209257"/>
                    <a:gd name="connsiteY2566" fmla="*/ 313936 h 977923"/>
                    <a:gd name="connsiteX2567" fmla="*/ 961268 w 1209257"/>
                    <a:gd name="connsiteY2567" fmla="*/ 320603 h 977923"/>
                    <a:gd name="connsiteX2568" fmla="*/ 955445 w 1209257"/>
                    <a:gd name="connsiteY2568" fmla="*/ 313936 h 977923"/>
                    <a:gd name="connsiteX2569" fmla="*/ 961268 w 1209257"/>
                    <a:gd name="connsiteY2569" fmla="*/ 306712 h 977923"/>
                    <a:gd name="connsiteX2570" fmla="*/ 942343 w 1209257"/>
                    <a:gd name="connsiteY2570" fmla="*/ 306712 h 977923"/>
                    <a:gd name="connsiteX2571" fmla="*/ 948652 w 1209257"/>
                    <a:gd name="connsiteY2571" fmla="*/ 313936 h 977923"/>
                    <a:gd name="connsiteX2572" fmla="*/ 942343 w 1209257"/>
                    <a:gd name="connsiteY2572" fmla="*/ 320603 h 977923"/>
                    <a:gd name="connsiteX2573" fmla="*/ 936035 w 1209257"/>
                    <a:gd name="connsiteY2573" fmla="*/ 313936 h 977923"/>
                    <a:gd name="connsiteX2574" fmla="*/ 942343 w 1209257"/>
                    <a:gd name="connsiteY2574" fmla="*/ 306712 h 977923"/>
                    <a:gd name="connsiteX2575" fmla="*/ 923419 w 1209257"/>
                    <a:gd name="connsiteY2575" fmla="*/ 306712 h 977923"/>
                    <a:gd name="connsiteX2576" fmla="*/ 929242 w 1209257"/>
                    <a:gd name="connsiteY2576" fmla="*/ 313936 h 977923"/>
                    <a:gd name="connsiteX2577" fmla="*/ 923419 w 1209257"/>
                    <a:gd name="connsiteY2577" fmla="*/ 320603 h 977923"/>
                    <a:gd name="connsiteX2578" fmla="*/ 917111 w 1209257"/>
                    <a:gd name="connsiteY2578" fmla="*/ 313936 h 977923"/>
                    <a:gd name="connsiteX2579" fmla="*/ 923419 w 1209257"/>
                    <a:gd name="connsiteY2579" fmla="*/ 306712 h 977923"/>
                    <a:gd name="connsiteX2580" fmla="*/ 904009 w 1209257"/>
                    <a:gd name="connsiteY2580" fmla="*/ 306712 h 977923"/>
                    <a:gd name="connsiteX2581" fmla="*/ 910317 w 1209257"/>
                    <a:gd name="connsiteY2581" fmla="*/ 313936 h 977923"/>
                    <a:gd name="connsiteX2582" fmla="*/ 904009 w 1209257"/>
                    <a:gd name="connsiteY2582" fmla="*/ 320603 h 977923"/>
                    <a:gd name="connsiteX2583" fmla="*/ 897701 w 1209257"/>
                    <a:gd name="connsiteY2583" fmla="*/ 313936 h 977923"/>
                    <a:gd name="connsiteX2584" fmla="*/ 904009 w 1209257"/>
                    <a:gd name="connsiteY2584" fmla="*/ 306712 h 977923"/>
                    <a:gd name="connsiteX2585" fmla="*/ 885085 w 1209257"/>
                    <a:gd name="connsiteY2585" fmla="*/ 306712 h 977923"/>
                    <a:gd name="connsiteX2586" fmla="*/ 890908 w 1209257"/>
                    <a:gd name="connsiteY2586" fmla="*/ 313936 h 977923"/>
                    <a:gd name="connsiteX2587" fmla="*/ 885085 w 1209257"/>
                    <a:gd name="connsiteY2587" fmla="*/ 320603 h 977923"/>
                    <a:gd name="connsiteX2588" fmla="*/ 878777 w 1209257"/>
                    <a:gd name="connsiteY2588" fmla="*/ 313936 h 977923"/>
                    <a:gd name="connsiteX2589" fmla="*/ 885085 w 1209257"/>
                    <a:gd name="connsiteY2589" fmla="*/ 306712 h 977923"/>
                    <a:gd name="connsiteX2590" fmla="*/ 865675 w 1209257"/>
                    <a:gd name="connsiteY2590" fmla="*/ 306712 h 977923"/>
                    <a:gd name="connsiteX2591" fmla="*/ 871983 w 1209257"/>
                    <a:gd name="connsiteY2591" fmla="*/ 313936 h 977923"/>
                    <a:gd name="connsiteX2592" fmla="*/ 865675 w 1209257"/>
                    <a:gd name="connsiteY2592" fmla="*/ 320603 h 977923"/>
                    <a:gd name="connsiteX2593" fmla="*/ 859852 w 1209257"/>
                    <a:gd name="connsiteY2593" fmla="*/ 313936 h 977923"/>
                    <a:gd name="connsiteX2594" fmla="*/ 865675 w 1209257"/>
                    <a:gd name="connsiteY2594" fmla="*/ 306712 h 977923"/>
                    <a:gd name="connsiteX2595" fmla="*/ 846750 w 1209257"/>
                    <a:gd name="connsiteY2595" fmla="*/ 306712 h 977923"/>
                    <a:gd name="connsiteX2596" fmla="*/ 853059 w 1209257"/>
                    <a:gd name="connsiteY2596" fmla="*/ 313936 h 977923"/>
                    <a:gd name="connsiteX2597" fmla="*/ 846750 w 1209257"/>
                    <a:gd name="connsiteY2597" fmla="*/ 320603 h 977923"/>
                    <a:gd name="connsiteX2598" fmla="*/ 840442 w 1209257"/>
                    <a:gd name="connsiteY2598" fmla="*/ 313936 h 977923"/>
                    <a:gd name="connsiteX2599" fmla="*/ 846750 w 1209257"/>
                    <a:gd name="connsiteY2599" fmla="*/ 306712 h 977923"/>
                    <a:gd name="connsiteX2600" fmla="*/ 808416 w 1209257"/>
                    <a:gd name="connsiteY2600" fmla="*/ 306712 h 977923"/>
                    <a:gd name="connsiteX2601" fmla="*/ 814724 w 1209257"/>
                    <a:gd name="connsiteY2601" fmla="*/ 313936 h 977923"/>
                    <a:gd name="connsiteX2602" fmla="*/ 808416 w 1209257"/>
                    <a:gd name="connsiteY2602" fmla="*/ 320603 h 977923"/>
                    <a:gd name="connsiteX2603" fmla="*/ 802108 w 1209257"/>
                    <a:gd name="connsiteY2603" fmla="*/ 313936 h 977923"/>
                    <a:gd name="connsiteX2604" fmla="*/ 808416 w 1209257"/>
                    <a:gd name="connsiteY2604" fmla="*/ 306712 h 977923"/>
                    <a:gd name="connsiteX2605" fmla="*/ 521637 w 1209257"/>
                    <a:gd name="connsiteY2605" fmla="*/ 306712 h 977923"/>
                    <a:gd name="connsiteX2606" fmla="*/ 527460 w 1209257"/>
                    <a:gd name="connsiteY2606" fmla="*/ 313936 h 977923"/>
                    <a:gd name="connsiteX2607" fmla="*/ 521637 w 1209257"/>
                    <a:gd name="connsiteY2607" fmla="*/ 320603 h 977923"/>
                    <a:gd name="connsiteX2608" fmla="*/ 515329 w 1209257"/>
                    <a:gd name="connsiteY2608" fmla="*/ 313936 h 977923"/>
                    <a:gd name="connsiteX2609" fmla="*/ 521637 w 1209257"/>
                    <a:gd name="connsiteY2609" fmla="*/ 306712 h 977923"/>
                    <a:gd name="connsiteX2610" fmla="*/ 502227 w 1209257"/>
                    <a:gd name="connsiteY2610" fmla="*/ 306712 h 977923"/>
                    <a:gd name="connsiteX2611" fmla="*/ 508536 w 1209257"/>
                    <a:gd name="connsiteY2611" fmla="*/ 313936 h 977923"/>
                    <a:gd name="connsiteX2612" fmla="*/ 502227 w 1209257"/>
                    <a:gd name="connsiteY2612" fmla="*/ 320603 h 977923"/>
                    <a:gd name="connsiteX2613" fmla="*/ 495919 w 1209257"/>
                    <a:gd name="connsiteY2613" fmla="*/ 313936 h 977923"/>
                    <a:gd name="connsiteX2614" fmla="*/ 502227 w 1209257"/>
                    <a:gd name="connsiteY2614" fmla="*/ 306712 h 977923"/>
                    <a:gd name="connsiteX2615" fmla="*/ 483303 w 1209257"/>
                    <a:gd name="connsiteY2615" fmla="*/ 306712 h 977923"/>
                    <a:gd name="connsiteX2616" fmla="*/ 489611 w 1209257"/>
                    <a:gd name="connsiteY2616" fmla="*/ 313936 h 977923"/>
                    <a:gd name="connsiteX2617" fmla="*/ 483303 w 1209257"/>
                    <a:gd name="connsiteY2617" fmla="*/ 320603 h 977923"/>
                    <a:gd name="connsiteX2618" fmla="*/ 476995 w 1209257"/>
                    <a:gd name="connsiteY2618" fmla="*/ 313936 h 977923"/>
                    <a:gd name="connsiteX2619" fmla="*/ 483303 w 1209257"/>
                    <a:gd name="connsiteY2619" fmla="*/ 306712 h 977923"/>
                    <a:gd name="connsiteX2620" fmla="*/ 463893 w 1209257"/>
                    <a:gd name="connsiteY2620" fmla="*/ 306712 h 977923"/>
                    <a:gd name="connsiteX2621" fmla="*/ 470201 w 1209257"/>
                    <a:gd name="connsiteY2621" fmla="*/ 313936 h 977923"/>
                    <a:gd name="connsiteX2622" fmla="*/ 463893 w 1209257"/>
                    <a:gd name="connsiteY2622" fmla="*/ 320603 h 977923"/>
                    <a:gd name="connsiteX2623" fmla="*/ 458070 w 1209257"/>
                    <a:gd name="connsiteY2623" fmla="*/ 313936 h 977923"/>
                    <a:gd name="connsiteX2624" fmla="*/ 463893 w 1209257"/>
                    <a:gd name="connsiteY2624" fmla="*/ 306712 h 977923"/>
                    <a:gd name="connsiteX2625" fmla="*/ 444969 w 1209257"/>
                    <a:gd name="connsiteY2625" fmla="*/ 306712 h 977923"/>
                    <a:gd name="connsiteX2626" fmla="*/ 451277 w 1209257"/>
                    <a:gd name="connsiteY2626" fmla="*/ 313936 h 977923"/>
                    <a:gd name="connsiteX2627" fmla="*/ 444969 w 1209257"/>
                    <a:gd name="connsiteY2627" fmla="*/ 320603 h 977923"/>
                    <a:gd name="connsiteX2628" fmla="*/ 438661 w 1209257"/>
                    <a:gd name="connsiteY2628" fmla="*/ 313936 h 977923"/>
                    <a:gd name="connsiteX2629" fmla="*/ 444969 w 1209257"/>
                    <a:gd name="connsiteY2629" fmla="*/ 306712 h 977923"/>
                    <a:gd name="connsiteX2630" fmla="*/ 426044 w 1209257"/>
                    <a:gd name="connsiteY2630" fmla="*/ 306712 h 977923"/>
                    <a:gd name="connsiteX2631" fmla="*/ 431867 w 1209257"/>
                    <a:gd name="connsiteY2631" fmla="*/ 313936 h 977923"/>
                    <a:gd name="connsiteX2632" fmla="*/ 426044 w 1209257"/>
                    <a:gd name="connsiteY2632" fmla="*/ 320603 h 977923"/>
                    <a:gd name="connsiteX2633" fmla="*/ 419736 w 1209257"/>
                    <a:gd name="connsiteY2633" fmla="*/ 313936 h 977923"/>
                    <a:gd name="connsiteX2634" fmla="*/ 426044 w 1209257"/>
                    <a:gd name="connsiteY2634" fmla="*/ 306712 h 977923"/>
                    <a:gd name="connsiteX2635" fmla="*/ 406634 w 1209257"/>
                    <a:gd name="connsiteY2635" fmla="*/ 306712 h 977923"/>
                    <a:gd name="connsiteX2636" fmla="*/ 412943 w 1209257"/>
                    <a:gd name="connsiteY2636" fmla="*/ 313936 h 977923"/>
                    <a:gd name="connsiteX2637" fmla="*/ 406634 w 1209257"/>
                    <a:gd name="connsiteY2637" fmla="*/ 320603 h 977923"/>
                    <a:gd name="connsiteX2638" fmla="*/ 400326 w 1209257"/>
                    <a:gd name="connsiteY2638" fmla="*/ 313936 h 977923"/>
                    <a:gd name="connsiteX2639" fmla="*/ 406634 w 1209257"/>
                    <a:gd name="connsiteY2639" fmla="*/ 306712 h 977923"/>
                    <a:gd name="connsiteX2640" fmla="*/ 387710 w 1209257"/>
                    <a:gd name="connsiteY2640" fmla="*/ 306712 h 977923"/>
                    <a:gd name="connsiteX2641" fmla="*/ 393533 w 1209257"/>
                    <a:gd name="connsiteY2641" fmla="*/ 313936 h 977923"/>
                    <a:gd name="connsiteX2642" fmla="*/ 387710 w 1209257"/>
                    <a:gd name="connsiteY2642" fmla="*/ 320603 h 977923"/>
                    <a:gd name="connsiteX2643" fmla="*/ 381402 w 1209257"/>
                    <a:gd name="connsiteY2643" fmla="*/ 313936 h 977923"/>
                    <a:gd name="connsiteX2644" fmla="*/ 387710 w 1209257"/>
                    <a:gd name="connsiteY2644" fmla="*/ 306712 h 977923"/>
                    <a:gd name="connsiteX2645" fmla="*/ 368300 w 1209257"/>
                    <a:gd name="connsiteY2645" fmla="*/ 306712 h 977923"/>
                    <a:gd name="connsiteX2646" fmla="*/ 374608 w 1209257"/>
                    <a:gd name="connsiteY2646" fmla="*/ 313936 h 977923"/>
                    <a:gd name="connsiteX2647" fmla="*/ 368300 w 1209257"/>
                    <a:gd name="connsiteY2647" fmla="*/ 320603 h 977923"/>
                    <a:gd name="connsiteX2648" fmla="*/ 362477 w 1209257"/>
                    <a:gd name="connsiteY2648" fmla="*/ 313936 h 977923"/>
                    <a:gd name="connsiteX2649" fmla="*/ 368300 w 1209257"/>
                    <a:gd name="connsiteY2649" fmla="*/ 306712 h 977923"/>
                    <a:gd name="connsiteX2650" fmla="*/ 349376 w 1209257"/>
                    <a:gd name="connsiteY2650" fmla="*/ 306712 h 977923"/>
                    <a:gd name="connsiteX2651" fmla="*/ 355684 w 1209257"/>
                    <a:gd name="connsiteY2651" fmla="*/ 313936 h 977923"/>
                    <a:gd name="connsiteX2652" fmla="*/ 349376 w 1209257"/>
                    <a:gd name="connsiteY2652" fmla="*/ 320603 h 977923"/>
                    <a:gd name="connsiteX2653" fmla="*/ 343068 w 1209257"/>
                    <a:gd name="connsiteY2653" fmla="*/ 313936 h 977923"/>
                    <a:gd name="connsiteX2654" fmla="*/ 349376 w 1209257"/>
                    <a:gd name="connsiteY2654" fmla="*/ 306712 h 977923"/>
                    <a:gd name="connsiteX2655" fmla="*/ 329966 w 1209257"/>
                    <a:gd name="connsiteY2655" fmla="*/ 306712 h 977923"/>
                    <a:gd name="connsiteX2656" fmla="*/ 336274 w 1209257"/>
                    <a:gd name="connsiteY2656" fmla="*/ 313936 h 977923"/>
                    <a:gd name="connsiteX2657" fmla="*/ 329966 w 1209257"/>
                    <a:gd name="connsiteY2657" fmla="*/ 320603 h 977923"/>
                    <a:gd name="connsiteX2658" fmla="*/ 324143 w 1209257"/>
                    <a:gd name="connsiteY2658" fmla="*/ 313936 h 977923"/>
                    <a:gd name="connsiteX2659" fmla="*/ 329966 w 1209257"/>
                    <a:gd name="connsiteY2659" fmla="*/ 306712 h 977923"/>
                    <a:gd name="connsiteX2660" fmla="*/ 311041 w 1209257"/>
                    <a:gd name="connsiteY2660" fmla="*/ 306712 h 977923"/>
                    <a:gd name="connsiteX2661" fmla="*/ 317350 w 1209257"/>
                    <a:gd name="connsiteY2661" fmla="*/ 313936 h 977923"/>
                    <a:gd name="connsiteX2662" fmla="*/ 311041 w 1209257"/>
                    <a:gd name="connsiteY2662" fmla="*/ 320603 h 977923"/>
                    <a:gd name="connsiteX2663" fmla="*/ 304733 w 1209257"/>
                    <a:gd name="connsiteY2663" fmla="*/ 313936 h 977923"/>
                    <a:gd name="connsiteX2664" fmla="*/ 311041 w 1209257"/>
                    <a:gd name="connsiteY2664" fmla="*/ 306712 h 977923"/>
                    <a:gd name="connsiteX2665" fmla="*/ 292117 w 1209257"/>
                    <a:gd name="connsiteY2665" fmla="*/ 306712 h 977923"/>
                    <a:gd name="connsiteX2666" fmla="*/ 297940 w 1209257"/>
                    <a:gd name="connsiteY2666" fmla="*/ 313936 h 977923"/>
                    <a:gd name="connsiteX2667" fmla="*/ 292117 w 1209257"/>
                    <a:gd name="connsiteY2667" fmla="*/ 320603 h 977923"/>
                    <a:gd name="connsiteX2668" fmla="*/ 285809 w 1209257"/>
                    <a:gd name="connsiteY2668" fmla="*/ 313936 h 977923"/>
                    <a:gd name="connsiteX2669" fmla="*/ 292117 w 1209257"/>
                    <a:gd name="connsiteY2669" fmla="*/ 306712 h 977923"/>
                    <a:gd name="connsiteX2670" fmla="*/ 272707 w 1209257"/>
                    <a:gd name="connsiteY2670" fmla="*/ 306712 h 977923"/>
                    <a:gd name="connsiteX2671" fmla="*/ 279015 w 1209257"/>
                    <a:gd name="connsiteY2671" fmla="*/ 313936 h 977923"/>
                    <a:gd name="connsiteX2672" fmla="*/ 272707 w 1209257"/>
                    <a:gd name="connsiteY2672" fmla="*/ 320603 h 977923"/>
                    <a:gd name="connsiteX2673" fmla="*/ 266399 w 1209257"/>
                    <a:gd name="connsiteY2673" fmla="*/ 313936 h 977923"/>
                    <a:gd name="connsiteX2674" fmla="*/ 272707 w 1209257"/>
                    <a:gd name="connsiteY2674" fmla="*/ 306712 h 977923"/>
                    <a:gd name="connsiteX2675" fmla="*/ 253783 w 1209257"/>
                    <a:gd name="connsiteY2675" fmla="*/ 306712 h 977923"/>
                    <a:gd name="connsiteX2676" fmla="*/ 259606 w 1209257"/>
                    <a:gd name="connsiteY2676" fmla="*/ 313936 h 977923"/>
                    <a:gd name="connsiteX2677" fmla="*/ 253783 w 1209257"/>
                    <a:gd name="connsiteY2677" fmla="*/ 320603 h 977923"/>
                    <a:gd name="connsiteX2678" fmla="*/ 247475 w 1209257"/>
                    <a:gd name="connsiteY2678" fmla="*/ 313936 h 977923"/>
                    <a:gd name="connsiteX2679" fmla="*/ 253783 w 1209257"/>
                    <a:gd name="connsiteY2679" fmla="*/ 306712 h 977923"/>
                    <a:gd name="connsiteX2680" fmla="*/ 234373 w 1209257"/>
                    <a:gd name="connsiteY2680" fmla="*/ 306712 h 977923"/>
                    <a:gd name="connsiteX2681" fmla="*/ 240681 w 1209257"/>
                    <a:gd name="connsiteY2681" fmla="*/ 313936 h 977923"/>
                    <a:gd name="connsiteX2682" fmla="*/ 234373 w 1209257"/>
                    <a:gd name="connsiteY2682" fmla="*/ 320603 h 977923"/>
                    <a:gd name="connsiteX2683" fmla="*/ 228550 w 1209257"/>
                    <a:gd name="connsiteY2683" fmla="*/ 313936 h 977923"/>
                    <a:gd name="connsiteX2684" fmla="*/ 234373 w 1209257"/>
                    <a:gd name="connsiteY2684" fmla="*/ 306712 h 977923"/>
                    <a:gd name="connsiteX2685" fmla="*/ 215448 w 1209257"/>
                    <a:gd name="connsiteY2685" fmla="*/ 306712 h 977923"/>
                    <a:gd name="connsiteX2686" fmla="*/ 221757 w 1209257"/>
                    <a:gd name="connsiteY2686" fmla="*/ 313936 h 977923"/>
                    <a:gd name="connsiteX2687" fmla="*/ 215448 w 1209257"/>
                    <a:gd name="connsiteY2687" fmla="*/ 320603 h 977923"/>
                    <a:gd name="connsiteX2688" fmla="*/ 209140 w 1209257"/>
                    <a:gd name="connsiteY2688" fmla="*/ 313936 h 977923"/>
                    <a:gd name="connsiteX2689" fmla="*/ 215448 w 1209257"/>
                    <a:gd name="connsiteY2689" fmla="*/ 306712 h 977923"/>
                    <a:gd name="connsiteX2690" fmla="*/ 808416 w 1209257"/>
                    <a:gd name="connsiteY2690" fmla="*/ 285042 h 977923"/>
                    <a:gd name="connsiteX2691" fmla="*/ 814239 w 1209257"/>
                    <a:gd name="connsiteY2691" fmla="*/ 291710 h 977923"/>
                    <a:gd name="connsiteX2692" fmla="*/ 808416 w 1209257"/>
                    <a:gd name="connsiteY2692" fmla="*/ 298378 h 977923"/>
                    <a:gd name="connsiteX2693" fmla="*/ 802593 w 1209257"/>
                    <a:gd name="connsiteY2693" fmla="*/ 291710 h 977923"/>
                    <a:gd name="connsiteX2694" fmla="*/ 808416 w 1209257"/>
                    <a:gd name="connsiteY2694" fmla="*/ 285042 h 977923"/>
                    <a:gd name="connsiteX2695" fmla="*/ 1191273 w 1209257"/>
                    <a:gd name="connsiteY2695" fmla="*/ 284487 h 977923"/>
                    <a:gd name="connsiteX2696" fmla="*/ 1197096 w 1209257"/>
                    <a:gd name="connsiteY2696" fmla="*/ 291710 h 977923"/>
                    <a:gd name="connsiteX2697" fmla="*/ 1191273 w 1209257"/>
                    <a:gd name="connsiteY2697" fmla="*/ 298933 h 977923"/>
                    <a:gd name="connsiteX2698" fmla="*/ 1184965 w 1209257"/>
                    <a:gd name="connsiteY2698" fmla="*/ 291710 h 977923"/>
                    <a:gd name="connsiteX2699" fmla="*/ 1191273 w 1209257"/>
                    <a:gd name="connsiteY2699" fmla="*/ 284487 h 977923"/>
                    <a:gd name="connsiteX2700" fmla="*/ 1171864 w 1209257"/>
                    <a:gd name="connsiteY2700" fmla="*/ 284487 h 977923"/>
                    <a:gd name="connsiteX2701" fmla="*/ 1178172 w 1209257"/>
                    <a:gd name="connsiteY2701" fmla="*/ 291710 h 977923"/>
                    <a:gd name="connsiteX2702" fmla="*/ 1171864 w 1209257"/>
                    <a:gd name="connsiteY2702" fmla="*/ 298933 h 977923"/>
                    <a:gd name="connsiteX2703" fmla="*/ 1165556 w 1209257"/>
                    <a:gd name="connsiteY2703" fmla="*/ 291710 h 977923"/>
                    <a:gd name="connsiteX2704" fmla="*/ 1171864 w 1209257"/>
                    <a:gd name="connsiteY2704" fmla="*/ 284487 h 977923"/>
                    <a:gd name="connsiteX2705" fmla="*/ 1152939 w 1209257"/>
                    <a:gd name="connsiteY2705" fmla="*/ 284487 h 977923"/>
                    <a:gd name="connsiteX2706" fmla="*/ 1158762 w 1209257"/>
                    <a:gd name="connsiteY2706" fmla="*/ 291710 h 977923"/>
                    <a:gd name="connsiteX2707" fmla="*/ 1152939 w 1209257"/>
                    <a:gd name="connsiteY2707" fmla="*/ 298933 h 977923"/>
                    <a:gd name="connsiteX2708" fmla="*/ 1146631 w 1209257"/>
                    <a:gd name="connsiteY2708" fmla="*/ 291710 h 977923"/>
                    <a:gd name="connsiteX2709" fmla="*/ 1152939 w 1209257"/>
                    <a:gd name="connsiteY2709" fmla="*/ 284487 h 977923"/>
                    <a:gd name="connsiteX2710" fmla="*/ 1133529 w 1209257"/>
                    <a:gd name="connsiteY2710" fmla="*/ 284487 h 977923"/>
                    <a:gd name="connsiteX2711" fmla="*/ 1139838 w 1209257"/>
                    <a:gd name="connsiteY2711" fmla="*/ 291710 h 977923"/>
                    <a:gd name="connsiteX2712" fmla="*/ 1133529 w 1209257"/>
                    <a:gd name="connsiteY2712" fmla="*/ 298933 h 977923"/>
                    <a:gd name="connsiteX2713" fmla="*/ 1127221 w 1209257"/>
                    <a:gd name="connsiteY2713" fmla="*/ 291710 h 977923"/>
                    <a:gd name="connsiteX2714" fmla="*/ 1133529 w 1209257"/>
                    <a:gd name="connsiteY2714" fmla="*/ 284487 h 977923"/>
                    <a:gd name="connsiteX2715" fmla="*/ 1114605 w 1209257"/>
                    <a:gd name="connsiteY2715" fmla="*/ 284487 h 977923"/>
                    <a:gd name="connsiteX2716" fmla="*/ 1120913 w 1209257"/>
                    <a:gd name="connsiteY2716" fmla="*/ 291710 h 977923"/>
                    <a:gd name="connsiteX2717" fmla="*/ 1114605 w 1209257"/>
                    <a:gd name="connsiteY2717" fmla="*/ 298933 h 977923"/>
                    <a:gd name="connsiteX2718" fmla="*/ 1108297 w 1209257"/>
                    <a:gd name="connsiteY2718" fmla="*/ 291710 h 977923"/>
                    <a:gd name="connsiteX2719" fmla="*/ 1114605 w 1209257"/>
                    <a:gd name="connsiteY2719" fmla="*/ 284487 h 977923"/>
                    <a:gd name="connsiteX2720" fmla="*/ 1095195 w 1209257"/>
                    <a:gd name="connsiteY2720" fmla="*/ 284487 h 977923"/>
                    <a:gd name="connsiteX2721" fmla="*/ 1101503 w 1209257"/>
                    <a:gd name="connsiteY2721" fmla="*/ 291710 h 977923"/>
                    <a:gd name="connsiteX2722" fmla="*/ 1095195 w 1209257"/>
                    <a:gd name="connsiteY2722" fmla="*/ 298933 h 977923"/>
                    <a:gd name="connsiteX2723" fmla="*/ 1089372 w 1209257"/>
                    <a:gd name="connsiteY2723" fmla="*/ 291710 h 977923"/>
                    <a:gd name="connsiteX2724" fmla="*/ 1095195 w 1209257"/>
                    <a:gd name="connsiteY2724" fmla="*/ 284487 h 977923"/>
                    <a:gd name="connsiteX2725" fmla="*/ 1076271 w 1209257"/>
                    <a:gd name="connsiteY2725" fmla="*/ 284487 h 977923"/>
                    <a:gd name="connsiteX2726" fmla="*/ 1082579 w 1209257"/>
                    <a:gd name="connsiteY2726" fmla="*/ 291710 h 977923"/>
                    <a:gd name="connsiteX2727" fmla="*/ 1076271 w 1209257"/>
                    <a:gd name="connsiteY2727" fmla="*/ 298933 h 977923"/>
                    <a:gd name="connsiteX2728" fmla="*/ 1069963 w 1209257"/>
                    <a:gd name="connsiteY2728" fmla="*/ 291710 h 977923"/>
                    <a:gd name="connsiteX2729" fmla="*/ 1076271 w 1209257"/>
                    <a:gd name="connsiteY2729" fmla="*/ 284487 h 977923"/>
                    <a:gd name="connsiteX2730" fmla="*/ 1057346 w 1209257"/>
                    <a:gd name="connsiteY2730" fmla="*/ 284487 h 977923"/>
                    <a:gd name="connsiteX2731" fmla="*/ 1063169 w 1209257"/>
                    <a:gd name="connsiteY2731" fmla="*/ 291710 h 977923"/>
                    <a:gd name="connsiteX2732" fmla="*/ 1057346 w 1209257"/>
                    <a:gd name="connsiteY2732" fmla="*/ 298933 h 977923"/>
                    <a:gd name="connsiteX2733" fmla="*/ 1051038 w 1209257"/>
                    <a:gd name="connsiteY2733" fmla="*/ 291710 h 977923"/>
                    <a:gd name="connsiteX2734" fmla="*/ 1057346 w 1209257"/>
                    <a:gd name="connsiteY2734" fmla="*/ 284487 h 977923"/>
                    <a:gd name="connsiteX2735" fmla="*/ 1037936 w 1209257"/>
                    <a:gd name="connsiteY2735" fmla="*/ 284487 h 977923"/>
                    <a:gd name="connsiteX2736" fmla="*/ 1044245 w 1209257"/>
                    <a:gd name="connsiteY2736" fmla="*/ 291710 h 977923"/>
                    <a:gd name="connsiteX2737" fmla="*/ 1037936 w 1209257"/>
                    <a:gd name="connsiteY2737" fmla="*/ 298933 h 977923"/>
                    <a:gd name="connsiteX2738" fmla="*/ 1031628 w 1209257"/>
                    <a:gd name="connsiteY2738" fmla="*/ 291710 h 977923"/>
                    <a:gd name="connsiteX2739" fmla="*/ 1037936 w 1209257"/>
                    <a:gd name="connsiteY2739" fmla="*/ 284487 h 977923"/>
                    <a:gd name="connsiteX2740" fmla="*/ 1019012 w 1209257"/>
                    <a:gd name="connsiteY2740" fmla="*/ 284487 h 977923"/>
                    <a:gd name="connsiteX2741" fmla="*/ 1024835 w 1209257"/>
                    <a:gd name="connsiteY2741" fmla="*/ 291710 h 977923"/>
                    <a:gd name="connsiteX2742" fmla="*/ 1019012 w 1209257"/>
                    <a:gd name="connsiteY2742" fmla="*/ 298933 h 977923"/>
                    <a:gd name="connsiteX2743" fmla="*/ 1012704 w 1209257"/>
                    <a:gd name="connsiteY2743" fmla="*/ 291710 h 977923"/>
                    <a:gd name="connsiteX2744" fmla="*/ 1019012 w 1209257"/>
                    <a:gd name="connsiteY2744" fmla="*/ 284487 h 977923"/>
                    <a:gd name="connsiteX2745" fmla="*/ 999602 w 1209257"/>
                    <a:gd name="connsiteY2745" fmla="*/ 284487 h 977923"/>
                    <a:gd name="connsiteX2746" fmla="*/ 1005910 w 1209257"/>
                    <a:gd name="connsiteY2746" fmla="*/ 291710 h 977923"/>
                    <a:gd name="connsiteX2747" fmla="*/ 999602 w 1209257"/>
                    <a:gd name="connsiteY2747" fmla="*/ 298933 h 977923"/>
                    <a:gd name="connsiteX2748" fmla="*/ 993779 w 1209257"/>
                    <a:gd name="connsiteY2748" fmla="*/ 291710 h 977923"/>
                    <a:gd name="connsiteX2749" fmla="*/ 999602 w 1209257"/>
                    <a:gd name="connsiteY2749" fmla="*/ 284487 h 977923"/>
                    <a:gd name="connsiteX2750" fmla="*/ 980678 w 1209257"/>
                    <a:gd name="connsiteY2750" fmla="*/ 284487 h 977923"/>
                    <a:gd name="connsiteX2751" fmla="*/ 986986 w 1209257"/>
                    <a:gd name="connsiteY2751" fmla="*/ 291710 h 977923"/>
                    <a:gd name="connsiteX2752" fmla="*/ 980678 w 1209257"/>
                    <a:gd name="connsiteY2752" fmla="*/ 298933 h 977923"/>
                    <a:gd name="connsiteX2753" fmla="*/ 974370 w 1209257"/>
                    <a:gd name="connsiteY2753" fmla="*/ 291710 h 977923"/>
                    <a:gd name="connsiteX2754" fmla="*/ 980678 w 1209257"/>
                    <a:gd name="connsiteY2754" fmla="*/ 284487 h 977923"/>
                    <a:gd name="connsiteX2755" fmla="*/ 961268 w 1209257"/>
                    <a:gd name="connsiteY2755" fmla="*/ 284487 h 977923"/>
                    <a:gd name="connsiteX2756" fmla="*/ 967576 w 1209257"/>
                    <a:gd name="connsiteY2756" fmla="*/ 291710 h 977923"/>
                    <a:gd name="connsiteX2757" fmla="*/ 961268 w 1209257"/>
                    <a:gd name="connsiteY2757" fmla="*/ 298933 h 977923"/>
                    <a:gd name="connsiteX2758" fmla="*/ 955445 w 1209257"/>
                    <a:gd name="connsiteY2758" fmla="*/ 291710 h 977923"/>
                    <a:gd name="connsiteX2759" fmla="*/ 961268 w 1209257"/>
                    <a:gd name="connsiteY2759" fmla="*/ 284487 h 977923"/>
                    <a:gd name="connsiteX2760" fmla="*/ 942343 w 1209257"/>
                    <a:gd name="connsiteY2760" fmla="*/ 284487 h 977923"/>
                    <a:gd name="connsiteX2761" fmla="*/ 948652 w 1209257"/>
                    <a:gd name="connsiteY2761" fmla="*/ 291710 h 977923"/>
                    <a:gd name="connsiteX2762" fmla="*/ 942343 w 1209257"/>
                    <a:gd name="connsiteY2762" fmla="*/ 298933 h 977923"/>
                    <a:gd name="connsiteX2763" fmla="*/ 936035 w 1209257"/>
                    <a:gd name="connsiteY2763" fmla="*/ 291710 h 977923"/>
                    <a:gd name="connsiteX2764" fmla="*/ 942343 w 1209257"/>
                    <a:gd name="connsiteY2764" fmla="*/ 284487 h 977923"/>
                    <a:gd name="connsiteX2765" fmla="*/ 923419 w 1209257"/>
                    <a:gd name="connsiteY2765" fmla="*/ 284487 h 977923"/>
                    <a:gd name="connsiteX2766" fmla="*/ 929242 w 1209257"/>
                    <a:gd name="connsiteY2766" fmla="*/ 291710 h 977923"/>
                    <a:gd name="connsiteX2767" fmla="*/ 923419 w 1209257"/>
                    <a:gd name="connsiteY2767" fmla="*/ 298933 h 977923"/>
                    <a:gd name="connsiteX2768" fmla="*/ 917111 w 1209257"/>
                    <a:gd name="connsiteY2768" fmla="*/ 291710 h 977923"/>
                    <a:gd name="connsiteX2769" fmla="*/ 923419 w 1209257"/>
                    <a:gd name="connsiteY2769" fmla="*/ 284487 h 977923"/>
                    <a:gd name="connsiteX2770" fmla="*/ 904009 w 1209257"/>
                    <a:gd name="connsiteY2770" fmla="*/ 284487 h 977923"/>
                    <a:gd name="connsiteX2771" fmla="*/ 910317 w 1209257"/>
                    <a:gd name="connsiteY2771" fmla="*/ 291710 h 977923"/>
                    <a:gd name="connsiteX2772" fmla="*/ 904009 w 1209257"/>
                    <a:gd name="connsiteY2772" fmla="*/ 298933 h 977923"/>
                    <a:gd name="connsiteX2773" fmla="*/ 897701 w 1209257"/>
                    <a:gd name="connsiteY2773" fmla="*/ 291710 h 977923"/>
                    <a:gd name="connsiteX2774" fmla="*/ 904009 w 1209257"/>
                    <a:gd name="connsiteY2774" fmla="*/ 284487 h 977923"/>
                    <a:gd name="connsiteX2775" fmla="*/ 885085 w 1209257"/>
                    <a:gd name="connsiteY2775" fmla="*/ 284487 h 977923"/>
                    <a:gd name="connsiteX2776" fmla="*/ 890908 w 1209257"/>
                    <a:gd name="connsiteY2776" fmla="*/ 291710 h 977923"/>
                    <a:gd name="connsiteX2777" fmla="*/ 885085 w 1209257"/>
                    <a:gd name="connsiteY2777" fmla="*/ 298933 h 977923"/>
                    <a:gd name="connsiteX2778" fmla="*/ 878777 w 1209257"/>
                    <a:gd name="connsiteY2778" fmla="*/ 291710 h 977923"/>
                    <a:gd name="connsiteX2779" fmla="*/ 885085 w 1209257"/>
                    <a:gd name="connsiteY2779" fmla="*/ 284487 h 977923"/>
                    <a:gd name="connsiteX2780" fmla="*/ 865675 w 1209257"/>
                    <a:gd name="connsiteY2780" fmla="*/ 284487 h 977923"/>
                    <a:gd name="connsiteX2781" fmla="*/ 871983 w 1209257"/>
                    <a:gd name="connsiteY2781" fmla="*/ 291710 h 977923"/>
                    <a:gd name="connsiteX2782" fmla="*/ 865675 w 1209257"/>
                    <a:gd name="connsiteY2782" fmla="*/ 298933 h 977923"/>
                    <a:gd name="connsiteX2783" fmla="*/ 859852 w 1209257"/>
                    <a:gd name="connsiteY2783" fmla="*/ 291710 h 977923"/>
                    <a:gd name="connsiteX2784" fmla="*/ 865675 w 1209257"/>
                    <a:gd name="connsiteY2784" fmla="*/ 284487 h 977923"/>
                    <a:gd name="connsiteX2785" fmla="*/ 789492 w 1209257"/>
                    <a:gd name="connsiteY2785" fmla="*/ 284487 h 977923"/>
                    <a:gd name="connsiteX2786" fmla="*/ 795315 w 1209257"/>
                    <a:gd name="connsiteY2786" fmla="*/ 291710 h 977923"/>
                    <a:gd name="connsiteX2787" fmla="*/ 789492 w 1209257"/>
                    <a:gd name="connsiteY2787" fmla="*/ 298933 h 977923"/>
                    <a:gd name="connsiteX2788" fmla="*/ 783184 w 1209257"/>
                    <a:gd name="connsiteY2788" fmla="*/ 291710 h 977923"/>
                    <a:gd name="connsiteX2789" fmla="*/ 789492 w 1209257"/>
                    <a:gd name="connsiteY2789" fmla="*/ 284487 h 977923"/>
                    <a:gd name="connsiteX2790" fmla="*/ 521637 w 1209257"/>
                    <a:gd name="connsiteY2790" fmla="*/ 284487 h 977923"/>
                    <a:gd name="connsiteX2791" fmla="*/ 527460 w 1209257"/>
                    <a:gd name="connsiteY2791" fmla="*/ 291710 h 977923"/>
                    <a:gd name="connsiteX2792" fmla="*/ 521637 w 1209257"/>
                    <a:gd name="connsiteY2792" fmla="*/ 298933 h 977923"/>
                    <a:gd name="connsiteX2793" fmla="*/ 515329 w 1209257"/>
                    <a:gd name="connsiteY2793" fmla="*/ 291710 h 977923"/>
                    <a:gd name="connsiteX2794" fmla="*/ 521637 w 1209257"/>
                    <a:gd name="connsiteY2794" fmla="*/ 284487 h 977923"/>
                    <a:gd name="connsiteX2795" fmla="*/ 502227 w 1209257"/>
                    <a:gd name="connsiteY2795" fmla="*/ 284487 h 977923"/>
                    <a:gd name="connsiteX2796" fmla="*/ 508536 w 1209257"/>
                    <a:gd name="connsiteY2796" fmla="*/ 291710 h 977923"/>
                    <a:gd name="connsiteX2797" fmla="*/ 502227 w 1209257"/>
                    <a:gd name="connsiteY2797" fmla="*/ 298933 h 977923"/>
                    <a:gd name="connsiteX2798" fmla="*/ 495919 w 1209257"/>
                    <a:gd name="connsiteY2798" fmla="*/ 291710 h 977923"/>
                    <a:gd name="connsiteX2799" fmla="*/ 502227 w 1209257"/>
                    <a:gd name="connsiteY2799" fmla="*/ 284487 h 977923"/>
                    <a:gd name="connsiteX2800" fmla="*/ 483303 w 1209257"/>
                    <a:gd name="connsiteY2800" fmla="*/ 284487 h 977923"/>
                    <a:gd name="connsiteX2801" fmla="*/ 489611 w 1209257"/>
                    <a:gd name="connsiteY2801" fmla="*/ 291710 h 977923"/>
                    <a:gd name="connsiteX2802" fmla="*/ 483303 w 1209257"/>
                    <a:gd name="connsiteY2802" fmla="*/ 298933 h 977923"/>
                    <a:gd name="connsiteX2803" fmla="*/ 476995 w 1209257"/>
                    <a:gd name="connsiteY2803" fmla="*/ 291710 h 977923"/>
                    <a:gd name="connsiteX2804" fmla="*/ 483303 w 1209257"/>
                    <a:gd name="connsiteY2804" fmla="*/ 284487 h 977923"/>
                    <a:gd name="connsiteX2805" fmla="*/ 463893 w 1209257"/>
                    <a:gd name="connsiteY2805" fmla="*/ 284487 h 977923"/>
                    <a:gd name="connsiteX2806" fmla="*/ 470201 w 1209257"/>
                    <a:gd name="connsiteY2806" fmla="*/ 291710 h 977923"/>
                    <a:gd name="connsiteX2807" fmla="*/ 463893 w 1209257"/>
                    <a:gd name="connsiteY2807" fmla="*/ 298933 h 977923"/>
                    <a:gd name="connsiteX2808" fmla="*/ 458070 w 1209257"/>
                    <a:gd name="connsiteY2808" fmla="*/ 291710 h 977923"/>
                    <a:gd name="connsiteX2809" fmla="*/ 463893 w 1209257"/>
                    <a:gd name="connsiteY2809" fmla="*/ 284487 h 977923"/>
                    <a:gd name="connsiteX2810" fmla="*/ 444969 w 1209257"/>
                    <a:gd name="connsiteY2810" fmla="*/ 284487 h 977923"/>
                    <a:gd name="connsiteX2811" fmla="*/ 451277 w 1209257"/>
                    <a:gd name="connsiteY2811" fmla="*/ 291710 h 977923"/>
                    <a:gd name="connsiteX2812" fmla="*/ 444969 w 1209257"/>
                    <a:gd name="connsiteY2812" fmla="*/ 298933 h 977923"/>
                    <a:gd name="connsiteX2813" fmla="*/ 438661 w 1209257"/>
                    <a:gd name="connsiteY2813" fmla="*/ 291710 h 977923"/>
                    <a:gd name="connsiteX2814" fmla="*/ 444969 w 1209257"/>
                    <a:gd name="connsiteY2814" fmla="*/ 284487 h 977923"/>
                    <a:gd name="connsiteX2815" fmla="*/ 406634 w 1209257"/>
                    <a:gd name="connsiteY2815" fmla="*/ 284487 h 977923"/>
                    <a:gd name="connsiteX2816" fmla="*/ 412943 w 1209257"/>
                    <a:gd name="connsiteY2816" fmla="*/ 291710 h 977923"/>
                    <a:gd name="connsiteX2817" fmla="*/ 406634 w 1209257"/>
                    <a:gd name="connsiteY2817" fmla="*/ 298933 h 977923"/>
                    <a:gd name="connsiteX2818" fmla="*/ 400326 w 1209257"/>
                    <a:gd name="connsiteY2818" fmla="*/ 291710 h 977923"/>
                    <a:gd name="connsiteX2819" fmla="*/ 406634 w 1209257"/>
                    <a:gd name="connsiteY2819" fmla="*/ 284487 h 977923"/>
                    <a:gd name="connsiteX2820" fmla="*/ 387710 w 1209257"/>
                    <a:gd name="connsiteY2820" fmla="*/ 284487 h 977923"/>
                    <a:gd name="connsiteX2821" fmla="*/ 393533 w 1209257"/>
                    <a:gd name="connsiteY2821" fmla="*/ 291710 h 977923"/>
                    <a:gd name="connsiteX2822" fmla="*/ 387710 w 1209257"/>
                    <a:gd name="connsiteY2822" fmla="*/ 298933 h 977923"/>
                    <a:gd name="connsiteX2823" fmla="*/ 381402 w 1209257"/>
                    <a:gd name="connsiteY2823" fmla="*/ 291710 h 977923"/>
                    <a:gd name="connsiteX2824" fmla="*/ 387710 w 1209257"/>
                    <a:gd name="connsiteY2824" fmla="*/ 284487 h 977923"/>
                    <a:gd name="connsiteX2825" fmla="*/ 368300 w 1209257"/>
                    <a:gd name="connsiteY2825" fmla="*/ 284487 h 977923"/>
                    <a:gd name="connsiteX2826" fmla="*/ 374608 w 1209257"/>
                    <a:gd name="connsiteY2826" fmla="*/ 291710 h 977923"/>
                    <a:gd name="connsiteX2827" fmla="*/ 368300 w 1209257"/>
                    <a:gd name="connsiteY2827" fmla="*/ 298933 h 977923"/>
                    <a:gd name="connsiteX2828" fmla="*/ 362477 w 1209257"/>
                    <a:gd name="connsiteY2828" fmla="*/ 291710 h 977923"/>
                    <a:gd name="connsiteX2829" fmla="*/ 368300 w 1209257"/>
                    <a:gd name="connsiteY2829" fmla="*/ 284487 h 977923"/>
                    <a:gd name="connsiteX2830" fmla="*/ 349376 w 1209257"/>
                    <a:gd name="connsiteY2830" fmla="*/ 284487 h 977923"/>
                    <a:gd name="connsiteX2831" fmla="*/ 355684 w 1209257"/>
                    <a:gd name="connsiteY2831" fmla="*/ 291710 h 977923"/>
                    <a:gd name="connsiteX2832" fmla="*/ 349376 w 1209257"/>
                    <a:gd name="connsiteY2832" fmla="*/ 298933 h 977923"/>
                    <a:gd name="connsiteX2833" fmla="*/ 343068 w 1209257"/>
                    <a:gd name="connsiteY2833" fmla="*/ 291710 h 977923"/>
                    <a:gd name="connsiteX2834" fmla="*/ 349376 w 1209257"/>
                    <a:gd name="connsiteY2834" fmla="*/ 284487 h 977923"/>
                    <a:gd name="connsiteX2835" fmla="*/ 329966 w 1209257"/>
                    <a:gd name="connsiteY2835" fmla="*/ 284487 h 977923"/>
                    <a:gd name="connsiteX2836" fmla="*/ 336274 w 1209257"/>
                    <a:gd name="connsiteY2836" fmla="*/ 291710 h 977923"/>
                    <a:gd name="connsiteX2837" fmla="*/ 329966 w 1209257"/>
                    <a:gd name="connsiteY2837" fmla="*/ 298933 h 977923"/>
                    <a:gd name="connsiteX2838" fmla="*/ 324143 w 1209257"/>
                    <a:gd name="connsiteY2838" fmla="*/ 291710 h 977923"/>
                    <a:gd name="connsiteX2839" fmla="*/ 329966 w 1209257"/>
                    <a:gd name="connsiteY2839" fmla="*/ 284487 h 977923"/>
                    <a:gd name="connsiteX2840" fmla="*/ 311041 w 1209257"/>
                    <a:gd name="connsiteY2840" fmla="*/ 284487 h 977923"/>
                    <a:gd name="connsiteX2841" fmla="*/ 317350 w 1209257"/>
                    <a:gd name="connsiteY2841" fmla="*/ 291710 h 977923"/>
                    <a:gd name="connsiteX2842" fmla="*/ 311041 w 1209257"/>
                    <a:gd name="connsiteY2842" fmla="*/ 298933 h 977923"/>
                    <a:gd name="connsiteX2843" fmla="*/ 304733 w 1209257"/>
                    <a:gd name="connsiteY2843" fmla="*/ 291710 h 977923"/>
                    <a:gd name="connsiteX2844" fmla="*/ 311041 w 1209257"/>
                    <a:gd name="connsiteY2844" fmla="*/ 284487 h 977923"/>
                    <a:gd name="connsiteX2845" fmla="*/ 292117 w 1209257"/>
                    <a:gd name="connsiteY2845" fmla="*/ 284487 h 977923"/>
                    <a:gd name="connsiteX2846" fmla="*/ 297940 w 1209257"/>
                    <a:gd name="connsiteY2846" fmla="*/ 291710 h 977923"/>
                    <a:gd name="connsiteX2847" fmla="*/ 292117 w 1209257"/>
                    <a:gd name="connsiteY2847" fmla="*/ 298933 h 977923"/>
                    <a:gd name="connsiteX2848" fmla="*/ 285809 w 1209257"/>
                    <a:gd name="connsiteY2848" fmla="*/ 291710 h 977923"/>
                    <a:gd name="connsiteX2849" fmla="*/ 292117 w 1209257"/>
                    <a:gd name="connsiteY2849" fmla="*/ 284487 h 977923"/>
                    <a:gd name="connsiteX2850" fmla="*/ 272707 w 1209257"/>
                    <a:gd name="connsiteY2850" fmla="*/ 284487 h 977923"/>
                    <a:gd name="connsiteX2851" fmla="*/ 279015 w 1209257"/>
                    <a:gd name="connsiteY2851" fmla="*/ 291710 h 977923"/>
                    <a:gd name="connsiteX2852" fmla="*/ 272707 w 1209257"/>
                    <a:gd name="connsiteY2852" fmla="*/ 298933 h 977923"/>
                    <a:gd name="connsiteX2853" fmla="*/ 266399 w 1209257"/>
                    <a:gd name="connsiteY2853" fmla="*/ 291710 h 977923"/>
                    <a:gd name="connsiteX2854" fmla="*/ 272707 w 1209257"/>
                    <a:gd name="connsiteY2854" fmla="*/ 284487 h 977923"/>
                    <a:gd name="connsiteX2855" fmla="*/ 253783 w 1209257"/>
                    <a:gd name="connsiteY2855" fmla="*/ 284487 h 977923"/>
                    <a:gd name="connsiteX2856" fmla="*/ 259606 w 1209257"/>
                    <a:gd name="connsiteY2856" fmla="*/ 291710 h 977923"/>
                    <a:gd name="connsiteX2857" fmla="*/ 253783 w 1209257"/>
                    <a:gd name="connsiteY2857" fmla="*/ 298933 h 977923"/>
                    <a:gd name="connsiteX2858" fmla="*/ 247475 w 1209257"/>
                    <a:gd name="connsiteY2858" fmla="*/ 291710 h 977923"/>
                    <a:gd name="connsiteX2859" fmla="*/ 253783 w 1209257"/>
                    <a:gd name="connsiteY2859" fmla="*/ 284487 h 977923"/>
                    <a:gd name="connsiteX2860" fmla="*/ 234373 w 1209257"/>
                    <a:gd name="connsiteY2860" fmla="*/ 284487 h 977923"/>
                    <a:gd name="connsiteX2861" fmla="*/ 240681 w 1209257"/>
                    <a:gd name="connsiteY2861" fmla="*/ 291710 h 977923"/>
                    <a:gd name="connsiteX2862" fmla="*/ 234373 w 1209257"/>
                    <a:gd name="connsiteY2862" fmla="*/ 298933 h 977923"/>
                    <a:gd name="connsiteX2863" fmla="*/ 228550 w 1209257"/>
                    <a:gd name="connsiteY2863" fmla="*/ 291710 h 977923"/>
                    <a:gd name="connsiteX2864" fmla="*/ 234373 w 1209257"/>
                    <a:gd name="connsiteY2864" fmla="*/ 284487 h 977923"/>
                    <a:gd name="connsiteX2865" fmla="*/ 215448 w 1209257"/>
                    <a:gd name="connsiteY2865" fmla="*/ 284487 h 977923"/>
                    <a:gd name="connsiteX2866" fmla="*/ 221757 w 1209257"/>
                    <a:gd name="connsiteY2866" fmla="*/ 291710 h 977923"/>
                    <a:gd name="connsiteX2867" fmla="*/ 215448 w 1209257"/>
                    <a:gd name="connsiteY2867" fmla="*/ 298933 h 977923"/>
                    <a:gd name="connsiteX2868" fmla="*/ 209140 w 1209257"/>
                    <a:gd name="connsiteY2868" fmla="*/ 291710 h 977923"/>
                    <a:gd name="connsiteX2869" fmla="*/ 215448 w 1209257"/>
                    <a:gd name="connsiteY2869" fmla="*/ 284487 h 977923"/>
                    <a:gd name="connsiteX2870" fmla="*/ 196039 w 1209257"/>
                    <a:gd name="connsiteY2870" fmla="*/ 284487 h 977923"/>
                    <a:gd name="connsiteX2871" fmla="*/ 202347 w 1209257"/>
                    <a:gd name="connsiteY2871" fmla="*/ 291710 h 977923"/>
                    <a:gd name="connsiteX2872" fmla="*/ 196039 w 1209257"/>
                    <a:gd name="connsiteY2872" fmla="*/ 298933 h 977923"/>
                    <a:gd name="connsiteX2873" fmla="*/ 190216 w 1209257"/>
                    <a:gd name="connsiteY2873" fmla="*/ 291710 h 977923"/>
                    <a:gd name="connsiteX2874" fmla="*/ 196039 w 1209257"/>
                    <a:gd name="connsiteY2874" fmla="*/ 284487 h 977923"/>
                    <a:gd name="connsiteX2875" fmla="*/ 808416 w 1209257"/>
                    <a:gd name="connsiteY2875" fmla="*/ 265595 h 977923"/>
                    <a:gd name="connsiteX2876" fmla="*/ 811813 w 1209257"/>
                    <a:gd name="connsiteY2876" fmla="*/ 270040 h 977923"/>
                    <a:gd name="connsiteX2877" fmla="*/ 808416 w 1209257"/>
                    <a:gd name="connsiteY2877" fmla="*/ 273930 h 977923"/>
                    <a:gd name="connsiteX2878" fmla="*/ 805020 w 1209257"/>
                    <a:gd name="connsiteY2878" fmla="*/ 270040 h 977923"/>
                    <a:gd name="connsiteX2879" fmla="*/ 808416 w 1209257"/>
                    <a:gd name="connsiteY2879" fmla="*/ 265595 h 977923"/>
                    <a:gd name="connsiteX2880" fmla="*/ 43187 w 1209257"/>
                    <a:gd name="connsiteY2880" fmla="*/ 265595 h 977923"/>
                    <a:gd name="connsiteX2881" fmla="*/ 46584 w 1209257"/>
                    <a:gd name="connsiteY2881" fmla="*/ 270040 h 977923"/>
                    <a:gd name="connsiteX2882" fmla="*/ 43187 w 1209257"/>
                    <a:gd name="connsiteY2882" fmla="*/ 273930 h 977923"/>
                    <a:gd name="connsiteX2883" fmla="*/ 39790 w 1209257"/>
                    <a:gd name="connsiteY2883" fmla="*/ 270040 h 977923"/>
                    <a:gd name="connsiteX2884" fmla="*/ 43187 w 1209257"/>
                    <a:gd name="connsiteY2884" fmla="*/ 265595 h 977923"/>
                    <a:gd name="connsiteX2885" fmla="*/ 158190 w 1209257"/>
                    <a:gd name="connsiteY2885" fmla="*/ 264484 h 977923"/>
                    <a:gd name="connsiteX2886" fmla="*/ 163042 w 1209257"/>
                    <a:gd name="connsiteY2886" fmla="*/ 270040 h 977923"/>
                    <a:gd name="connsiteX2887" fmla="*/ 158190 w 1209257"/>
                    <a:gd name="connsiteY2887" fmla="*/ 275597 h 977923"/>
                    <a:gd name="connsiteX2888" fmla="*/ 153337 w 1209257"/>
                    <a:gd name="connsiteY2888" fmla="*/ 270040 h 977923"/>
                    <a:gd name="connsiteX2889" fmla="*/ 158190 w 1209257"/>
                    <a:gd name="connsiteY2889" fmla="*/ 264484 h 977923"/>
                    <a:gd name="connsiteX2890" fmla="*/ 1190788 w 1209257"/>
                    <a:gd name="connsiteY2890" fmla="*/ 262817 h 977923"/>
                    <a:gd name="connsiteX2891" fmla="*/ 1196911 w 1209257"/>
                    <a:gd name="connsiteY2891" fmla="*/ 269828 h 977923"/>
                    <a:gd name="connsiteX2892" fmla="*/ 1196949 w 1209257"/>
                    <a:gd name="connsiteY2892" fmla="*/ 270208 h 977923"/>
                    <a:gd name="connsiteX2893" fmla="*/ 1190788 w 1209257"/>
                    <a:gd name="connsiteY2893" fmla="*/ 277264 h 977923"/>
                    <a:gd name="connsiteX2894" fmla="*/ 1184965 w 1209257"/>
                    <a:gd name="connsiteY2894" fmla="*/ 270040 h 977923"/>
                    <a:gd name="connsiteX2895" fmla="*/ 1190788 w 1209257"/>
                    <a:gd name="connsiteY2895" fmla="*/ 262817 h 977923"/>
                    <a:gd name="connsiteX2896" fmla="*/ 1171864 w 1209257"/>
                    <a:gd name="connsiteY2896" fmla="*/ 262817 h 977923"/>
                    <a:gd name="connsiteX2897" fmla="*/ 1178172 w 1209257"/>
                    <a:gd name="connsiteY2897" fmla="*/ 270040 h 977923"/>
                    <a:gd name="connsiteX2898" fmla="*/ 1171864 w 1209257"/>
                    <a:gd name="connsiteY2898" fmla="*/ 277264 h 977923"/>
                    <a:gd name="connsiteX2899" fmla="*/ 1165556 w 1209257"/>
                    <a:gd name="connsiteY2899" fmla="*/ 270040 h 977923"/>
                    <a:gd name="connsiteX2900" fmla="*/ 1171864 w 1209257"/>
                    <a:gd name="connsiteY2900" fmla="*/ 262817 h 977923"/>
                    <a:gd name="connsiteX2901" fmla="*/ 1152939 w 1209257"/>
                    <a:gd name="connsiteY2901" fmla="*/ 262817 h 977923"/>
                    <a:gd name="connsiteX2902" fmla="*/ 1158762 w 1209257"/>
                    <a:gd name="connsiteY2902" fmla="*/ 270040 h 977923"/>
                    <a:gd name="connsiteX2903" fmla="*/ 1152939 w 1209257"/>
                    <a:gd name="connsiteY2903" fmla="*/ 277264 h 977923"/>
                    <a:gd name="connsiteX2904" fmla="*/ 1146631 w 1209257"/>
                    <a:gd name="connsiteY2904" fmla="*/ 270040 h 977923"/>
                    <a:gd name="connsiteX2905" fmla="*/ 1152939 w 1209257"/>
                    <a:gd name="connsiteY2905" fmla="*/ 262817 h 977923"/>
                    <a:gd name="connsiteX2906" fmla="*/ 1133529 w 1209257"/>
                    <a:gd name="connsiteY2906" fmla="*/ 262817 h 977923"/>
                    <a:gd name="connsiteX2907" fmla="*/ 1139838 w 1209257"/>
                    <a:gd name="connsiteY2907" fmla="*/ 270040 h 977923"/>
                    <a:gd name="connsiteX2908" fmla="*/ 1133529 w 1209257"/>
                    <a:gd name="connsiteY2908" fmla="*/ 277264 h 977923"/>
                    <a:gd name="connsiteX2909" fmla="*/ 1127221 w 1209257"/>
                    <a:gd name="connsiteY2909" fmla="*/ 270040 h 977923"/>
                    <a:gd name="connsiteX2910" fmla="*/ 1133529 w 1209257"/>
                    <a:gd name="connsiteY2910" fmla="*/ 262817 h 977923"/>
                    <a:gd name="connsiteX2911" fmla="*/ 1114605 w 1209257"/>
                    <a:gd name="connsiteY2911" fmla="*/ 262817 h 977923"/>
                    <a:gd name="connsiteX2912" fmla="*/ 1120913 w 1209257"/>
                    <a:gd name="connsiteY2912" fmla="*/ 270040 h 977923"/>
                    <a:gd name="connsiteX2913" fmla="*/ 1114605 w 1209257"/>
                    <a:gd name="connsiteY2913" fmla="*/ 277264 h 977923"/>
                    <a:gd name="connsiteX2914" fmla="*/ 1108297 w 1209257"/>
                    <a:gd name="connsiteY2914" fmla="*/ 270040 h 977923"/>
                    <a:gd name="connsiteX2915" fmla="*/ 1114605 w 1209257"/>
                    <a:gd name="connsiteY2915" fmla="*/ 262817 h 977923"/>
                    <a:gd name="connsiteX2916" fmla="*/ 1095195 w 1209257"/>
                    <a:gd name="connsiteY2916" fmla="*/ 262817 h 977923"/>
                    <a:gd name="connsiteX2917" fmla="*/ 1101503 w 1209257"/>
                    <a:gd name="connsiteY2917" fmla="*/ 270040 h 977923"/>
                    <a:gd name="connsiteX2918" fmla="*/ 1095195 w 1209257"/>
                    <a:gd name="connsiteY2918" fmla="*/ 277264 h 977923"/>
                    <a:gd name="connsiteX2919" fmla="*/ 1089372 w 1209257"/>
                    <a:gd name="connsiteY2919" fmla="*/ 270040 h 977923"/>
                    <a:gd name="connsiteX2920" fmla="*/ 1095195 w 1209257"/>
                    <a:gd name="connsiteY2920" fmla="*/ 262817 h 977923"/>
                    <a:gd name="connsiteX2921" fmla="*/ 1076271 w 1209257"/>
                    <a:gd name="connsiteY2921" fmla="*/ 262817 h 977923"/>
                    <a:gd name="connsiteX2922" fmla="*/ 1082579 w 1209257"/>
                    <a:gd name="connsiteY2922" fmla="*/ 270040 h 977923"/>
                    <a:gd name="connsiteX2923" fmla="*/ 1076271 w 1209257"/>
                    <a:gd name="connsiteY2923" fmla="*/ 277264 h 977923"/>
                    <a:gd name="connsiteX2924" fmla="*/ 1069963 w 1209257"/>
                    <a:gd name="connsiteY2924" fmla="*/ 270040 h 977923"/>
                    <a:gd name="connsiteX2925" fmla="*/ 1076271 w 1209257"/>
                    <a:gd name="connsiteY2925" fmla="*/ 262817 h 977923"/>
                    <a:gd name="connsiteX2926" fmla="*/ 1057346 w 1209257"/>
                    <a:gd name="connsiteY2926" fmla="*/ 262817 h 977923"/>
                    <a:gd name="connsiteX2927" fmla="*/ 1063169 w 1209257"/>
                    <a:gd name="connsiteY2927" fmla="*/ 270040 h 977923"/>
                    <a:gd name="connsiteX2928" fmla="*/ 1057346 w 1209257"/>
                    <a:gd name="connsiteY2928" fmla="*/ 277264 h 977923"/>
                    <a:gd name="connsiteX2929" fmla="*/ 1051038 w 1209257"/>
                    <a:gd name="connsiteY2929" fmla="*/ 270040 h 977923"/>
                    <a:gd name="connsiteX2930" fmla="*/ 1057346 w 1209257"/>
                    <a:gd name="connsiteY2930" fmla="*/ 262817 h 977923"/>
                    <a:gd name="connsiteX2931" fmla="*/ 1037936 w 1209257"/>
                    <a:gd name="connsiteY2931" fmla="*/ 262817 h 977923"/>
                    <a:gd name="connsiteX2932" fmla="*/ 1044245 w 1209257"/>
                    <a:gd name="connsiteY2932" fmla="*/ 270040 h 977923"/>
                    <a:gd name="connsiteX2933" fmla="*/ 1037936 w 1209257"/>
                    <a:gd name="connsiteY2933" fmla="*/ 277264 h 977923"/>
                    <a:gd name="connsiteX2934" fmla="*/ 1031628 w 1209257"/>
                    <a:gd name="connsiteY2934" fmla="*/ 270040 h 977923"/>
                    <a:gd name="connsiteX2935" fmla="*/ 1037936 w 1209257"/>
                    <a:gd name="connsiteY2935" fmla="*/ 262817 h 977923"/>
                    <a:gd name="connsiteX2936" fmla="*/ 1019012 w 1209257"/>
                    <a:gd name="connsiteY2936" fmla="*/ 262817 h 977923"/>
                    <a:gd name="connsiteX2937" fmla="*/ 1024835 w 1209257"/>
                    <a:gd name="connsiteY2937" fmla="*/ 270040 h 977923"/>
                    <a:gd name="connsiteX2938" fmla="*/ 1019012 w 1209257"/>
                    <a:gd name="connsiteY2938" fmla="*/ 277264 h 977923"/>
                    <a:gd name="connsiteX2939" fmla="*/ 1012704 w 1209257"/>
                    <a:gd name="connsiteY2939" fmla="*/ 270040 h 977923"/>
                    <a:gd name="connsiteX2940" fmla="*/ 1019012 w 1209257"/>
                    <a:gd name="connsiteY2940" fmla="*/ 262817 h 977923"/>
                    <a:gd name="connsiteX2941" fmla="*/ 999602 w 1209257"/>
                    <a:gd name="connsiteY2941" fmla="*/ 262817 h 977923"/>
                    <a:gd name="connsiteX2942" fmla="*/ 1005910 w 1209257"/>
                    <a:gd name="connsiteY2942" fmla="*/ 270040 h 977923"/>
                    <a:gd name="connsiteX2943" fmla="*/ 999602 w 1209257"/>
                    <a:gd name="connsiteY2943" fmla="*/ 277264 h 977923"/>
                    <a:gd name="connsiteX2944" fmla="*/ 993779 w 1209257"/>
                    <a:gd name="connsiteY2944" fmla="*/ 270040 h 977923"/>
                    <a:gd name="connsiteX2945" fmla="*/ 999602 w 1209257"/>
                    <a:gd name="connsiteY2945" fmla="*/ 262817 h 977923"/>
                    <a:gd name="connsiteX2946" fmla="*/ 980678 w 1209257"/>
                    <a:gd name="connsiteY2946" fmla="*/ 262817 h 977923"/>
                    <a:gd name="connsiteX2947" fmla="*/ 986986 w 1209257"/>
                    <a:gd name="connsiteY2947" fmla="*/ 270040 h 977923"/>
                    <a:gd name="connsiteX2948" fmla="*/ 980678 w 1209257"/>
                    <a:gd name="connsiteY2948" fmla="*/ 277264 h 977923"/>
                    <a:gd name="connsiteX2949" fmla="*/ 974370 w 1209257"/>
                    <a:gd name="connsiteY2949" fmla="*/ 270040 h 977923"/>
                    <a:gd name="connsiteX2950" fmla="*/ 980678 w 1209257"/>
                    <a:gd name="connsiteY2950" fmla="*/ 262817 h 977923"/>
                    <a:gd name="connsiteX2951" fmla="*/ 961268 w 1209257"/>
                    <a:gd name="connsiteY2951" fmla="*/ 262817 h 977923"/>
                    <a:gd name="connsiteX2952" fmla="*/ 967576 w 1209257"/>
                    <a:gd name="connsiteY2952" fmla="*/ 270040 h 977923"/>
                    <a:gd name="connsiteX2953" fmla="*/ 961268 w 1209257"/>
                    <a:gd name="connsiteY2953" fmla="*/ 277264 h 977923"/>
                    <a:gd name="connsiteX2954" fmla="*/ 955445 w 1209257"/>
                    <a:gd name="connsiteY2954" fmla="*/ 270040 h 977923"/>
                    <a:gd name="connsiteX2955" fmla="*/ 961268 w 1209257"/>
                    <a:gd name="connsiteY2955" fmla="*/ 262817 h 977923"/>
                    <a:gd name="connsiteX2956" fmla="*/ 942343 w 1209257"/>
                    <a:gd name="connsiteY2956" fmla="*/ 262817 h 977923"/>
                    <a:gd name="connsiteX2957" fmla="*/ 948652 w 1209257"/>
                    <a:gd name="connsiteY2957" fmla="*/ 270040 h 977923"/>
                    <a:gd name="connsiteX2958" fmla="*/ 942343 w 1209257"/>
                    <a:gd name="connsiteY2958" fmla="*/ 277264 h 977923"/>
                    <a:gd name="connsiteX2959" fmla="*/ 936035 w 1209257"/>
                    <a:gd name="connsiteY2959" fmla="*/ 270040 h 977923"/>
                    <a:gd name="connsiteX2960" fmla="*/ 942343 w 1209257"/>
                    <a:gd name="connsiteY2960" fmla="*/ 262817 h 977923"/>
                    <a:gd name="connsiteX2961" fmla="*/ 904009 w 1209257"/>
                    <a:gd name="connsiteY2961" fmla="*/ 262817 h 977923"/>
                    <a:gd name="connsiteX2962" fmla="*/ 910317 w 1209257"/>
                    <a:gd name="connsiteY2962" fmla="*/ 270040 h 977923"/>
                    <a:gd name="connsiteX2963" fmla="*/ 904009 w 1209257"/>
                    <a:gd name="connsiteY2963" fmla="*/ 276708 h 977923"/>
                    <a:gd name="connsiteX2964" fmla="*/ 897701 w 1209257"/>
                    <a:gd name="connsiteY2964" fmla="*/ 270040 h 977923"/>
                    <a:gd name="connsiteX2965" fmla="*/ 904009 w 1209257"/>
                    <a:gd name="connsiteY2965" fmla="*/ 262817 h 977923"/>
                    <a:gd name="connsiteX2966" fmla="*/ 865675 w 1209257"/>
                    <a:gd name="connsiteY2966" fmla="*/ 262817 h 977923"/>
                    <a:gd name="connsiteX2967" fmla="*/ 871983 w 1209257"/>
                    <a:gd name="connsiteY2967" fmla="*/ 270040 h 977923"/>
                    <a:gd name="connsiteX2968" fmla="*/ 865675 w 1209257"/>
                    <a:gd name="connsiteY2968" fmla="*/ 277264 h 977923"/>
                    <a:gd name="connsiteX2969" fmla="*/ 859852 w 1209257"/>
                    <a:gd name="connsiteY2969" fmla="*/ 270040 h 977923"/>
                    <a:gd name="connsiteX2970" fmla="*/ 865675 w 1209257"/>
                    <a:gd name="connsiteY2970" fmla="*/ 262817 h 977923"/>
                    <a:gd name="connsiteX2971" fmla="*/ 502227 w 1209257"/>
                    <a:gd name="connsiteY2971" fmla="*/ 262817 h 977923"/>
                    <a:gd name="connsiteX2972" fmla="*/ 508536 w 1209257"/>
                    <a:gd name="connsiteY2972" fmla="*/ 270040 h 977923"/>
                    <a:gd name="connsiteX2973" fmla="*/ 502227 w 1209257"/>
                    <a:gd name="connsiteY2973" fmla="*/ 277264 h 977923"/>
                    <a:gd name="connsiteX2974" fmla="*/ 495919 w 1209257"/>
                    <a:gd name="connsiteY2974" fmla="*/ 270040 h 977923"/>
                    <a:gd name="connsiteX2975" fmla="*/ 502227 w 1209257"/>
                    <a:gd name="connsiteY2975" fmla="*/ 262817 h 977923"/>
                    <a:gd name="connsiteX2976" fmla="*/ 483303 w 1209257"/>
                    <a:gd name="connsiteY2976" fmla="*/ 262817 h 977923"/>
                    <a:gd name="connsiteX2977" fmla="*/ 489611 w 1209257"/>
                    <a:gd name="connsiteY2977" fmla="*/ 270040 h 977923"/>
                    <a:gd name="connsiteX2978" fmla="*/ 483303 w 1209257"/>
                    <a:gd name="connsiteY2978" fmla="*/ 277264 h 977923"/>
                    <a:gd name="connsiteX2979" fmla="*/ 476995 w 1209257"/>
                    <a:gd name="connsiteY2979" fmla="*/ 270040 h 977923"/>
                    <a:gd name="connsiteX2980" fmla="*/ 483303 w 1209257"/>
                    <a:gd name="connsiteY2980" fmla="*/ 262817 h 977923"/>
                    <a:gd name="connsiteX2981" fmla="*/ 463893 w 1209257"/>
                    <a:gd name="connsiteY2981" fmla="*/ 262817 h 977923"/>
                    <a:gd name="connsiteX2982" fmla="*/ 470201 w 1209257"/>
                    <a:gd name="connsiteY2982" fmla="*/ 270040 h 977923"/>
                    <a:gd name="connsiteX2983" fmla="*/ 463893 w 1209257"/>
                    <a:gd name="connsiteY2983" fmla="*/ 277264 h 977923"/>
                    <a:gd name="connsiteX2984" fmla="*/ 458070 w 1209257"/>
                    <a:gd name="connsiteY2984" fmla="*/ 270040 h 977923"/>
                    <a:gd name="connsiteX2985" fmla="*/ 463893 w 1209257"/>
                    <a:gd name="connsiteY2985" fmla="*/ 262817 h 977923"/>
                    <a:gd name="connsiteX2986" fmla="*/ 387710 w 1209257"/>
                    <a:gd name="connsiteY2986" fmla="*/ 262817 h 977923"/>
                    <a:gd name="connsiteX2987" fmla="*/ 393533 w 1209257"/>
                    <a:gd name="connsiteY2987" fmla="*/ 270040 h 977923"/>
                    <a:gd name="connsiteX2988" fmla="*/ 387710 w 1209257"/>
                    <a:gd name="connsiteY2988" fmla="*/ 277264 h 977923"/>
                    <a:gd name="connsiteX2989" fmla="*/ 381402 w 1209257"/>
                    <a:gd name="connsiteY2989" fmla="*/ 270040 h 977923"/>
                    <a:gd name="connsiteX2990" fmla="*/ 387710 w 1209257"/>
                    <a:gd name="connsiteY2990" fmla="*/ 262817 h 977923"/>
                    <a:gd name="connsiteX2991" fmla="*/ 368300 w 1209257"/>
                    <a:gd name="connsiteY2991" fmla="*/ 262817 h 977923"/>
                    <a:gd name="connsiteX2992" fmla="*/ 374608 w 1209257"/>
                    <a:gd name="connsiteY2992" fmla="*/ 270040 h 977923"/>
                    <a:gd name="connsiteX2993" fmla="*/ 368300 w 1209257"/>
                    <a:gd name="connsiteY2993" fmla="*/ 277264 h 977923"/>
                    <a:gd name="connsiteX2994" fmla="*/ 362477 w 1209257"/>
                    <a:gd name="connsiteY2994" fmla="*/ 270040 h 977923"/>
                    <a:gd name="connsiteX2995" fmla="*/ 368300 w 1209257"/>
                    <a:gd name="connsiteY2995" fmla="*/ 262817 h 977923"/>
                    <a:gd name="connsiteX2996" fmla="*/ 349376 w 1209257"/>
                    <a:gd name="connsiteY2996" fmla="*/ 262817 h 977923"/>
                    <a:gd name="connsiteX2997" fmla="*/ 355684 w 1209257"/>
                    <a:gd name="connsiteY2997" fmla="*/ 270040 h 977923"/>
                    <a:gd name="connsiteX2998" fmla="*/ 349376 w 1209257"/>
                    <a:gd name="connsiteY2998" fmla="*/ 277264 h 977923"/>
                    <a:gd name="connsiteX2999" fmla="*/ 343068 w 1209257"/>
                    <a:gd name="connsiteY2999" fmla="*/ 270040 h 977923"/>
                    <a:gd name="connsiteX3000" fmla="*/ 349376 w 1209257"/>
                    <a:gd name="connsiteY3000" fmla="*/ 262817 h 977923"/>
                    <a:gd name="connsiteX3001" fmla="*/ 329966 w 1209257"/>
                    <a:gd name="connsiteY3001" fmla="*/ 262817 h 977923"/>
                    <a:gd name="connsiteX3002" fmla="*/ 336274 w 1209257"/>
                    <a:gd name="connsiteY3002" fmla="*/ 270040 h 977923"/>
                    <a:gd name="connsiteX3003" fmla="*/ 329966 w 1209257"/>
                    <a:gd name="connsiteY3003" fmla="*/ 277264 h 977923"/>
                    <a:gd name="connsiteX3004" fmla="*/ 324143 w 1209257"/>
                    <a:gd name="connsiteY3004" fmla="*/ 270040 h 977923"/>
                    <a:gd name="connsiteX3005" fmla="*/ 329966 w 1209257"/>
                    <a:gd name="connsiteY3005" fmla="*/ 262817 h 977923"/>
                    <a:gd name="connsiteX3006" fmla="*/ 311041 w 1209257"/>
                    <a:gd name="connsiteY3006" fmla="*/ 262817 h 977923"/>
                    <a:gd name="connsiteX3007" fmla="*/ 317350 w 1209257"/>
                    <a:gd name="connsiteY3007" fmla="*/ 270040 h 977923"/>
                    <a:gd name="connsiteX3008" fmla="*/ 311041 w 1209257"/>
                    <a:gd name="connsiteY3008" fmla="*/ 277264 h 977923"/>
                    <a:gd name="connsiteX3009" fmla="*/ 304733 w 1209257"/>
                    <a:gd name="connsiteY3009" fmla="*/ 270040 h 977923"/>
                    <a:gd name="connsiteX3010" fmla="*/ 311041 w 1209257"/>
                    <a:gd name="connsiteY3010" fmla="*/ 262817 h 977923"/>
                    <a:gd name="connsiteX3011" fmla="*/ 292117 w 1209257"/>
                    <a:gd name="connsiteY3011" fmla="*/ 262817 h 977923"/>
                    <a:gd name="connsiteX3012" fmla="*/ 297940 w 1209257"/>
                    <a:gd name="connsiteY3012" fmla="*/ 270040 h 977923"/>
                    <a:gd name="connsiteX3013" fmla="*/ 292117 w 1209257"/>
                    <a:gd name="connsiteY3013" fmla="*/ 277264 h 977923"/>
                    <a:gd name="connsiteX3014" fmla="*/ 285809 w 1209257"/>
                    <a:gd name="connsiteY3014" fmla="*/ 270040 h 977923"/>
                    <a:gd name="connsiteX3015" fmla="*/ 292117 w 1209257"/>
                    <a:gd name="connsiteY3015" fmla="*/ 262817 h 977923"/>
                    <a:gd name="connsiteX3016" fmla="*/ 272707 w 1209257"/>
                    <a:gd name="connsiteY3016" fmla="*/ 262817 h 977923"/>
                    <a:gd name="connsiteX3017" fmla="*/ 279015 w 1209257"/>
                    <a:gd name="connsiteY3017" fmla="*/ 270040 h 977923"/>
                    <a:gd name="connsiteX3018" fmla="*/ 272707 w 1209257"/>
                    <a:gd name="connsiteY3018" fmla="*/ 277264 h 977923"/>
                    <a:gd name="connsiteX3019" fmla="*/ 266399 w 1209257"/>
                    <a:gd name="connsiteY3019" fmla="*/ 270040 h 977923"/>
                    <a:gd name="connsiteX3020" fmla="*/ 272707 w 1209257"/>
                    <a:gd name="connsiteY3020" fmla="*/ 262817 h 977923"/>
                    <a:gd name="connsiteX3021" fmla="*/ 253783 w 1209257"/>
                    <a:gd name="connsiteY3021" fmla="*/ 262817 h 977923"/>
                    <a:gd name="connsiteX3022" fmla="*/ 259606 w 1209257"/>
                    <a:gd name="connsiteY3022" fmla="*/ 270040 h 977923"/>
                    <a:gd name="connsiteX3023" fmla="*/ 253783 w 1209257"/>
                    <a:gd name="connsiteY3023" fmla="*/ 277264 h 977923"/>
                    <a:gd name="connsiteX3024" fmla="*/ 247475 w 1209257"/>
                    <a:gd name="connsiteY3024" fmla="*/ 270040 h 977923"/>
                    <a:gd name="connsiteX3025" fmla="*/ 253783 w 1209257"/>
                    <a:gd name="connsiteY3025" fmla="*/ 262817 h 977923"/>
                    <a:gd name="connsiteX3026" fmla="*/ 234373 w 1209257"/>
                    <a:gd name="connsiteY3026" fmla="*/ 262817 h 977923"/>
                    <a:gd name="connsiteX3027" fmla="*/ 240681 w 1209257"/>
                    <a:gd name="connsiteY3027" fmla="*/ 270040 h 977923"/>
                    <a:gd name="connsiteX3028" fmla="*/ 234373 w 1209257"/>
                    <a:gd name="connsiteY3028" fmla="*/ 277264 h 977923"/>
                    <a:gd name="connsiteX3029" fmla="*/ 228550 w 1209257"/>
                    <a:gd name="connsiteY3029" fmla="*/ 270040 h 977923"/>
                    <a:gd name="connsiteX3030" fmla="*/ 234373 w 1209257"/>
                    <a:gd name="connsiteY3030" fmla="*/ 262817 h 977923"/>
                    <a:gd name="connsiteX3031" fmla="*/ 215448 w 1209257"/>
                    <a:gd name="connsiteY3031" fmla="*/ 262817 h 977923"/>
                    <a:gd name="connsiteX3032" fmla="*/ 221757 w 1209257"/>
                    <a:gd name="connsiteY3032" fmla="*/ 270040 h 977923"/>
                    <a:gd name="connsiteX3033" fmla="*/ 215448 w 1209257"/>
                    <a:gd name="connsiteY3033" fmla="*/ 277264 h 977923"/>
                    <a:gd name="connsiteX3034" fmla="*/ 209140 w 1209257"/>
                    <a:gd name="connsiteY3034" fmla="*/ 270040 h 977923"/>
                    <a:gd name="connsiteX3035" fmla="*/ 215448 w 1209257"/>
                    <a:gd name="connsiteY3035" fmla="*/ 262817 h 977923"/>
                    <a:gd name="connsiteX3036" fmla="*/ 196039 w 1209257"/>
                    <a:gd name="connsiteY3036" fmla="*/ 262817 h 977923"/>
                    <a:gd name="connsiteX3037" fmla="*/ 202347 w 1209257"/>
                    <a:gd name="connsiteY3037" fmla="*/ 270040 h 977923"/>
                    <a:gd name="connsiteX3038" fmla="*/ 196039 w 1209257"/>
                    <a:gd name="connsiteY3038" fmla="*/ 277264 h 977923"/>
                    <a:gd name="connsiteX3039" fmla="*/ 190216 w 1209257"/>
                    <a:gd name="connsiteY3039" fmla="*/ 270040 h 977923"/>
                    <a:gd name="connsiteX3040" fmla="*/ 196039 w 1209257"/>
                    <a:gd name="connsiteY3040" fmla="*/ 262817 h 977923"/>
                    <a:gd name="connsiteX3041" fmla="*/ 177114 w 1209257"/>
                    <a:gd name="connsiteY3041" fmla="*/ 262817 h 977923"/>
                    <a:gd name="connsiteX3042" fmla="*/ 183422 w 1209257"/>
                    <a:gd name="connsiteY3042" fmla="*/ 270040 h 977923"/>
                    <a:gd name="connsiteX3043" fmla="*/ 177114 w 1209257"/>
                    <a:gd name="connsiteY3043" fmla="*/ 277264 h 977923"/>
                    <a:gd name="connsiteX3044" fmla="*/ 170806 w 1209257"/>
                    <a:gd name="connsiteY3044" fmla="*/ 270040 h 977923"/>
                    <a:gd name="connsiteX3045" fmla="*/ 177114 w 1209257"/>
                    <a:gd name="connsiteY3045" fmla="*/ 262817 h 977923"/>
                    <a:gd name="connsiteX3046" fmla="*/ 1190788 w 1209257"/>
                    <a:gd name="connsiteY3046" fmla="*/ 241147 h 977923"/>
                    <a:gd name="connsiteX3047" fmla="*/ 1191185 w 1209257"/>
                    <a:gd name="connsiteY3047" fmla="*/ 241566 h 977923"/>
                    <a:gd name="connsiteX3048" fmla="*/ 1194166 w 1209257"/>
                    <a:gd name="connsiteY3048" fmla="*/ 251170 h 977923"/>
                    <a:gd name="connsiteX3049" fmla="*/ 1190788 w 1209257"/>
                    <a:gd name="connsiteY3049" fmla="*/ 255038 h 977923"/>
                    <a:gd name="connsiteX3050" fmla="*/ 1184965 w 1209257"/>
                    <a:gd name="connsiteY3050" fmla="*/ 247815 h 977923"/>
                    <a:gd name="connsiteX3051" fmla="*/ 1190788 w 1209257"/>
                    <a:gd name="connsiteY3051" fmla="*/ 241147 h 977923"/>
                    <a:gd name="connsiteX3052" fmla="*/ 1171864 w 1209257"/>
                    <a:gd name="connsiteY3052" fmla="*/ 241147 h 977923"/>
                    <a:gd name="connsiteX3053" fmla="*/ 1178172 w 1209257"/>
                    <a:gd name="connsiteY3053" fmla="*/ 247815 h 977923"/>
                    <a:gd name="connsiteX3054" fmla="*/ 1171864 w 1209257"/>
                    <a:gd name="connsiteY3054" fmla="*/ 255038 h 977923"/>
                    <a:gd name="connsiteX3055" fmla="*/ 1165556 w 1209257"/>
                    <a:gd name="connsiteY3055" fmla="*/ 247815 h 977923"/>
                    <a:gd name="connsiteX3056" fmla="*/ 1171864 w 1209257"/>
                    <a:gd name="connsiteY3056" fmla="*/ 241147 h 977923"/>
                    <a:gd name="connsiteX3057" fmla="*/ 1152939 w 1209257"/>
                    <a:gd name="connsiteY3057" fmla="*/ 241147 h 977923"/>
                    <a:gd name="connsiteX3058" fmla="*/ 1158762 w 1209257"/>
                    <a:gd name="connsiteY3058" fmla="*/ 247815 h 977923"/>
                    <a:gd name="connsiteX3059" fmla="*/ 1152939 w 1209257"/>
                    <a:gd name="connsiteY3059" fmla="*/ 255038 h 977923"/>
                    <a:gd name="connsiteX3060" fmla="*/ 1146631 w 1209257"/>
                    <a:gd name="connsiteY3060" fmla="*/ 247815 h 977923"/>
                    <a:gd name="connsiteX3061" fmla="*/ 1152939 w 1209257"/>
                    <a:gd name="connsiteY3061" fmla="*/ 241147 h 977923"/>
                    <a:gd name="connsiteX3062" fmla="*/ 1133529 w 1209257"/>
                    <a:gd name="connsiteY3062" fmla="*/ 241147 h 977923"/>
                    <a:gd name="connsiteX3063" fmla="*/ 1139838 w 1209257"/>
                    <a:gd name="connsiteY3063" fmla="*/ 247815 h 977923"/>
                    <a:gd name="connsiteX3064" fmla="*/ 1133529 w 1209257"/>
                    <a:gd name="connsiteY3064" fmla="*/ 255038 h 977923"/>
                    <a:gd name="connsiteX3065" fmla="*/ 1127221 w 1209257"/>
                    <a:gd name="connsiteY3065" fmla="*/ 247815 h 977923"/>
                    <a:gd name="connsiteX3066" fmla="*/ 1133529 w 1209257"/>
                    <a:gd name="connsiteY3066" fmla="*/ 241147 h 977923"/>
                    <a:gd name="connsiteX3067" fmla="*/ 1114605 w 1209257"/>
                    <a:gd name="connsiteY3067" fmla="*/ 241147 h 977923"/>
                    <a:gd name="connsiteX3068" fmla="*/ 1120913 w 1209257"/>
                    <a:gd name="connsiteY3068" fmla="*/ 247815 h 977923"/>
                    <a:gd name="connsiteX3069" fmla="*/ 1114605 w 1209257"/>
                    <a:gd name="connsiteY3069" fmla="*/ 255038 h 977923"/>
                    <a:gd name="connsiteX3070" fmla="*/ 1108297 w 1209257"/>
                    <a:gd name="connsiteY3070" fmla="*/ 247815 h 977923"/>
                    <a:gd name="connsiteX3071" fmla="*/ 1114605 w 1209257"/>
                    <a:gd name="connsiteY3071" fmla="*/ 241147 h 977923"/>
                    <a:gd name="connsiteX3072" fmla="*/ 1095195 w 1209257"/>
                    <a:gd name="connsiteY3072" fmla="*/ 241147 h 977923"/>
                    <a:gd name="connsiteX3073" fmla="*/ 1101503 w 1209257"/>
                    <a:gd name="connsiteY3073" fmla="*/ 247815 h 977923"/>
                    <a:gd name="connsiteX3074" fmla="*/ 1095195 w 1209257"/>
                    <a:gd name="connsiteY3074" fmla="*/ 255038 h 977923"/>
                    <a:gd name="connsiteX3075" fmla="*/ 1089372 w 1209257"/>
                    <a:gd name="connsiteY3075" fmla="*/ 247815 h 977923"/>
                    <a:gd name="connsiteX3076" fmla="*/ 1095195 w 1209257"/>
                    <a:gd name="connsiteY3076" fmla="*/ 241147 h 977923"/>
                    <a:gd name="connsiteX3077" fmla="*/ 1076271 w 1209257"/>
                    <a:gd name="connsiteY3077" fmla="*/ 241147 h 977923"/>
                    <a:gd name="connsiteX3078" fmla="*/ 1082579 w 1209257"/>
                    <a:gd name="connsiteY3078" fmla="*/ 247815 h 977923"/>
                    <a:gd name="connsiteX3079" fmla="*/ 1076271 w 1209257"/>
                    <a:gd name="connsiteY3079" fmla="*/ 255038 h 977923"/>
                    <a:gd name="connsiteX3080" fmla="*/ 1069963 w 1209257"/>
                    <a:gd name="connsiteY3080" fmla="*/ 247815 h 977923"/>
                    <a:gd name="connsiteX3081" fmla="*/ 1076271 w 1209257"/>
                    <a:gd name="connsiteY3081" fmla="*/ 241147 h 977923"/>
                    <a:gd name="connsiteX3082" fmla="*/ 1057346 w 1209257"/>
                    <a:gd name="connsiteY3082" fmla="*/ 241147 h 977923"/>
                    <a:gd name="connsiteX3083" fmla="*/ 1063169 w 1209257"/>
                    <a:gd name="connsiteY3083" fmla="*/ 247815 h 977923"/>
                    <a:gd name="connsiteX3084" fmla="*/ 1057346 w 1209257"/>
                    <a:gd name="connsiteY3084" fmla="*/ 255038 h 977923"/>
                    <a:gd name="connsiteX3085" fmla="*/ 1051038 w 1209257"/>
                    <a:gd name="connsiteY3085" fmla="*/ 247815 h 977923"/>
                    <a:gd name="connsiteX3086" fmla="*/ 1057346 w 1209257"/>
                    <a:gd name="connsiteY3086" fmla="*/ 241147 h 977923"/>
                    <a:gd name="connsiteX3087" fmla="*/ 1037936 w 1209257"/>
                    <a:gd name="connsiteY3087" fmla="*/ 241147 h 977923"/>
                    <a:gd name="connsiteX3088" fmla="*/ 1044245 w 1209257"/>
                    <a:gd name="connsiteY3088" fmla="*/ 247815 h 977923"/>
                    <a:gd name="connsiteX3089" fmla="*/ 1037936 w 1209257"/>
                    <a:gd name="connsiteY3089" fmla="*/ 255038 h 977923"/>
                    <a:gd name="connsiteX3090" fmla="*/ 1031628 w 1209257"/>
                    <a:gd name="connsiteY3090" fmla="*/ 247815 h 977923"/>
                    <a:gd name="connsiteX3091" fmla="*/ 1037936 w 1209257"/>
                    <a:gd name="connsiteY3091" fmla="*/ 241147 h 977923"/>
                    <a:gd name="connsiteX3092" fmla="*/ 1019012 w 1209257"/>
                    <a:gd name="connsiteY3092" fmla="*/ 241147 h 977923"/>
                    <a:gd name="connsiteX3093" fmla="*/ 1024835 w 1209257"/>
                    <a:gd name="connsiteY3093" fmla="*/ 247815 h 977923"/>
                    <a:gd name="connsiteX3094" fmla="*/ 1019012 w 1209257"/>
                    <a:gd name="connsiteY3094" fmla="*/ 255038 h 977923"/>
                    <a:gd name="connsiteX3095" fmla="*/ 1012704 w 1209257"/>
                    <a:gd name="connsiteY3095" fmla="*/ 247815 h 977923"/>
                    <a:gd name="connsiteX3096" fmla="*/ 1019012 w 1209257"/>
                    <a:gd name="connsiteY3096" fmla="*/ 241147 h 977923"/>
                    <a:gd name="connsiteX3097" fmla="*/ 999602 w 1209257"/>
                    <a:gd name="connsiteY3097" fmla="*/ 241147 h 977923"/>
                    <a:gd name="connsiteX3098" fmla="*/ 1005910 w 1209257"/>
                    <a:gd name="connsiteY3098" fmla="*/ 247815 h 977923"/>
                    <a:gd name="connsiteX3099" fmla="*/ 999602 w 1209257"/>
                    <a:gd name="connsiteY3099" fmla="*/ 255038 h 977923"/>
                    <a:gd name="connsiteX3100" fmla="*/ 993779 w 1209257"/>
                    <a:gd name="connsiteY3100" fmla="*/ 247815 h 977923"/>
                    <a:gd name="connsiteX3101" fmla="*/ 999602 w 1209257"/>
                    <a:gd name="connsiteY3101" fmla="*/ 241147 h 977923"/>
                    <a:gd name="connsiteX3102" fmla="*/ 980678 w 1209257"/>
                    <a:gd name="connsiteY3102" fmla="*/ 241147 h 977923"/>
                    <a:gd name="connsiteX3103" fmla="*/ 986986 w 1209257"/>
                    <a:gd name="connsiteY3103" fmla="*/ 247815 h 977923"/>
                    <a:gd name="connsiteX3104" fmla="*/ 980678 w 1209257"/>
                    <a:gd name="connsiteY3104" fmla="*/ 255038 h 977923"/>
                    <a:gd name="connsiteX3105" fmla="*/ 974370 w 1209257"/>
                    <a:gd name="connsiteY3105" fmla="*/ 247815 h 977923"/>
                    <a:gd name="connsiteX3106" fmla="*/ 980678 w 1209257"/>
                    <a:gd name="connsiteY3106" fmla="*/ 241147 h 977923"/>
                    <a:gd name="connsiteX3107" fmla="*/ 961268 w 1209257"/>
                    <a:gd name="connsiteY3107" fmla="*/ 241147 h 977923"/>
                    <a:gd name="connsiteX3108" fmla="*/ 967576 w 1209257"/>
                    <a:gd name="connsiteY3108" fmla="*/ 247815 h 977923"/>
                    <a:gd name="connsiteX3109" fmla="*/ 961268 w 1209257"/>
                    <a:gd name="connsiteY3109" fmla="*/ 255038 h 977923"/>
                    <a:gd name="connsiteX3110" fmla="*/ 955445 w 1209257"/>
                    <a:gd name="connsiteY3110" fmla="*/ 247815 h 977923"/>
                    <a:gd name="connsiteX3111" fmla="*/ 961268 w 1209257"/>
                    <a:gd name="connsiteY3111" fmla="*/ 241147 h 977923"/>
                    <a:gd name="connsiteX3112" fmla="*/ 942343 w 1209257"/>
                    <a:gd name="connsiteY3112" fmla="*/ 241147 h 977923"/>
                    <a:gd name="connsiteX3113" fmla="*/ 948652 w 1209257"/>
                    <a:gd name="connsiteY3113" fmla="*/ 247815 h 977923"/>
                    <a:gd name="connsiteX3114" fmla="*/ 942343 w 1209257"/>
                    <a:gd name="connsiteY3114" fmla="*/ 255038 h 977923"/>
                    <a:gd name="connsiteX3115" fmla="*/ 936035 w 1209257"/>
                    <a:gd name="connsiteY3115" fmla="*/ 247815 h 977923"/>
                    <a:gd name="connsiteX3116" fmla="*/ 942343 w 1209257"/>
                    <a:gd name="connsiteY3116" fmla="*/ 241147 h 977923"/>
                    <a:gd name="connsiteX3117" fmla="*/ 904009 w 1209257"/>
                    <a:gd name="connsiteY3117" fmla="*/ 241147 h 977923"/>
                    <a:gd name="connsiteX3118" fmla="*/ 910317 w 1209257"/>
                    <a:gd name="connsiteY3118" fmla="*/ 247815 h 977923"/>
                    <a:gd name="connsiteX3119" fmla="*/ 904009 w 1209257"/>
                    <a:gd name="connsiteY3119" fmla="*/ 255038 h 977923"/>
                    <a:gd name="connsiteX3120" fmla="*/ 897701 w 1209257"/>
                    <a:gd name="connsiteY3120" fmla="*/ 247815 h 977923"/>
                    <a:gd name="connsiteX3121" fmla="*/ 904009 w 1209257"/>
                    <a:gd name="connsiteY3121" fmla="*/ 241147 h 977923"/>
                    <a:gd name="connsiteX3122" fmla="*/ 885085 w 1209257"/>
                    <a:gd name="connsiteY3122" fmla="*/ 241147 h 977923"/>
                    <a:gd name="connsiteX3123" fmla="*/ 890908 w 1209257"/>
                    <a:gd name="connsiteY3123" fmla="*/ 247815 h 977923"/>
                    <a:gd name="connsiteX3124" fmla="*/ 885085 w 1209257"/>
                    <a:gd name="connsiteY3124" fmla="*/ 255038 h 977923"/>
                    <a:gd name="connsiteX3125" fmla="*/ 878777 w 1209257"/>
                    <a:gd name="connsiteY3125" fmla="*/ 247815 h 977923"/>
                    <a:gd name="connsiteX3126" fmla="*/ 885085 w 1209257"/>
                    <a:gd name="connsiteY3126" fmla="*/ 241147 h 977923"/>
                    <a:gd name="connsiteX3127" fmla="*/ 865675 w 1209257"/>
                    <a:gd name="connsiteY3127" fmla="*/ 241147 h 977923"/>
                    <a:gd name="connsiteX3128" fmla="*/ 871983 w 1209257"/>
                    <a:gd name="connsiteY3128" fmla="*/ 247815 h 977923"/>
                    <a:gd name="connsiteX3129" fmla="*/ 865675 w 1209257"/>
                    <a:gd name="connsiteY3129" fmla="*/ 255038 h 977923"/>
                    <a:gd name="connsiteX3130" fmla="*/ 859852 w 1209257"/>
                    <a:gd name="connsiteY3130" fmla="*/ 247815 h 977923"/>
                    <a:gd name="connsiteX3131" fmla="*/ 865675 w 1209257"/>
                    <a:gd name="connsiteY3131" fmla="*/ 241147 h 977923"/>
                    <a:gd name="connsiteX3132" fmla="*/ 502227 w 1209257"/>
                    <a:gd name="connsiteY3132" fmla="*/ 241147 h 977923"/>
                    <a:gd name="connsiteX3133" fmla="*/ 508536 w 1209257"/>
                    <a:gd name="connsiteY3133" fmla="*/ 247815 h 977923"/>
                    <a:gd name="connsiteX3134" fmla="*/ 502227 w 1209257"/>
                    <a:gd name="connsiteY3134" fmla="*/ 255038 h 977923"/>
                    <a:gd name="connsiteX3135" fmla="*/ 495919 w 1209257"/>
                    <a:gd name="connsiteY3135" fmla="*/ 247815 h 977923"/>
                    <a:gd name="connsiteX3136" fmla="*/ 502227 w 1209257"/>
                    <a:gd name="connsiteY3136" fmla="*/ 241147 h 977923"/>
                    <a:gd name="connsiteX3137" fmla="*/ 463893 w 1209257"/>
                    <a:gd name="connsiteY3137" fmla="*/ 241147 h 977923"/>
                    <a:gd name="connsiteX3138" fmla="*/ 470201 w 1209257"/>
                    <a:gd name="connsiteY3138" fmla="*/ 247815 h 977923"/>
                    <a:gd name="connsiteX3139" fmla="*/ 463893 w 1209257"/>
                    <a:gd name="connsiteY3139" fmla="*/ 255038 h 977923"/>
                    <a:gd name="connsiteX3140" fmla="*/ 458070 w 1209257"/>
                    <a:gd name="connsiteY3140" fmla="*/ 247815 h 977923"/>
                    <a:gd name="connsiteX3141" fmla="*/ 463893 w 1209257"/>
                    <a:gd name="connsiteY3141" fmla="*/ 241147 h 977923"/>
                    <a:gd name="connsiteX3142" fmla="*/ 444969 w 1209257"/>
                    <a:gd name="connsiteY3142" fmla="*/ 241147 h 977923"/>
                    <a:gd name="connsiteX3143" fmla="*/ 451277 w 1209257"/>
                    <a:gd name="connsiteY3143" fmla="*/ 247815 h 977923"/>
                    <a:gd name="connsiteX3144" fmla="*/ 444969 w 1209257"/>
                    <a:gd name="connsiteY3144" fmla="*/ 255038 h 977923"/>
                    <a:gd name="connsiteX3145" fmla="*/ 438661 w 1209257"/>
                    <a:gd name="connsiteY3145" fmla="*/ 247815 h 977923"/>
                    <a:gd name="connsiteX3146" fmla="*/ 444969 w 1209257"/>
                    <a:gd name="connsiteY3146" fmla="*/ 241147 h 977923"/>
                    <a:gd name="connsiteX3147" fmla="*/ 349376 w 1209257"/>
                    <a:gd name="connsiteY3147" fmla="*/ 241147 h 977923"/>
                    <a:gd name="connsiteX3148" fmla="*/ 355684 w 1209257"/>
                    <a:gd name="connsiteY3148" fmla="*/ 247815 h 977923"/>
                    <a:gd name="connsiteX3149" fmla="*/ 349376 w 1209257"/>
                    <a:gd name="connsiteY3149" fmla="*/ 255038 h 977923"/>
                    <a:gd name="connsiteX3150" fmla="*/ 343068 w 1209257"/>
                    <a:gd name="connsiteY3150" fmla="*/ 247815 h 977923"/>
                    <a:gd name="connsiteX3151" fmla="*/ 349376 w 1209257"/>
                    <a:gd name="connsiteY3151" fmla="*/ 241147 h 977923"/>
                    <a:gd name="connsiteX3152" fmla="*/ 329966 w 1209257"/>
                    <a:gd name="connsiteY3152" fmla="*/ 241147 h 977923"/>
                    <a:gd name="connsiteX3153" fmla="*/ 336274 w 1209257"/>
                    <a:gd name="connsiteY3153" fmla="*/ 247815 h 977923"/>
                    <a:gd name="connsiteX3154" fmla="*/ 329966 w 1209257"/>
                    <a:gd name="connsiteY3154" fmla="*/ 255038 h 977923"/>
                    <a:gd name="connsiteX3155" fmla="*/ 324143 w 1209257"/>
                    <a:gd name="connsiteY3155" fmla="*/ 247815 h 977923"/>
                    <a:gd name="connsiteX3156" fmla="*/ 329966 w 1209257"/>
                    <a:gd name="connsiteY3156" fmla="*/ 241147 h 977923"/>
                    <a:gd name="connsiteX3157" fmla="*/ 311041 w 1209257"/>
                    <a:gd name="connsiteY3157" fmla="*/ 241147 h 977923"/>
                    <a:gd name="connsiteX3158" fmla="*/ 317350 w 1209257"/>
                    <a:gd name="connsiteY3158" fmla="*/ 247815 h 977923"/>
                    <a:gd name="connsiteX3159" fmla="*/ 311041 w 1209257"/>
                    <a:gd name="connsiteY3159" fmla="*/ 255038 h 977923"/>
                    <a:gd name="connsiteX3160" fmla="*/ 304733 w 1209257"/>
                    <a:gd name="connsiteY3160" fmla="*/ 247815 h 977923"/>
                    <a:gd name="connsiteX3161" fmla="*/ 311041 w 1209257"/>
                    <a:gd name="connsiteY3161" fmla="*/ 241147 h 977923"/>
                    <a:gd name="connsiteX3162" fmla="*/ 292117 w 1209257"/>
                    <a:gd name="connsiteY3162" fmla="*/ 241147 h 977923"/>
                    <a:gd name="connsiteX3163" fmla="*/ 297940 w 1209257"/>
                    <a:gd name="connsiteY3163" fmla="*/ 247815 h 977923"/>
                    <a:gd name="connsiteX3164" fmla="*/ 292117 w 1209257"/>
                    <a:gd name="connsiteY3164" fmla="*/ 255038 h 977923"/>
                    <a:gd name="connsiteX3165" fmla="*/ 285809 w 1209257"/>
                    <a:gd name="connsiteY3165" fmla="*/ 247815 h 977923"/>
                    <a:gd name="connsiteX3166" fmla="*/ 292117 w 1209257"/>
                    <a:gd name="connsiteY3166" fmla="*/ 241147 h 977923"/>
                    <a:gd name="connsiteX3167" fmla="*/ 272707 w 1209257"/>
                    <a:gd name="connsiteY3167" fmla="*/ 241147 h 977923"/>
                    <a:gd name="connsiteX3168" fmla="*/ 279015 w 1209257"/>
                    <a:gd name="connsiteY3168" fmla="*/ 247815 h 977923"/>
                    <a:gd name="connsiteX3169" fmla="*/ 272707 w 1209257"/>
                    <a:gd name="connsiteY3169" fmla="*/ 255038 h 977923"/>
                    <a:gd name="connsiteX3170" fmla="*/ 266399 w 1209257"/>
                    <a:gd name="connsiteY3170" fmla="*/ 247815 h 977923"/>
                    <a:gd name="connsiteX3171" fmla="*/ 272707 w 1209257"/>
                    <a:gd name="connsiteY3171" fmla="*/ 241147 h 977923"/>
                    <a:gd name="connsiteX3172" fmla="*/ 253783 w 1209257"/>
                    <a:gd name="connsiteY3172" fmla="*/ 241147 h 977923"/>
                    <a:gd name="connsiteX3173" fmla="*/ 259606 w 1209257"/>
                    <a:gd name="connsiteY3173" fmla="*/ 247815 h 977923"/>
                    <a:gd name="connsiteX3174" fmla="*/ 253783 w 1209257"/>
                    <a:gd name="connsiteY3174" fmla="*/ 255038 h 977923"/>
                    <a:gd name="connsiteX3175" fmla="*/ 247475 w 1209257"/>
                    <a:gd name="connsiteY3175" fmla="*/ 247815 h 977923"/>
                    <a:gd name="connsiteX3176" fmla="*/ 253783 w 1209257"/>
                    <a:gd name="connsiteY3176" fmla="*/ 241147 h 977923"/>
                    <a:gd name="connsiteX3177" fmla="*/ 234373 w 1209257"/>
                    <a:gd name="connsiteY3177" fmla="*/ 241147 h 977923"/>
                    <a:gd name="connsiteX3178" fmla="*/ 240681 w 1209257"/>
                    <a:gd name="connsiteY3178" fmla="*/ 247815 h 977923"/>
                    <a:gd name="connsiteX3179" fmla="*/ 234373 w 1209257"/>
                    <a:gd name="connsiteY3179" fmla="*/ 255038 h 977923"/>
                    <a:gd name="connsiteX3180" fmla="*/ 228550 w 1209257"/>
                    <a:gd name="connsiteY3180" fmla="*/ 247815 h 977923"/>
                    <a:gd name="connsiteX3181" fmla="*/ 234373 w 1209257"/>
                    <a:gd name="connsiteY3181" fmla="*/ 241147 h 977923"/>
                    <a:gd name="connsiteX3182" fmla="*/ 215448 w 1209257"/>
                    <a:gd name="connsiteY3182" fmla="*/ 241147 h 977923"/>
                    <a:gd name="connsiteX3183" fmla="*/ 221757 w 1209257"/>
                    <a:gd name="connsiteY3183" fmla="*/ 247815 h 977923"/>
                    <a:gd name="connsiteX3184" fmla="*/ 215448 w 1209257"/>
                    <a:gd name="connsiteY3184" fmla="*/ 255038 h 977923"/>
                    <a:gd name="connsiteX3185" fmla="*/ 209140 w 1209257"/>
                    <a:gd name="connsiteY3185" fmla="*/ 247815 h 977923"/>
                    <a:gd name="connsiteX3186" fmla="*/ 215448 w 1209257"/>
                    <a:gd name="connsiteY3186" fmla="*/ 241147 h 977923"/>
                    <a:gd name="connsiteX3187" fmla="*/ 196039 w 1209257"/>
                    <a:gd name="connsiteY3187" fmla="*/ 241147 h 977923"/>
                    <a:gd name="connsiteX3188" fmla="*/ 202347 w 1209257"/>
                    <a:gd name="connsiteY3188" fmla="*/ 247815 h 977923"/>
                    <a:gd name="connsiteX3189" fmla="*/ 196039 w 1209257"/>
                    <a:gd name="connsiteY3189" fmla="*/ 255038 h 977923"/>
                    <a:gd name="connsiteX3190" fmla="*/ 190216 w 1209257"/>
                    <a:gd name="connsiteY3190" fmla="*/ 247815 h 977923"/>
                    <a:gd name="connsiteX3191" fmla="*/ 196039 w 1209257"/>
                    <a:gd name="connsiteY3191" fmla="*/ 241147 h 977923"/>
                    <a:gd name="connsiteX3192" fmla="*/ 177114 w 1209257"/>
                    <a:gd name="connsiteY3192" fmla="*/ 241147 h 977923"/>
                    <a:gd name="connsiteX3193" fmla="*/ 183422 w 1209257"/>
                    <a:gd name="connsiteY3193" fmla="*/ 247815 h 977923"/>
                    <a:gd name="connsiteX3194" fmla="*/ 177114 w 1209257"/>
                    <a:gd name="connsiteY3194" fmla="*/ 255038 h 977923"/>
                    <a:gd name="connsiteX3195" fmla="*/ 170806 w 1209257"/>
                    <a:gd name="connsiteY3195" fmla="*/ 247815 h 977923"/>
                    <a:gd name="connsiteX3196" fmla="*/ 177114 w 1209257"/>
                    <a:gd name="connsiteY3196" fmla="*/ 241147 h 977923"/>
                    <a:gd name="connsiteX3197" fmla="*/ 158190 w 1209257"/>
                    <a:gd name="connsiteY3197" fmla="*/ 241147 h 977923"/>
                    <a:gd name="connsiteX3198" fmla="*/ 164013 w 1209257"/>
                    <a:gd name="connsiteY3198" fmla="*/ 247815 h 977923"/>
                    <a:gd name="connsiteX3199" fmla="*/ 158190 w 1209257"/>
                    <a:gd name="connsiteY3199" fmla="*/ 255038 h 977923"/>
                    <a:gd name="connsiteX3200" fmla="*/ 151882 w 1209257"/>
                    <a:gd name="connsiteY3200" fmla="*/ 247815 h 977923"/>
                    <a:gd name="connsiteX3201" fmla="*/ 158190 w 1209257"/>
                    <a:gd name="connsiteY3201" fmla="*/ 241147 h 977923"/>
                    <a:gd name="connsiteX3202" fmla="*/ 62111 w 1209257"/>
                    <a:gd name="connsiteY3202" fmla="*/ 241147 h 977923"/>
                    <a:gd name="connsiteX3203" fmla="*/ 68420 w 1209257"/>
                    <a:gd name="connsiteY3203" fmla="*/ 247815 h 977923"/>
                    <a:gd name="connsiteX3204" fmla="*/ 62111 w 1209257"/>
                    <a:gd name="connsiteY3204" fmla="*/ 255038 h 977923"/>
                    <a:gd name="connsiteX3205" fmla="*/ 56289 w 1209257"/>
                    <a:gd name="connsiteY3205" fmla="*/ 247815 h 977923"/>
                    <a:gd name="connsiteX3206" fmla="*/ 62111 w 1209257"/>
                    <a:gd name="connsiteY3206" fmla="*/ 241147 h 977923"/>
                    <a:gd name="connsiteX3207" fmla="*/ 43187 w 1209257"/>
                    <a:gd name="connsiteY3207" fmla="*/ 241147 h 977923"/>
                    <a:gd name="connsiteX3208" fmla="*/ 49495 w 1209257"/>
                    <a:gd name="connsiteY3208" fmla="*/ 247815 h 977923"/>
                    <a:gd name="connsiteX3209" fmla="*/ 43187 w 1209257"/>
                    <a:gd name="connsiteY3209" fmla="*/ 255038 h 977923"/>
                    <a:gd name="connsiteX3210" fmla="*/ 36879 w 1209257"/>
                    <a:gd name="connsiteY3210" fmla="*/ 247815 h 977923"/>
                    <a:gd name="connsiteX3211" fmla="*/ 43187 w 1209257"/>
                    <a:gd name="connsiteY3211" fmla="*/ 241147 h 977923"/>
                    <a:gd name="connsiteX3212" fmla="*/ 1185999 w 1209257"/>
                    <a:gd name="connsiteY3212" fmla="*/ 224862 h 977923"/>
                    <a:gd name="connsiteX3213" fmla="*/ 1187294 w 1209257"/>
                    <a:gd name="connsiteY3213" fmla="*/ 229034 h 977923"/>
                    <a:gd name="connsiteX3214" fmla="*/ 1184965 w 1209257"/>
                    <a:gd name="connsiteY3214" fmla="*/ 226145 h 977923"/>
                    <a:gd name="connsiteX3215" fmla="*/ 253783 w 1209257"/>
                    <a:gd name="connsiteY3215" fmla="*/ 220033 h 977923"/>
                    <a:gd name="connsiteX3216" fmla="*/ 258635 w 1209257"/>
                    <a:gd name="connsiteY3216" fmla="*/ 226145 h 977923"/>
                    <a:gd name="connsiteX3217" fmla="*/ 253783 w 1209257"/>
                    <a:gd name="connsiteY3217" fmla="*/ 232257 h 977923"/>
                    <a:gd name="connsiteX3218" fmla="*/ 248445 w 1209257"/>
                    <a:gd name="connsiteY3218" fmla="*/ 226145 h 977923"/>
                    <a:gd name="connsiteX3219" fmla="*/ 253783 w 1209257"/>
                    <a:gd name="connsiteY3219" fmla="*/ 220033 h 977923"/>
                    <a:gd name="connsiteX3220" fmla="*/ 1171864 w 1209257"/>
                    <a:gd name="connsiteY3220" fmla="*/ 218922 h 977923"/>
                    <a:gd name="connsiteX3221" fmla="*/ 1178172 w 1209257"/>
                    <a:gd name="connsiteY3221" fmla="*/ 226145 h 977923"/>
                    <a:gd name="connsiteX3222" fmla="*/ 1171864 w 1209257"/>
                    <a:gd name="connsiteY3222" fmla="*/ 233368 h 977923"/>
                    <a:gd name="connsiteX3223" fmla="*/ 1165556 w 1209257"/>
                    <a:gd name="connsiteY3223" fmla="*/ 226145 h 977923"/>
                    <a:gd name="connsiteX3224" fmla="*/ 1171864 w 1209257"/>
                    <a:gd name="connsiteY3224" fmla="*/ 218922 h 977923"/>
                    <a:gd name="connsiteX3225" fmla="*/ 1152939 w 1209257"/>
                    <a:gd name="connsiteY3225" fmla="*/ 218922 h 977923"/>
                    <a:gd name="connsiteX3226" fmla="*/ 1158762 w 1209257"/>
                    <a:gd name="connsiteY3226" fmla="*/ 226145 h 977923"/>
                    <a:gd name="connsiteX3227" fmla="*/ 1152939 w 1209257"/>
                    <a:gd name="connsiteY3227" fmla="*/ 233368 h 977923"/>
                    <a:gd name="connsiteX3228" fmla="*/ 1146631 w 1209257"/>
                    <a:gd name="connsiteY3228" fmla="*/ 226145 h 977923"/>
                    <a:gd name="connsiteX3229" fmla="*/ 1152939 w 1209257"/>
                    <a:gd name="connsiteY3229" fmla="*/ 218922 h 977923"/>
                    <a:gd name="connsiteX3230" fmla="*/ 1133529 w 1209257"/>
                    <a:gd name="connsiteY3230" fmla="*/ 218922 h 977923"/>
                    <a:gd name="connsiteX3231" fmla="*/ 1139838 w 1209257"/>
                    <a:gd name="connsiteY3231" fmla="*/ 226145 h 977923"/>
                    <a:gd name="connsiteX3232" fmla="*/ 1133529 w 1209257"/>
                    <a:gd name="connsiteY3232" fmla="*/ 233368 h 977923"/>
                    <a:gd name="connsiteX3233" fmla="*/ 1127221 w 1209257"/>
                    <a:gd name="connsiteY3233" fmla="*/ 226145 h 977923"/>
                    <a:gd name="connsiteX3234" fmla="*/ 1133529 w 1209257"/>
                    <a:gd name="connsiteY3234" fmla="*/ 218922 h 977923"/>
                    <a:gd name="connsiteX3235" fmla="*/ 1114605 w 1209257"/>
                    <a:gd name="connsiteY3235" fmla="*/ 218922 h 977923"/>
                    <a:gd name="connsiteX3236" fmla="*/ 1120913 w 1209257"/>
                    <a:gd name="connsiteY3236" fmla="*/ 226145 h 977923"/>
                    <a:gd name="connsiteX3237" fmla="*/ 1114605 w 1209257"/>
                    <a:gd name="connsiteY3237" fmla="*/ 233368 h 977923"/>
                    <a:gd name="connsiteX3238" fmla="*/ 1108297 w 1209257"/>
                    <a:gd name="connsiteY3238" fmla="*/ 226145 h 977923"/>
                    <a:gd name="connsiteX3239" fmla="*/ 1114605 w 1209257"/>
                    <a:gd name="connsiteY3239" fmla="*/ 218922 h 977923"/>
                    <a:gd name="connsiteX3240" fmla="*/ 1095195 w 1209257"/>
                    <a:gd name="connsiteY3240" fmla="*/ 218922 h 977923"/>
                    <a:gd name="connsiteX3241" fmla="*/ 1101503 w 1209257"/>
                    <a:gd name="connsiteY3241" fmla="*/ 226145 h 977923"/>
                    <a:gd name="connsiteX3242" fmla="*/ 1095195 w 1209257"/>
                    <a:gd name="connsiteY3242" fmla="*/ 233368 h 977923"/>
                    <a:gd name="connsiteX3243" fmla="*/ 1089372 w 1209257"/>
                    <a:gd name="connsiteY3243" fmla="*/ 226145 h 977923"/>
                    <a:gd name="connsiteX3244" fmla="*/ 1095195 w 1209257"/>
                    <a:gd name="connsiteY3244" fmla="*/ 218922 h 977923"/>
                    <a:gd name="connsiteX3245" fmla="*/ 1076271 w 1209257"/>
                    <a:gd name="connsiteY3245" fmla="*/ 218922 h 977923"/>
                    <a:gd name="connsiteX3246" fmla="*/ 1082579 w 1209257"/>
                    <a:gd name="connsiteY3246" fmla="*/ 226145 h 977923"/>
                    <a:gd name="connsiteX3247" fmla="*/ 1076271 w 1209257"/>
                    <a:gd name="connsiteY3247" fmla="*/ 233368 h 977923"/>
                    <a:gd name="connsiteX3248" fmla="*/ 1069963 w 1209257"/>
                    <a:gd name="connsiteY3248" fmla="*/ 226145 h 977923"/>
                    <a:gd name="connsiteX3249" fmla="*/ 1076271 w 1209257"/>
                    <a:gd name="connsiteY3249" fmla="*/ 218922 h 977923"/>
                    <a:gd name="connsiteX3250" fmla="*/ 1057346 w 1209257"/>
                    <a:gd name="connsiteY3250" fmla="*/ 218922 h 977923"/>
                    <a:gd name="connsiteX3251" fmla="*/ 1063169 w 1209257"/>
                    <a:gd name="connsiteY3251" fmla="*/ 226145 h 977923"/>
                    <a:gd name="connsiteX3252" fmla="*/ 1057346 w 1209257"/>
                    <a:gd name="connsiteY3252" fmla="*/ 233368 h 977923"/>
                    <a:gd name="connsiteX3253" fmla="*/ 1051038 w 1209257"/>
                    <a:gd name="connsiteY3253" fmla="*/ 226145 h 977923"/>
                    <a:gd name="connsiteX3254" fmla="*/ 1057346 w 1209257"/>
                    <a:gd name="connsiteY3254" fmla="*/ 218922 h 977923"/>
                    <a:gd name="connsiteX3255" fmla="*/ 1037936 w 1209257"/>
                    <a:gd name="connsiteY3255" fmla="*/ 218922 h 977923"/>
                    <a:gd name="connsiteX3256" fmla="*/ 1044245 w 1209257"/>
                    <a:gd name="connsiteY3256" fmla="*/ 226145 h 977923"/>
                    <a:gd name="connsiteX3257" fmla="*/ 1037936 w 1209257"/>
                    <a:gd name="connsiteY3257" fmla="*/ 233368 h 977923"/>
                    <a:gd name="connsiteX3258" fmla="*/ 1031628 w 1209257"/>
                    <a:gd name="connsiteY3258" fmla="*/ 226145 h 977923"/>
                    <a:gd name="connsiteX3259" fmla="*/ 1037936 w 1209257"/>
                    <a:gd name="connsiteY3259" fmla="*/ 218922 h 977923"/>
                    <a:gd name="connsiteX3260" fmla="*/ 1019012 w 1209257"/>
                    <a:gd name="connsiteY3260" fmla="*/ 218922 h 977923"/>
                    <a:gd name="connsiteX3261" fmla="*/ 1024835 w 1209257"/>
                    <a:gd name="connsiteY3261" fmla="*/ 226145 h 977923"/>
                    <a:gd name="connsiteX3262" fmla="*/ 1019012 w 1209257"/>
                    <a:gd name="connsiteY3262" fmla="*/ 233368 h 977923"/>
                    <a:gd name="connsiteX3263" fmla="*/ 1012704 w 1209257"/>
                    <a:gd name="connsiteY3263" fmla="*/ 226145 h 977923"/>
                    <a:gd name="connsiteX3264" fmla="*/ 1019012 w 1209257"/>
                    <a:gd name="connsiteY3264" fmla="*/ 218922 h 977923"/>
                    <a:gd name="connsiteX3265" fmla="*/ 999602 w 1209257"/>
                    <a:gd name="connsiteY3265" fmla="*/ 218922 h 977923"/>
                    <a:gd name="connsiteX3266" fmla="*/ 1005910 w 1209257"/>
                    <a:gd name="connsiteY3266" fmla="*/ 226145 h 977923"/>
                    <a:gd name="connsiteX3267" fmla="*/ 999602 w 1209257"/>
                    <a:gd name="connsiteY3267" fmla="*/ 233368 h 977923"/>
                    <a:gd name="connsiteX3268" fmla="*/ 993779 w 1209257"/>
                    <a:gd name="connsiteY3268" fmla="*/ 226145 h 977923"/>
                    <a:gd name="connsiteX3269" fmla="*/ 999602 w 1209257"/>
                    <a:gd name="connsiteY3269" fmla="*/ 218922 h 977923"/>
                    <a:gd name="connsiteX3270" fmla="*/ 980678 w 1209257"/>
                    <a:gd name="connsiteY3270" fmla="*/ 218922 h 977923"/>
                    <a:gd name="connsiteX3271" fmla="*/ 986986 w 1209257"/>
                    <a:gd name="connsiteY3271" fmla="*/ 226145 h 977923"/>
                    <a:gd name="connsiteX3272" fmla="*/ 980678 w 1209257"/>
                    <a:gd name="connsiteY3272" fmla="*/ 233368 h 977923"/>
                    <a:gd name="connsiteX3273" fmla="*/ 974370 w 1209257"/>
                    <a:gd name="connsiteY3273" fmla="*/ 226145 h 977923"/>
                    <a:gd name="connsiteX3274" fmla="*/ 980678 w 1209257"/>
                    <a:gd name="connsiteY3274" fmla="*/ 218922 h 977923"/>
                    <a:gd name="connsiteX3275" fmla="*/ 961268 w 1209257"/>
                    <a:gd name="connsiteY3275" fmla="*/ 218922 h 977923"/>
                    <a:gd name="connsiteX3276" fmla="*/ 967576 w 1209257"/>
                    <a:gd name="connsiteY3276" fmla="*/ 226145 h 977923"/>
                    <a:gd name="connsiteX3277" fmla="*/ 961268 w 1209257"/>
                    <a:gd name="connsiteY3277" fmla="*/ 233368 h 977923"/>
                    <a:gd name="connsiteX3278" fmla="*/ 955445 w 1209257"/>
                    <a:gd name="connsiteY3278" fmla="*/ 226145 h 977923"/>
                    <a:gd name="connsiteX3279" fmla="*/ 961268 w 1209257"/>
                    <a:gd name="connsiteY3279" fmla="*/ 218922 h 977923"/>
                    <a:gd name="connsiteX3280" fmla="*/ 942343 w 1209257"/>
                    <a:gd name="connsiteY3280" fmla="*/ 218922 h 977923"/>
                    <a:gd name="connsiteX3281" fmla="*/ 948652 w 1209257"/>
                    <a:gd name="connsiteY3281" fmla="*/ 226145 h 977923"/>
                    <a:gd name="connsiteX3282" fmla="*/ 942343 w 1209257"/>
                    <a:gd name="connsiteY3282" fmla="*/ 233368 h 977923"/>
                    <a:gd name="connsiteX3283" fmla="*/ 936035 w 1209257"/>
                    <a:gd name="connsiteY3283" fmla="*/ 226145 h 977923"/>
                    <a:gd name="connsiteX3284" fmla="*/ 942343 w 1209257"/>
                    <a:gd name="connsiteY3284" fmla="*/ 218922 h 977923"/>
                    <a:gd name="connsiteX3285" fmla="*/ 904009 w 1209257"/>
                    <a:gd name="connsiteY3285" fmla="*/ 218922 h 977923"/>
                    <a:gd name="connsiteX3286" fmla="*/ 910317 w 1209257"/>
                    <a:gd name="connsiteY3286" fmla="*/ 226145 h 977923"/>
                    <a:gd name="connsiteX3287" fmla="*/ 904009 w 1209257"/>
                    <a:gd name="connsiteY3287" fmla="*/ 233368 h 977923"/>
                    <a:gd name="connsiteX3288" fmla="*/ 897701 w 1209257"/>
                    <a:gd name="connsiteY3288" fmla="*/ 226145 h 977923"/>
                    <a:gd name="connsiteX3289" fmla="*/ 904009 w 1209257"/>
                    <a:gd name="connsiteY3289" fmla="*/ 218922 h 977923"/>
                    <a:gd name="connsiteX3290" fmla="*/ 885085 w 1209257"/>
                    <a:gd name="connsiteY3290" fmla="*/ 218922 h 977923"/>
                    <a:gd name="connsiteX3291" fmla="*/ 890908 w 1209257"/>
                    <a:gd name="connsiteY3291" fmla="*/ 226145 h 977923"/>
                    <a:gd name="connsiteX3292" fmla="*/ 885085 w 1209257"/>
                    <a:gd name="connsiteY3292" fmla="*/ 233368 h 977923"/>
                    <a:gd name="connsiteX3293" fmla="*/ 878777 w 1209257"/>
                    <a:gd name="connsiteY3293" fmla="*/ 226145 h 977923"/>
                    <a:gd name="connsiteX3294" fmla="*/ 885085 w 1209257"/>
                    <a:gd name="connsiteY3294" fmla="*/ 218922 h 977923"/>
                    <a:gd name="connsiteX3295" fmla="*/ 865675 w 1209257"/>
                    <a:gd name="connsiteY3295" fmla="*/ 218922 h 977923"/>
                    <a:gd name="connsiteX3296" fmla="*/ 871983 w 1209257"/>
                    <a:gd name="connsiteY3296" fmla="*/ 226145 h 977923"/>
                    <a:gd name="connsiteX3297" fmla="*/ 865675 w 1209257"/>
                    <a:gd name="connsiteY3297" fmla="*/ 233368 h 977923"/>
                    <a:gd name="connsiteX3298" fmla="*/ 859852 w 1209257"/>
                    <a:gd name="connsiteY3298" fmla="*/ 226145 h 977923"/>
                    <a:gd name="connsiteX3299" fmla="*/ 865675 w 1209257"/>
                    <a:gd name="connsiteY3299" fmla="*/ 218922 h 977923"/>
                    <a:gd name="connsiteX3300" fmla="*/ 597820 w 1209257"/>
                    <a:gd name="connsiteY3300" fmla="*/ 218922 h 977923"/>
                    <a:gd name="connsiteX3301" fmla="*/ 604129 w 1209257"/>
                    <a:gd name="connsiteY3301" fmla="*/ 226145 h 977923"/>
                    <a:gd name="connsiteX3302" fmla="*/ 597820 w 1209257"/>
                    <a:gd name="connsiteY3302" fmla="*/ 233368 h 977923"/>
                    <a:gd name="connsiteX3303" fmla="*/ 591998 w 1209257"/>
                    <a:gd name="connsiteY3303" fmla="*/ 226145 h 977923"/>
                    <a:gd name="connsiteX3304" fmla="*/ 597820 w 1209257"/>
                    <a:gd name="connsiteY3304" fmla="*/ 218922 h 977923"/>
                    <a:gd name="connsiteX3305" fmla="*/ 463893 w 1209257"/>
                    <a:gd name="connsiteY3305" fmla="*/ 218922 h 977923"/>
                    <a:gd name="connsiteX3306" fmla="*/ 470201 w 1209257"/>
                    <a:gd name="connsiteY3306" fmla="*/ 226145 h 977923"/>
                    <a:gd name="connsiteX3307" fmla="*/ 463893 w 1209257"/>
                    <a:gd name="connsiteY3307" fmla="*/ 233368 h 977923"/>
                    <a:gd name="connsiteX3308" fmla="*/ 458070 w 1209257"/>
                    <a:gd name="connsiteY3308" fmla="*/ 226145 h 977923"/>
                    <a:gd name="connsiteX3309" fmla="*/ 463893 w 1209257"/>
                    <a:gd name="connsiteY3309" fmla="*/ 218922 h 977923"/>
                    <a:gd name="connsiteX3310" fmla="*/ 444969 w 1209257"/>
                    <a:gd name="connsiteY3310" fmla="*/ 218922 h 977923"/>
                    <a:gd name="connsiteX3311" fmla="*/ 451277 w 1209257"/>
                    <a:gd name="connsiteY3311" fmla="*/ 226145 h 977923"/>
                    <a:gd name="connsiteX3312" fmla="*/ 444969 w 1209257"/>
                    <a:gd name="connsiteY3312" fmla="*/ 233368 h 977923"/>
                    <a:gd name="connsiteX3313" fmla="*/ 438661 w 1209257"/>
                    <a:gd name="connsiteY3313" fmla="*/ 226145 h 977923"/>
                    <a:gd name="connsiteX3314" fmla="*/ 444969 w 1209257"/>
                    <a:gd name="connsiteY3314" fmla="*/ 218922 h 977923"/>
                    <a:gd name="connsiteX3315" fmla="*/ 349376 w 1209257"/>
                    <a:gd name="connsiteY3315" fmla="*/ 218922 h 977923"/>
                    <a:gd name="connsiteX3316" fmla="*/ 355684 w 1209257"/>
                    <a:gd name="connsiteY3316" fmla="*/ 226145 h 977923"/>
                    <a:gd name="connsiteX3317" fmla="*/ 349376 w 1209257"/>
                    <a:gd name="connsiteY3317" fmla="*/ 233368 h 977923"/>
                    <a:gd name="connsiteX3318" fmla="*/ 343068 w 1209257"/>
                    <a:gd name="connsiteY3318" fmla="*/ 226145 h 977923"/>
                    <a:gd name="connsiteX3319" fmla="*/ 349376 w 1209257"/>
                    <a:gd name="connsiteY3319" fmla="*/ 218922 h 977923"/>
                    <a:gd name="connsiteX3320" fmla="*/ 329966 w 1209257"/>
                    <a:gd name="connsiteY3320" fmla="*/ 218922 h 977923"/>
                    <a:gd name="connsiteX3321" fmla="*/ 336274 w 1209257"/>
                    <a:gd name="connsiteY3321" fmla="*/ 226145 h 977923"/>
                    <a:gd name="connsiteX3322" fmla="*/ 329966 w 1209257"/>
                    <a:gd name="connsiteY3322" fmla="*/ 233368 h 977923"/>
                    <a:gd name="connsiteX3323" fmla="*/ 324143 w 1209257"/>
                    <a:gd name="connsiteY3323" fmla="*/ 226145 h 977923"/>
                    <a:gd name="connsiteX3324" fmla="*/ 329966 w 1209257"/>
                    <a:gd name="connsiteY3324" fmla="*/ 218922 h 977923"/>
                    <a:gd name="connsiteX3325" fmla="*/ 311041 w 1209257"/>
                    <a:gd name="connsiteY3325" fmla="*/ 218922 h 977923"/>
                    <a:gd name="connsiteX3326" fmla="*/ 317350 w 1209257"/>
                    <a:gd name="connsiteY3326" fmla="*/ 226145 h 977923"/>
                    <a:gd name="connsiteX3327" fmla="*/ 311041 w 1209257"/>
                    <a:gd name="connsiteY3327" fmla="*/ 233368 h 977923"/>
                    <a:gd name="connsiteX3328" fmla="*/ 304733 w 1209257"/>
                    <a:gd name="connsiteY3328" fmla="*/ 226145 h 977923"/>
                    <a:gd name="connsiteX3329" fmla="*/ 311041 w 1209257"/>
                    <a:gd name="connsiteY3329" fmla="*/ 218922 h 977923"/>
                    <a:gd name="connsiteX3330" fmla="*/ 292117 w 1209257"/>
                    <a:gd name="connsiteY3330" fmla="*/ 218922 h 977923"/>
                    <a:gd name="connsiteX3331" fmla="*/ 297940 w 1209257"/>
                    <a:gd name="connsiteY3331" fmla="*/ 226145 h 977923"/>
                    <a:gd name="connsiteX3332" fmla="*/ 292117 w 1209257"/>
                    <a:gd name="connsiteY3332" fmla="*/ 233368 h 977923"/>
                    <a:gd name="connsiteX3333" fmla="*/ 285809 w 1209257"/>
                    <a:gd name="connsiteY3333" fmla="*/ 226145 h 977923"/>
                    <a:gd name="connsiteX3334" fmla="*/ 292117 w 1209257"/>
                    <a:gd name="connsiteY3334" fmla="*/ 218922 h 977923"/>
                    <a:gd name="connsiteX3335" fmla="*/ 272707 w 1209257"/>
                    <a:gd name="connsiteY3335" fmla="*/ 218922 h 977923"/>
                    <a:gd name="connsiteX3336" fmla="*/ 279015 w 1209257"/>
                    <a:gd name="connsiteY3336" fmla="*/ 226145 h 977923"/>
                    <a:gd name="connsiteX3337" fmla="*/ 272707 w 1209257"/>
                    <a:gd name="connsiteY3337" fmla="*/ 233368 h 977923"/>
                    <a:gd name="connsiteX3338" fmla="*/ 266399 w 1209257"/>
                    <a:gd name="connsiteY3338" fmla="*/ 226145 h 977923"/>
                    <a:gd name="connsiteX3339" fmla="*/ 272707 w 1209257"/>
                    <a:gd name="connsiteY3339" fmla="*/ 218922 h 977923"/>
                    <a:gd name="connsiteX3340" fmla="*/ 234373 w 1209257"/>
                    <a:gd name="connsiteY3340" fmla="*/ 218922 h 977923"/>
                    <a:gd name="connsiteX3341" fmla="*/ 240681 w 1209257"/>
                    <a:gd name="connsiteY3341" fmla="*/ 226145 h 977923"/>
                    <a:gd name="connsiteX3342" fmla="*/ 234373 w 1209257"/>
                    <a:gd name="connsiteY3342" fmla="*/ 233368 h 977923"/>
                    <a:gd name="connsiteX3343" fmla="*/ 228550 w 1209257"/>
                    <a:gd name="connsiteY3343" fmla="*/ 226145 h 977923"/>
                    <a:gd name="connsiteX3344" fmla="*/ 234373 w 1209257"/>
                    <a:gd name="connsiteY3344" fmla="*/ 218922 h 977923"/>
                    <a:gd name="connsiteX3345" fmla="*/ 215448 w 1209257"/>
                    <a:gd name="connsiteY3345" fmla="*/ 218922 h 977923"/>
                    <a:gd name="connsiteX3346" fmla="*/ 221757 w 1209257"/>
                    <a:gd name="connsiteY3346" fmla="*/ 226145 h 977923"/>
                    <a:gd name="connsiteX3347" fmla="*/ 215448 w 1209257"/>
                    <a:gd name="connsiteY3347" fmla="*/ 233368 h 977923"/>
                    <a:gd name="connsiteX3348" fmla="*/ 209140 w 1209257"/>
                    <a:gd name="connsiteY3348" fmla="*/ 226145 h 977923"/>
                    <a:gd name="connsiteX3349" fmla="*/ 215448 w 1209257"/>
                    <a:gd name="connsiteY3349" fmla="*/ 218922 h 977923"/>
                    <a:gd name="connsiteX3350" fmla="*/ 196039 w 1209257"/>
                    <a:gd name="connsiteY3350" fmla="*/ 218922 h 977923"/>
                    <a:gd name="connsiteX3351" fmla="*/ 202347 w 1209257"/>
                    <a:gd name="connsiteY3351" fmla="*/ 226145 h 977923"/>
                    <a:gd name="connsiteX3352" fmla="*/ 196039 w 1209257"/>
                    <a:gd name="connsiteY3352" fmla="*/ 233368 h 977923"/>
                    <a:gd name="connsiteX3353" fmla="*/ 190216 w 1209257"/>
                    <a:gd name="connsiteY3353" fmla="*/ 226145 h 977923"/>
                    <a:gd name="connsiteX3354" fmla="*/ 196039 w 1209257"/>
                    <a:gd name="connsiteY3354" fmla="*/ 218922 h 977923"/>
                    <a:gd name="connsiteX3355" fmla="*/ 177114 w 1209257"/>
                    <a:gd name="connsiteY3355" fmla="*/ 218922 h 977923"/>
                    <a:gd name="connsiteX3356" fmla="*/ 183422 w 1209257"/>
                    <a:gd name="connsiteY3356" fmla="*/ 226145 h 977923"/>
                    <a:gd name="connsiteX3357" fmla="*/ 177114 w 1209257"/>
                    <a:gd name="connsiteY3357" fmla="*/ 233368 h 977923"/>
                    <a:gd name="connsiteX3358" fmla="*/ 170806 w 1209257"/>
                    <a:gd name="connsiteY3358" fmla="*/ 226145 h 977923"/>
                    <a:gd name="connsiteX3359" fmla="*/ 177114 w 1209257"/>
                    <a:gd name="connsiteY3359" fmla="*/ 218922 h 977923"/>
                    <a:gd name="connsiteX3360" fmla="*/ 158190 w 1209257"/>
                    <a:gd name="connsiteY3360" fmla="*/ 218922 h 977923"/>
                    <a:gd name="connsiteX3361" fmla="*/ 164013 w 1209257"/>
                    <a:gd name="connsiteY3361" fmla="*/ 226145 h 977923"/>
                    <a:gd name="connsiteX3362" fmla="*/ 158190 w 1209257"/>
                    <a:gd name="connsiteY3362" fmla="*/ 233368 h 977923"/>
                    <a:gd name="connsiteX3363" fmla="*/ 151882 w 1209257"/>
                    <a:gd name="connsiteY3363" fmla="*/ 226145 h 977923"/>
                    <a:gd name="connsiteX3364" fmla="*/ 158190 w 1209257"/>
                    <a:gd name="connsiteY3364" fmla="*/ 218922 h 977923"/>
                    <a:gd name="connsiteX3365" fmla="*/ 138780 w 1209257"/>
                    <a:gd name="connsiteY3365" fmla="*/ 218922 h 977923"/>
                    <a:gd name="connsiteX3366" fmla="*/ 145088 w 1209257"/>
                    <a:gd name="connsiteY3366" fmla="*/ 226145 h 977923"/>
                    <a:gd name="connsiteX3367" fmla="*/ 138780 w 1209257"/>
                    <a:gd name="connsiteY3367" fmla="*/ 233368 h 977923"/>
                    <a:gd name="connsiteX3368" fmla="*/ 132472 w 1209257"/>
                    <a:gd name="connsiteY3368" fmla="*/ 226145 h 977923"/>
                    <a:gd name="connsiteX3369" fmla="*/ 138780 w 1209257"/>
                    <a:gd name="connsiteY3369" fmla="*/ 218922 h 977923"/>
                    <a:gd name="connsiteX3370" fmla="*/ 119855 w 1209257"/>
                    <a:gd name="connsiteY3370" fmla="*/ 218922 h 977923"/>
                    <a:gd name="connsiteX3371" fmla="*/ 126164 w 1209257"/>
                    <a:gd name="connsiteY3371" fmla="*/ 226145 h 977923"/>
                    <a:gd name="connsiteX3372" fmla="*/ 119855 w 1209257"/>
                    <a:gd name="connsiteY3372" fmla="*/ 233368 h 977923"/>
                    <a:gd name="connsiteX3373" fmla="*/ 113547 w 1209257"/>
                    <a:gd name="connsiteY3373" fmla="*/ 226145 h 977923"/>
                    <a:gd name="connsiteX3374" fmla="*/ 119855 w 1209257"/>
                    <a:gd name="connsiteY3374" fmla="*/ 218922 h 977923"/>
                    <a:gd name="connsiteX3375" fmla="*/ 100446 w 1209257"/>
                    <a:gd name="connsiteY3375" fmla="*/ 218922 h 977923"/>
                    <a:gd name="connsiteX3376" fmla="*/ 106754 w 1209257"/>
                    <a:gd name="connsiteY3376" fmla="*/ 226145 h 977923"/>
                    <a:gd name="connsiteX3377" fmla="*/ 100446 w 1209257"/>
                    <a:gd name="connsiteY3377" fmla="*/ 233368 h 977923"/>
                    <a:gd name="connsiteX3378" fmla="*/ 94623 w 1209257"/>
                    <a:gd name="connsiteY3378" fmla="*/ 226145 h 977923"/>
                    <a:gd name="connsiteX3379" fmla="*/ 100446 w 1209257"/>
                    <a:gd name="connsiteY3379" fmla="*/ 218922 h 977923"/>
                    <a:gd name="connsiteX3380" fmla="*/ 81521 w 1209257"/>
                    <a:gd name="connsiteY3380" fmla="*/ 218922 h 977923"/>
                    <a:gd name="connsiteX3381" fmla="*/ 87829 w 1209257"/>
                    <a:gd name="connsiteY3381" fmla="*/ 226145 h 977923"/>
                    <a:gd name="connsiteX3382" fmla="*/ 81521 w 1209257"/>
                    <a:gd name="connsiteY3382" fmla="*/ 233368 h 977923"/>
                    <a:gd name="connsiteX3383" fmla="*/ 75213 w 1209257"/>
                    <a:gd name="connsiteY3383" fmla="*/ 226145 h 977923"/>
                    <a:gd name="connsiteX3384" fmla="*/ 81521 w 1209257"/>
                    <a:gd name="connsiteY3384" fmla="*/ 218922 h 977923"/>
                    <a:gd name="connsiteX3385" fmla="*/ 62111 w 1209257"/>
                    <a:gd name="connsiteY3385" fmla="*/ 218922 h 977923"/>
                    <a:gd name="connsiteX3386" fmla="*/ 68420 w 1209257"/>
                    <a:gd name="connsiteY3386" fmla="*/ 226145 h 977923"/>
                    <a:gd name="connsiteX3387" fmla="*/ 62111 w 1209257"/>
                    <a:gd name="connsiteY3387" fmla="*/ 233368 h 977923"/>
                    <a:gd name="connsiteX3388" fmla="*/ 56289 w 1209257"/>
                    <a:gd name="connsiteY3388" fmla="*/ 226145 h 977923"/>
                    <a:gd name="connsiteX3389" fmla="*/ 62111 w 1209257"/>
                    <a:gd name="connsiteY3389" fmla="*/ 218922 h 977923"/>
                    <a:gd name="connsiteX3390" fmla="*/ 43187 w 1209257"/>
                    <a:gd name="connsiteY3390" fmla="*/ 218922 h 977923"/>
                    <a:gd name="connsiteX3391" fmla="*/ 49495 w 1209257"/>
                    <a:gd name="connsiteY3391" fmla="*/ 226145 h 977923"/>
                    <a:gd name="connsiteX3392" fmla="*/ 43187 w 1209257"/>
                    <a:gd name="connsiteY3392" fmla="*/ 233368 h 977923"/>
                    <a:gd name="connsiteX3393" fmla="*/ 36879 w 1209257"/>
                    <a:gd name="connsiteY3393" fmla="*/ 226145 h 977923"/>
                    <a:gd name="connsiteX3394" fmla="*/ 43187 w 1209257"/>
                    <a:gd name="connsiteY3394" fmla="*/ 218922 h 977923"/>
                    <a:gd name="connsiteX3395" fmla="*/ 24262 w 1209257"/>
                    <a:gd name="connsiteY3395" fmla="*/ 218922 h 977923"/>
                    <a:gd name="connsiteX3396" fmla="*/ 30085 w 1209257"/>
                    <a:gd name="connsiteY3396" fmla="*/ 226145 h 977923"/>
                    <a:gd name="connsiteX3397" fmla="*/ 24262 w 1209257"/>
                    <a:gd name="connsiteY3397" fmla="*/ 233368 h 977923"/>
                    <a:gd name="connsiteX3398" fmla="*/ 17954 w 1209257"/>
                    <a:gd name="connsiteY3398" fmla="*/ 226145 h 977923"/>
                    <a:gd name="connsiteX3399" fmla="*/ 24262 w 1209257"/>
                    <a:gd name="connsiteY3399" fmla="*/ 218922 h 977923"/>
                    <a:gd name="connsiteX3400" fmla="*/ 1171864 w 1209257"/>
                    <a:gd name="connsiteY3400" fmla="*/ 197252 h 977923"/>
                    <a:gd name="connsiteX3401" fmla="*/ 1178172 w 1209257"/>
                    <a:gd name="connsiteY3401" fmla="*/ 203919 h 977923"/>
                    <a:gd name="connsiteX3402" fmla="*/ 1171864 w 1209257"/>
                    <a:gd name="connsiteY3402" fmla="*/ 211143 h 977923"/>
                    <a:gd name="connsiteX3403" fmla="*/ 1165556 w 1209257"/>
                    <a:gd name="connsiteY3403" fmla="*/ 203919 h 977923"/>
                    <a:gd name="connsiteX3404" fmla="*/ 1171864 w 1209257"/>
                    <a:gd name="connsiteY3404" fmla="*/ 197252 h 977923"/>
                    <a:gd name="connsiteX3405" fmla="*/ 1152939 w 1209257"/>
                    <a:gd name="connsiteY3405" fmla="*/ 197252 h 977923"/>
                    <a:gd name="connsiteX3406" fmla="*/ 1158762 w 1209257"/>
                    <a:gd name="connsiteY3406" fmla="*/ 203919 h 977923"/>
                    <a:gd name="connsiteX3407" fmla="*/ 1152939 w 1209257"/>
                    <a:gd name="connsiteY3407" fmla="*/ 211143 h 977923"/>
                    <a:gd name="connsiteX3408" fmla="*/ 1146631 w 1209257"/>
                    <a:gd name="connsiteY3408" fmla="*/ 203919 h 977923"/>
                    <a:gd name="connsiteX3409" fmla="*/ 1152939 w 1209257"/>
                    <a:gd name="connsiteY3409" fmla="*/ 197252 h 977923"/>
                    <a:gd name="connsiteX3410" fmla="*/ 1133529 w 1209257"/>
                    <a:gd name="connsiteY3410" fmla="*/ 197252 h 977923"/>
                    <a:gd name="connsiteX3411" fmla="*/ 1139838 w 1209257"/>
                    <a:gd name="connsiteY3411" fmla="*/ 203919 h 977923"/>
                    <a:gd name="connsiteX3412" fmla="*/ 1133529 w 1209257"/>
                    <a:gd name="connsiteY3412" fmla="*/ 211143 h 977923"/>
                    <a:gd name="connsiteX3413" fmla="*/ 1127221 w 1209257"/>
                    <a:gd name="connsiteY3413" fmla="*/ 203919 h 977923"/>
                    <a:gd name="connsiteX3414" fmla="*/ 1133529 w 1209257"/>
                    <a:gd name="connsiteY3414" fmla="*/ 197252 h 977923"/>
                    <a:gd name="connsiteX3415" fmla="*/ 1114605 w 1209257"/>
                    <a:gd name="connsiteY3415" fmla="*/ 197252 h 977923"/>
                    <a:gd name="connsiteX3416" fmla="*/ 1120913 w 1209257"/>
                    <a:gd name="connsiteY3416" fmla="*/ 203919 h 977923"/>
                    <a:gd name="connsiteX3417" fmla="*/ 1114605 w 1209257"/>
                    <a:gd name="connsiteY3417" fmla="*/ 211143 h 977923"/>
                    <a:gd name="connsiteX3418" fmla="*/ 1108297 w 1209257"/>
                    <a:gd name="connsiteY3418" fmla="*/ 203919 h 977923"/>
                    <a:gd name="connsiteX3419" fmla="*/ 1114605 w 1209257"/>
                    <a:gd name="connsiteY3419" fmla="*/ 197252 h 977923"/>
                    <a:gd name="connsiteX3420" fmla="*/ 1095195 w 1209257"/>
                    <a:gd name="connsiteY3420" fmla="*/ 197252 h 977923"/>
                    <a:gd name="connsiteX3421" fmla="*/ 1101503 w 1209257"/>
                    <a:gd name="connsiteY3421" fmla="*/ 203919 h 977923"/>
                    <a:gd name="connsiteX3422" fmla="*/ 1095195 w 1209257"/>
                    <a:gd name="connsiteY3422" fmla="*/ 211143 h 977923"/>
                    <a:gd name="connsiteX3423" fmla="*/ 1089372 w 1209257"/>
                    <a:gd name="connsiteY3423" fmla="*/ 203919 h 977923"/>
                    <a:gd name="connsiteX3424" fmla="*/ 1095195 w 1209257"/>
                    <a:gd name="connsiteY3424" fmla="*/ 197252 h 977923"/>
                    <a:gd name="connsiteX3425" fmla="*/ 1076271 w 1209257"/>
                    <a:gd name="connsiteY3425" fmla="*/ 197252 h 977923"/>
                    <a:gd name="connsiteX3426" fmla="*/ 1082579 w 1209257"/>
                    <a:gd name="connsiteY3426" fmla="*/ 203919 h 977923"/>
                    <a:gd name="connsiteX3427" fmla="*/ 1076271 w 1209257"/>
                    <a:gd name="connsiteY3427" fmla="*/ 211143 h 977923"/>
                    <a:gd name="connsiteX3428" fmla="*/ 1069963 w 1209257"/>
                    <a:gd name="connsiteY3428" fmla="*/ 203919 h 977923"/>
                    <a:gd name="connsiteX3429" fmla="*/ 1076271 w 1209257"/>
                    <a:gd name="connsiteY3429" fmla="*/ 197252 h 977923"/>
                    <a:gd name="connsiteX3430" fmla="*/ 1057346 w 1209257"/>
                    <a:gd name="connsiteY3430" fmla="*/ 197252 h 977923"/>
                    <a:gd name="connsiteX3431" fmla="*/ 1063169 w 1209257"/>
                    <a:gd name="connsiteY3431" fmla="*/ 203919 h 977923"/>
                    <a:gd name="connsiteX3432" fmla="*/ 1057346 w 1209257"/>
                    <a:gd name="connsiteY3432" fmla="*/ 211143 h 977923"/>
                    <a:gd name="connsiteX3433" fmla="*/ 1051038 w 1209257"/>
                    <a:gd name="connsiteY3433" fmla="*/ 203919 h 977923"/>
                    <a:gd name="connsiteX3434" fmla="*/ 1057346 w 1209257"/>
                    <a:gd name="connsiteY3434" fmla="*/ 197252 h 977923"/>
                    <a:gd name="connsiteX3435" fmla="*/ 1037936 w 1209257"/>
                    <a:gd name="connsiteY3435" fmla="*/ 197252 h 977923"/>
                    <a:gd name="connsiteX3436" fmla="*/ 1044245 w 1209257"/>
                    <a:gd name="connsiteY3436" fmla="*/ 203919 h 977923"/>
                    <a:gd name="connsiteX3437" fmla="*/ 1037936 w 1209257"/>
                    <a:gd name="connsiteY3437" fmla="*/ 211143 h 977923"/>
                    <a:gd name="connsiteX3438" fmla="*/ 1031628 w 1209257"/>
                    <a:gd name="connsiteY3438" fmla="*/ 203919 h 977923"/>
                    <a:gd name="connsiteX3439" fmla="*/ 1037936 w 1209257"/>
                    <a:gd name="connsiteY3439" fmla="*/ 197252 h 977923"/>
                    <a:gd name="connsiteX3440" fmla="*/ 1019012 w 1209257"/>
                    <a:gd name="connsiteY3440" fmla="*/ 197252 h 977923"/>
                    <a:gd name="connsiteX3441" fmla="*/ 1024835 w 1209257"/>
                    <a:gd name="connsiteY3441" fmla="*/ 203919 h 977923"/>
                    <a:gd name="connsiteX3442" fmla="*/ 1019012 w 1209257"/>
                    <a:gd name="connsiteY3442" fmla="*/ 211143 h 977923"/>
                    <a:gd name="connsiteX3443" fmla="*/ 1012704 w 1209257"/>
                    <a:gd name="connsiteY3443" fmla="*/ 203919 h 977923"/>
                    <a:gd name="connsiteX3444" fmla="*/ 1019012 w 1209257"/>
                    <a:gd name="connsiteY3444" fmla="*/ 197252 h 977923"/>
                    <a:gd name="connsiteX3445" fmla="*/ 999602 w 1209257"/>
                    <a:gd name="connsiteY3445" fmla="*/ 197252 h 977923"/>
                    <a:gd name="connsiteX3446" fmla="*/ 1005910 w 1209257"/>
                    <a:gd name="connsiteY3446" fmla="*/ 203919 h 977923"/>
                    <a:gd name="connsiteX3447" fmla="*/ 999602 w 1209257"/>
                    <a:gd name="connsiteY3447" fmla="*/ 211143 h 977923"/>
                    <a:gd name="connsiteX3448" fmla="*/ 993779 w 1209257"/>
                    <a:gd name="connsiteY3448" fmla="*/ 203919 h 977923"/>
                    <a:gd name="connsiteX3449" fmla="*/ 999602 w 1209257"/>
                    <a:gd name="connsiteY3449" fmla="*/ 197252 h 977923"/>
                    <a:gd name="connsiteX3450" fmla="*/ 980678 w 1209257"/>
                    <a:gd name="connsiteY3450" fmla="*/ 197252 h 977923"/>
                    <a:gd name="connsiteX3451" fmla="*/ 986986 w 1209257"/>
                    <a:gd name="connsiteY3451" fmla="*/ 203919 h 977923"/>
                    <a:gd name="connsiteX3452" fmla="*/ 980678 w 1209257"/>
                    <a:gd name="connsiteY3452" fmla="*/ 211143 h 977923"/>
                    <a:gd name="connsiteX3453" fmla="*/ 974370 w 1209257"/>
                    <a:gd name="connsiteY3453" fmla="*/ 203919 h 977923"/>
                    <a:gd name="connsiteX3454" fmla="*/ 980678 w 1209257"/>
                    <a:gd name="connsiteY3454" fmla="*/ 197252 h 977923"/>
                    <a:gd name="connsiteX3455" fmla="*/ 961268 w 1209257"/>
                    <a:gd name="connsiteY3455" fmla="*/ 197252 h 977923"/>
                    <a:gd name="connsiteX3456" fmla="*/ 967576 w 1209257"/>
                    <a:gd name="connsiteY3456" fmla="*/ 203919 h 977923"/>
                    <a:gd name="connsiteX3457" fmla="*/ 961268 w 1209257"/>
                    <a:gd name="connsiteY3457" fmla="*/ 211143 h 977923"/>
                    <a:gd name="connsiteX3458" fmla="*/ 955445 w 1209257"/>
                    <a:gd name="connsiteY3458" fmla="*/ 203919 h 977923"/>
                    <a:gd name="connsiteX3459" fmla="*/ 961268 w 1209257"/>
                    <a:gd name="connsiteY3459" fmla="*/ 197252 h 977923"/>
                    <a:gd name="connsiteX3460" fmla="*/ 942343 w 1209257"/>
                    <a:gd name="connsiteY3460" fmla="*/ 197252 h 977923"/>
                    <a:gd name="connsiteX3461" fmla="*/ 948652 w 1209257"/>
                    <a:gd name="connsiteY3461" fmla="*/ 203919 h 977923"/>
                    <a:gd name="connsiteX3462" fmla="*/ 942343 w 1209257"/>
                    <a:gd name="connsiteY3462" fmla="*/ 211143 h 977923"/>
                    <a:gd name="connsiteX3463" fmla="*/ 936035 w 1209257"/>
                    <a:gd name="connsiteY3463" fmla="*/ 203919 h 977923"/>
                    <a:gd name="connsiteX3464" fmla="*/ 942343 w 1209257"/>
                    <a:gd name="connsiteY3464" fmla="*/ 197252 h 977923"/>
                    <a:gd name="connsiteX3465" fmla="*/ 923419 w 1209257"/>
                    <a:gd name="connsiteY3465" fmla="*/ 197252 h 977923"/>
                    <a:gd name="connsiteX3466" fmla="*/ 929242 w 1209257"/>
                    <a:gd name="connsiteY3466" fmla="*/ 203919 h 977923"/>
                    <a:gd name="connsiteX3467" fmla="*/ 923419 w 1209257"/>
                    <a:gd name="connsiteY3467" fmla="*/ 211143 h 977923"/>
                    <a:gd name="connsiteX3468" fmla="*/ 917111 w 1209257"/>
                    <a:gd name="connsiteY3468" fmla="*/ 203919 h 977923"/>
                    <a:gd name="connsiteX3469" fmla="*/ 923419 w 1209257"/>
                    <a:gd name="connsiteY3469" fmla="*/ 197252 h 977923"/>
                    <a:gd name="connsiteX3470" fmla="*/ 904009 w 1209257"/>
                    <a:gd name="connsiteY3470" fmla="*/ 197252 h 977923"/>
                    <a:gd name="connsiteX3471" fmla="*/ 910317 w 1209257"/>
                    <a:gd name="connsiteY3471" fmla="*/ 203919 h 977923"/>
                    <a:gd name="connsiteX3472" fmla="*/ 904009 w 1209257"/>
                    <a:gd name="connsiteY3472" fmla="*/ 211143 h 977923"/>
                    <a:gd name="connsiteX3473" fmla="*/ 897701 w 1209257"/>
                    <a:gd name="connsiteY3473" fmla="*/ 203919 h 977923"/>
                    <a:gd name="connsiteX3474" fmla="*/ 904009 w 1209257"/>
                    <a:gd name="connsiteY3474" fmla="*/ 197252 h 977923"/>
                    <a:gd name="connsiteX3475" fmla="*/ 885085 w 1209257"/>
                    <a:gd name="connsiteY3475" fmla="*/ 197252 h 977923"/>
                    <a:gd name="connsiteX3476" fmla="*/ 890908 w 1209257"/>
                    <a:gd name="connsiteY3476" fmla="*/ 203919 h 977923"/>
                    <a:gd name="connsiteX3477" fmla="*/ 885085 w 1209257"/>
                    <a:gd name="connsiteY3477" fmla="*/ 211143 h 977923"/>
                    <a:gd name="connsiteX3478" fmla="*/ 878777 w 1209257"/>
                    <a:gd name="connsiteY3478" fmla="*/ 203919 h 977923"/>
                    <a:gd name="connsiteX3479" fmla="*/ 885085 w 1209257"/>
                    <a:gd name="connsiteY3479" fmla="*/ 197252 h 977923"/>
                    <a:gd name="connsiteX3480" fmla="*/ 731748 w 1209257"/>
                    <a:gd name="connsiteY3480" fmla="*/ 197252 h 977923"/>
                    <a:gd name="connsiteX3481" fmla="*/ 738056 w 1209257"/>
                    <a:gd name="connsiteY3481" fmla="*/ 203919 h 977923"/>
                    <a:gd name="connsiteX3482" fmla="*/ 731748 w 1209257"/>
                    <a:gd name="connsiteY3482" fmla="*/ 211143 h 977923"/>
                    <a:gd name="connsiteX3483" fmla="*/ 725925 w 1209257"/>
                    <a:gd name="connsiteY3483" fmla="*/ 203919 h 977923"/>
                    <a:gd name="connsiteX3484" fmla="*/ 731748 w 1209257"/>
                    <a:gd name="connsiteY3484" fmla="*/ 197252 h 977923"/>
                    <a:gd name="connsiteX3485" fmla="*/ 617230 w 1209257"/>
                    <a:gd name="connsiteY3485" fmla="*/ 197252 h 977923"/>
                    <a:gd name="connsiteX3486" fmla="*/ 623538 w 1209257"/>
                    <a:gd name="connsiteY3486" fmla="*/ 203919 h 977923"/>
                    <a:gd name="connsiteX3487" fmla="*/ 617230 w 1209257"/>
                    <a:gd name="connsiteY3487" fmla="*/ 211143 h 977923"/>
                    <a:gd name="connsiteX3488" fmla="*/ 610922 w 1209257"/>
                    <a:gd name="connsiteY3488" fmla="*/ 203919 h 977923"/>
                    <a:gd name="connsiteX3489" fmla="*/ 617230 w 1209257"/>
                    <a:gd name="connsiteY3489" fmla="*/ 197252 h 977923"/>
                    <a:gd name="connsiteX3490" fmla="*/ 597820 w 1209257"/>
                    <a:gd name="connsiteY3490" fmla="*/ 197252 h 977923"/>
                    <a:gd name="connsiteX3491" fmla="*/ 604129 w 1209257"/>
                    <a:gd name="connsiteY3491" fmla="*/ 203919 h 977923"/>
                    <a:gd name="connsiteX3492" fmla="*/ 597820 w 1209257"/>
                    <a:gd name="connsiteY3492" fmla="*/ 211143 h 977923"/>
                    <a:gd name="connsiteX3493" fmla="*/ 591998 w 1209257"/>
                    <a:gd name="connsiteY3493" fmla="*/ 203919 h 977923"/>
                    <a:gd name="connsiteX3494" fmla="*/ 597820 w 1209257"/>
                    <a:gd name="connsiteY3494" fmla="*/ 197252 h 977923"/>
                    <a:gd name="connsiteX3495" fmla="*/ 578896 w 1209257"/>
                    <a:gd name="connsiteY3495" fmla="*/ 197252 h 977923"/>
                    <a:gd name="connsiteX3496" fmla="*/ 585204 w 1209257"/>
                    <a:gd name="connsiteY3496" fmla="*/ 203919 h 977923"/>
                    <a:gd name="connsiteX3497" fmla="*/ 578896 w 1209257"/>
                    <a:gd name="connsiteY3497" fmla="*/ 211143 h 977923"/>
                    <a:gd name="connsiteX3498" fmla="*/ 572588 w 1209257"/>
                    <a:gd name="connsiteY3498" fmla="*/ 203919 h 977923"/>
                    <a:gd name="connsiteX3499" fmla="*/ 578896 w 1209257"/>
                    <a:gd name="connsiteY3499" fmla="*/ 197252 h 977923"/>
                    <a:gd name="connsiteX3500" fmla="*/ 483303 w 1209257"/>
                    <a:gd name="connsiteY3500" fmla="*/ 197252 h 977923"/>
                    <a:gd name="connsiteX3501" fmla="*/ 489611 w 1209257"/>
                    <a:gd name="connsiteY3501" fmla="*/ 203919 h 977923"/>
                    <a:gd name="connsiteX3502" fmla="*/ 483303 w 1209257"/>
                    <a:gd name="connsiteY3502" fmla="*/ 211143 h 977923"/>
                    <a:gd name="connsiteX3503" fmla="*/ 476995 w 1209257"/>
                    <a:gd name="connsiteY3503" fmla="*/ 203919 h 977923"/>
                    <a:gd name="connsiteX3504" fmla="*/ 483303 w 1209257"/>
                    <a:gd name="connsiteY3504" fmla="*/ 197252 h 977923"/>
                    <a:gd name="connsiteX3505" fmla="*/ 463893 w 1209257"/>
                    <a:gd name="connsiteY3505" fmla="*/ 197252 h 977923"/>
                    <a:gd name="connsiteX3506" fmla="*/ 470201 w 1209257"/>
                    <a:gd name="connsiteY3506" fmla="*/ 203919 h 977923"/>
                    <a:gd name="connsiteX3507" fmla="*/ 463893 w 1209257"/>
                    <a:gd name="connsiteY3507" fmla="*/ 211143 h 977923"/>
                    <a:gd name="connsiteX3508" fmla="*/ 458070 w 1209257"/>
                    <a:gd name="connsiteY3508" fmla="*/ 203919 h 977923"/>
                    <a:gd name="connsiteX3509" fmla="*/ 463893 w 1209257"/>
                    <a:gd name="connsiteY3509" fmla="*/ 197252 h 977923"/>
                    <a:gd name="connsiteX3510" fmla="*/ 406634 w 1209257"/>
                    <a:gd name="connsiteY3510" fmla="*/ 197252 h 977923"/>
                    <a:gd name="connsiteX3511" fmla="*/ 412943 w 1209257"/>
                    <a:gd name="connsiteY3511" fmla="*/ 203919 h 977923"/>
                    <a:gd name="connsiteX3512" fmla="*/ 406634 w 1209257"/>
                    <a:gd name="connsiteY3512" fmla="*/ 211143 h 977923"/>
                    <a:gd name="connsiteX3513" fmla="*/ 400326 w 1209257"/>
                    <a:gd name="connsiteY3513" fmla="*/ 203919 h 977923"/>
                    <a:gd name="connsiteX3514" fmla="*/ 406634 w 1209257"/>
                    <a:gd name="connsiteY3514" fmla="*/ 197252 h 977923"/>
                    <a:gd name="connsiteX3515" fmla="*/ 387710 w 1209257"/>
                    <a:gd name="connsiteY3515" fmla="*/ 197252 h 977923"/>
                    <a:gd name="connsiteX3516" fmla="*/ 393533 w 1209257"/>
                    <a:gd name="connsiteY3516" fmla="*/ 203919 h 977923"/>
                    <a:gd name="connsiteX3517" fmla="*/ 387710 w 1209257"/>
                    <a:gd name="connsiteY3517" fmla="*/ 211143 h 977923"/>
                    <a:gd name="connsiteX3518" fmla="*/ 381402 w 1209257"/>
                    <a:gd name="connsiteY3518" fmla="*/ 203919 h 977923"/>
                    <a:gd name="connsiteX3519" fmla="*/ 387710 w 1209257"/>
                    <a:gd name="connsiteY3519" fmla="*/ 197252 h 977923"/>
                    <a:gd name="connsiteX3520" fmla="*/ 368300 w 1209257"/>
                    <a:gd name="connsiteY3520" fmla="*/ 197252 h 977923"/>
                    <a:gd name="connsiteX3521" fmla="*/ 374608 w 1209257"/>
                    <a:gd name="connsiteY3521" fmla="*/ 203919 h 977923"/>
                    <a:gd name="connsiteX3522" fmla="*/ 368300 w 1209257"/>
                    <a:gd name="connsiteY3522" fmla="*/ 211143 h 977923"/>
                    <a:gd name="connsiteX3523" fmla="*/ 362477 w 1209257"/>
                    <a:gd name="connsiteY3523" fmla="*/ 203919 h 977923"/>
                    <a:gd name="connsiteX3524" fmla="*/ 368300 w 1209257"/>
                    <a:gd name="connsiteY3524" fmla="*/ 197252 h 977923"/>
                    <a:gd name="connsiteX3525" fmla="*/ 349376 w 1209257"/>
                    <a:gd name="connsiteY3525" fmla="*/ 197252 h 977923"/>
                    <a:gd name="connsiteX3526" fmla="*/ 355684 w 1209257"/>
                    <a:gd name="connsiteY3526" fmla="*/ 203919 h 977923"/>
                    <a:gd name="connsiteX3527" fmla="*/ 349376 w 1209257"/>
                    <a:gd name="connsiteY3527" fmla="*/ 211143 h 977923"/>
                    <a:gd name="connsiteX3528" fmla="*/ 343068 w 1209257"/>
                    <a:gd name="connsiteY3528" fmla="*/ 203919 h 977923"/>
                    <a:gd name="connsiteX3529" fmla="*/ 349376 w 1209257"/>
                    <a:gd name="connsiteY3529" fmla="*/ 197252 h 977923"/>
                    <a:gd name="connsiteX3530" fmla="*/ 329966 w 1209257"/>
                    <a:gd name="connsiteY3530" fmla="*/ 197252 h 977923"/>
                    <a:gd name="connsiteX3531" fmla="*/ 336274 w 1209257"/>
                    <a:gd name="connsiteY3531" fmla="*/ 203919 h 977923"/>
                    <a:gd name="connsiteX3532" fmla="*/ 329966 w 1209257"/>
                    <a:gd name="connsiteY3532" fmla="*/ 211143 h 977923"/>
                    <a:gd name="connsiteX3533" fmla="*/ 324143 w 1209257"/>
                    <a:gd name="connsiteY3533" fmla="*/ 203919 h 977923"/>
                    <a:gd name="connsiteX3534" fmla="*/ 329966 w 1209257"/>
                    <a:gd name="connsiteY3534" fmla="*/ 197252 h 977923"/>
                    <a:gd name="connsiteX3535" fmla="*/ 311041 w 1209257"/>
                    <a:gd name="connsiteY3535" fmla="*/ 197252 h 977923"/>
                    <a:gd name="connsiteX3536" fmla="*/ 317350 w 1209257"/>
                    <a:gd name="connsiteY3536" fmla="*/ 203919 h 977923"/>
                    <a:gd name="connsiteX3537" fmla="*/ 311041 w 1209257"/>
                    <a:gd name="connsiteY3537" fmla="*/ 211143 h 977923"/>
                    <a:gd name="connsiteX3538" fmla="*/ 304733 w 1209257"/>
                    <a:gd name="connsiteY3538" fmla="*/ 203919 h 977923"/>
                    <a:gd name="connsiteX3539" fmla="*/ 311041 w 1209257"/>
                    <a:gd name="connsiteY3539" fmla="*/ 197252 h 977923"/>
                    <a:gd name="connsiteX3540" fmla="*/ 292117 w 1209257"/>
                    <a:gd name="connsiteY3540" fmla="*/ 197252 h 977923"/>
                    <a:gd name="connsiteX3541" fmla="*/ 297940 w 1209257"/>
                    <a:gd name="connsiteY3541" fmla="*/ 203919 h 977923"/>
                    <a:gd name="connsiteX3542" fmla="*/ 292117 w 1209257"/>
                    <a:gd name="connsiteY3542" fmla="*/ 211143 h 977923"/>
                    <a:gd name="connsiteX3543" fmla="*/ 285809 w 1209257"/>
                    <a:gd name="connsiteY3543" fmla="*/ 203919 h 977923"/>
                    <a:gd name="connsiteX3544" fmla="*/ 292117 w 1209257"/>
                    <a:gd name="connsiteY3544" fmla="*/ 197252 h 977923"/>
                    <a:gd name="connsiteX3545" fmla="*/ 272707 w 1209257"/>
                    <a:gd name="connsiteY3545" fmla="*/ 197252 h 977923"/>
                    <a:gd name="connsiteX3546" fmla="*/ 279015 w 1209257"/>
                    <a:gd name="connsiteY3546" fmla="*/ 203919 h 977923"/>
                    <a:gd name="connsiteX3547" fmla="*/ 272707 w 1209257"/>
                    <a:gd name="connsiteY3547" fmla="*/ 211143 h 977923"/>
                    <a:gd name="connsiteX3548" fmla="*/ 266399 w 1209257"/>
                    <a:gd name="connsiteY3548" fmla="*/ 203919 h 977923"/>
                    <a:gd name="connsiteX3549" fmla="*/ 272707 w 1209257"/>
                    <a:gd name="connsiteY3549" fmla="*/ 197252 h 977923"/>
                    <a:gd name="connsiteX3550" fmla="*/ 253783 w 1209257"/>
                    <a:gd name="connsiteY3550" fmla="*/ 197252 h 977923"/>
                    <a:gd name="connsiteX3551" fmla="*/ 259606 w 1209257"/>
                    <a:gd name="connsiteY3551" fmla="*/ 203919 h 977923"/>
                    <a:gd name="connsiteX3552" fmla="*/ 253783 w 1209257"/>
                    <a:gd name="connsiteY3552" fmla="*/ 211143 h 977923"/>
                    <a:gd name="connsiteX3553" fmla="*/ 247475 w 1209257"/>
                    <a:gd name="connsiteY3553" fmla="*/ 203919 h 977923"/>
                    <a:gd name="connsiteX3554" fmla="*/ 253783 w 1209257"/>
                    <a:gd name="connsiteY3554" fmla="*/ 197252 h 977923"/>
                    <a:gd name="connsiteX3555" fmla="*/ 234373 w 1209257"/>
                    <a:gd name="connsiteY3555" fmla="*/ 197252 h 977923"/>
                    <a:gd name="connsiteX3556" fmla="*/ 240681 w 1209257"/>
                    <a:gd name="connsiteY3556" fmla="*/ 203919 h 977923"/>
                    <a:gd name="connsiteX3557" fmla="*/ 234373 w 1209257"/>
                    <a:gd name="connsiteY3557" fmla="*/ 211143 h 977923"/>
                    <a:gd name="connsiteX3558" fmla="*/ 228550 w 1209257"/>
                    <a:gd name="connsiteY3558" fmla="*/ 203919 h 977923"/>
                    <a:gd name="connsiteX3559" fmla="*/ 234373 w 1209257"/>
                    <a:gd name="connsiteY3559" fmla="*/ 197252 h 977923"/>
                    <a:gd name="connsiteX3560" fmla="*/ 215448 w 1209257"/>
                    <a:gd name="connsiteY3560" fmla="*/ 197252 h 977923"/>
                    <a:gd name="connsiteX3561" fmla="*/ 221757 w 1209257"/>
                    <a:gd name="connsiteY3561" fmla="*/ 203919 h 977923"/>
                    <a:gd name="connsiteX3562" fmla="*/ 215448 w 1209257"/>
                    <a:gd name="connsiteY3562" fmla="*/ 211143 h 977923"/>
                    <a:gd name="connsiteX3563" fmla="*/ 209140 w 1209257"/>
                    <a:gd name="connsiteY3563" fmla="*/ 203919 h 977923"/>
                    <a:gd name="connsiteX3564" fmla="*/ 215448 w 1209257"/>
                    <a:gd name="connsiteY3564" fmla="*/ 197252 h 977923"/>
                    <a:gd name="connsiteX3565" fmla="*/ 196039 w 1209257"/>
                    <a:gd name="connsiteY3565" fmla="*/ 197252 h 977923"/>
                    <a:gd name="connsiteX3566" fmla="*/ 202347 w 1209257"/>
                    <a:gd name="connsiteY3566" fmla="*/ 203919 h 977923"/>
                    <a:gd name="connsiteX3567" fmla="*/ 196039 w 1209257"/>
                    <a:gd name="connsiteY3567" fmla="*/ 211143 h 977923"/>
                    <a:gd name="connsiteX3568" fmla="*/ 190216 w 1209257"/>
                    <a:gd name="connsiteY3568" fmla="*/ 203919 h 977923"/>
                    <a:gd name="connsiteX3569" fmla="*/ 196039 w 1209257"/>
                    <a:gd name="connsiteY3569" fmla="*/ 197252 h 977923"/>
                    <a:gd name="connsiteX3570" fmla="*/ 177114 w 1209257"/>
                    <a:gd name="connsiteY3570" fmla="*/ 197252 h 977923"/>
                    <a:gd name="connsiteX3571" fmla="*/ 183422 w 1209257"/>
                    <a:gd name="connsiteY3571" fmla="*/ 203919 h 977923"/>
                    <a:gd name="connsiteX3572" fmla="*/ 177114 w 1209257"/>
                    <a:gd name="connsiteY3572" fmla="*/ 211143 h 977923"/>
                    <a:gd name="connsiteX3573" fmla="*/ 170806 w 1209257"/>
                    <a:gd name="connsiteY3573" fmla="*/ 203919 h 977923"/>
                    <a:gd name="connsiteX3574" fmla="*/ 177114 w 1209257"/>
                    <a:gd name="connsiteY3574" fmla="*/ 197252 h 977923"/>
                    <a:gd name="connsiteX3575" fmla="*/ 158190 w 1209257"/>
                    <a:gd name="connsiteY3575" fmla="*/ 197252 h 977923"/>
                    <a:gd name="connsiteX3576" fmla="*/ 164013 w 1209257"/>
                    <a:gd name="connsiteY3576" fmla="*/ 203919 h 977923"/>
                    <a:gd name="connsiteX3577" fmla="*/ 158190 w 1209257"/>
                    <a:gd name="connsiteY3577" fmla="*/ 211143 h 977923"/>
                    <a:gd name="connsiteX3578" fmla="*/ 151882 w 1209257"/>
                    <a:gd name="connsiteY3578" fmla="*/ 203919 h 977923"/>
                    <a:gd name="connsiteX3579" fmla="*/ 158190 w 1209257"/>
                    <a:gd name="connsiteY3579" fmla="*/ 197252 h 977923"/>
                    <a:gd name="connsiteX3580" fmla="*/ 138780 w 1209257"/>
                    <a:gd name="connsiteY3580" fmla="*/ 197252 h 977923"/>
                    <a:gd name="connsiteX3581" fmla="*/ 145088 w 1209257"/>
                    <a:gd name="connsiteY3581" fmla="*/ 203919 h 977923"/>
                    <a:gd name="connsiteX3582" fmla="*/ 138780 w 1209257"/>
                    <a:gd name="connsiteY3582" fmla="*/ 211143 h 977923"/>
                    <a:gd name="connsiteX3583" fmla="*/ 132472 w 1209257"/>
                    <a:gd name="connsiteY3583" fmla="*/ 203919 h 977923"/>
                    <a:gd name="connsiteX3584" fmla="*/ 138780 w 1209257"/>
                    <a:gd name="connsiteY3584" fmla="*/ 197252 h 977923"/>
                    <a:gd name="connsiteX3585" fmla="*/ 119855 w 1209257"/>
                    <a:gd name="connsiteY3585" fmla="*/ 197252 h 977923"/>
                    <a:gd name="connsiteX3586" fmla="*/ 125678 w 1209257"/>
                    <a:gd name="connsiteY3586" fmla="*/ 203919 h 977923"/>
                    <a:gd name="connsiteX3587" fmla="*/ 119855 w 1209257"/>
                    <a:gd name="connsiteY3587" fmla="*/ 211143 h 977923"/>
                    <a:gd name="connsiteX3588" fmla="*/ 113547 w 1209257"/>
                    <a:gd name="connsiteY3588" fmla="*/ 203919 h 977923"/>
                    <a:gd name="connsiteX3589" fmla="*/ 119855 w 1209257"/>
                    <a:gd name="connsiteY3589" fmla="*/ 197252 h 977923"/>
                    <a:gd name="connsiteX3590" fmla="*/ 100446 w 1209257"/>
                    <a:gd name="connsiteY3590" fmla="*/ 197252 h 977923"/>
                    <a:gd name="connsiteX3591" fmla="*/ 106754 w 1209257"/>
                    <a:gd name="connsiteY3591" fmla="*/ 203919 h 977923"/>
                    <a:gd name="connsiteX3592" fmla="*/ 100446 w 1209257"/>
                    <a:gd name="connsiteY3592" fmla="*/ 211143 h 977923"/>
                    <a:gd name="connsiteX3593" fmla="*/ 94623 w 1209257"/>
                    <a:gd name="connsiteY3593" fmla="*/ 203919 h 977923"/>
                    <a:gd name="connsiteX3594" fmla="*/ 100446 w 1209257"/>
                    <a:gd name="connsiteY3594" fmla="*/ 197252 h 977923"/>
                    <a:gd name="connsiteX3595" fmla="*/ 81521 w 1209257"/>
                    <a:gd name="connsiteY3595" fmla="*/ 197252 h 977923"/>
                    <a:gd name="connsiteX3596" fmla="*/ 87829 w 1209257"/>
                    <a:gd name="connsiteY3596" fmla="*/ 203919 h 977923"/>
                    <a:gd name="connsiteX3597" fmla="*/ 81521 w 1209257"/>
                    <a:gd name="connsiteY3597" fmla="*/ 211143 h 977923"/>
                    <a:gd name="connsiteX3598" fmla="*/ 75213 w 1209257"/>
                    <a:gd name="connsiteY3598" fmla="*/ 203919 h 977923"/>
                    <a:gd name="connsiteX3599" fmla="*/ 81521 w 1209257"/>
                    <a:gd name="connsiteY3599" fmla="*/ 197252 h 977923"/>
                    <a:gd name="connsiteX3600" fmla="*/ 62111 w 1209257"/>
                    <a:gd name="connsiteY3600" fmla="*/ 197252 h 977923"/>
                    <a:gd name="connsiteX3601" fmla="*/ 68420 w 1209257"/>
                    <a:gd name="connsiteY3601" fmla="*/ 203919 h 977923"/>
                    <a:gd name="connsiteX3602" fmla="*/ 62111 w 1209257"/>
                    <a:gd name="connsiteY3602" fmla="*/ 211143 h 977923"/>
                    <a:gd name="connsiteX3603" fmla="*/ 56289 w 1209257"/>
                    <a:gd name="connsiteY3603" fmla="*/ 203919 h 977923"/>
                    <a:gd name="connsiteX3604" fmla="*/ 62111 w 1209257"/>
                    <a:gd name="connsiteY3604" fmla="*/ 197252 h 977923"/>
                    <a:gd name="connsiteX3605" fmla="*/ 43187 w 1209257"/>
                    <a:gd name="connsiteY3605" fmla="*/ 197252 h 977923"/>
                    <a:gd name="connsiteX3606" fmla="*/ 49495 w 1209257"/>
                    <a:gd name="connsiteY3606" fmla="*/ 203919 h 977923"/>
                    <a:gd name="connsiteX3607" fmla="*/ 43187 w 1209257"/>
                    <a:gd name="connsiteY3607" fmla="*/ 211143 h 977923"/>
                    <a:gd name="connsiteX3608" fmla="*/ 36879 w 1209257"/>
                    <a:gd name="connsiteY3608" fmla="*/ 203919 h 977923"/>
                    <a:gd name="connsiteX3609" fmla="*/ 43187 w 1209257"/>
                    <a:gd name="connsiteY3609" fmla="*/ 197252 h 977923"/>
                    <a:gd name="connsiteX3610" fmla="*/ 559486 w 1209257"/>
                    <a:gd name="connsiteY3610" fmla="*/ 177249 h 977923"/>
                    <a:gd name="connsiteX3611" fmla="*/ 564339 w 1209257"/>
                    <a:gd name="connsiteY3611" fmla="*/ 182249 h 977923"/>
                    <a:gd name="connsiteX3612" fmla="*/ 559486 w 1209257"/>
                    <a:gd name="connsiteY3612" fmla="*/ 187250 h 977923"/>
                    <a:gd name="connsiteX3613" fmla="*/ 555119 w 1209257"/>
                    <a:gd name="connsiteY3613" fmla="*/ 182249 h 977923"/>
                    <a:gd name="connsiteX3614" fmla="*/ 559486 w 1209257"/>
                    <a:gd name="connsiteY3614" fmla="*/ 177249 h 977923"/>
                    <a:gd name="connsiteX3615" fmla="*/ 1171007 w 1209257"/>
                    <a:gd name="connsiteY3615" fmla="*/ 176563 h 977923"/>
                    <a:gd name="connsiteX3616" fmla="*/ 1174061 w 1209257"/>
                    <a:gd name="connsiteY3616" fmla="*/ 186402 h 977923"/>
                    <a:gd name="connsiteX3617" fmla="*/ 1171864 w 1209257"/>
                    <a:gd name="connsiteY3617" fmla="*/ 188917 h 977923"/>
                    <a:gd name="connsiteX3618" fmla="*/ 1166041 w 1209257"/>
                    <a:gd name="connsiteY3618" fmla="*/ 182249 h 977923"/>
                    <a:gd name="connsiteX3619" fmla="*/ 292117 w 1209257"/>
                    <a:gd name="connsiteY3619" fmla="*/ 175582 h 977923"/>
                    <a:gd name="connsiteX3620" fmla="*/ 297940 w 1209257"/>
                    <a:gd name="connsiteY3620" fmla="*/ 182249 h 977923"/>
                    <a:gd name="connsiteX3621" fmla="*/ 292117 w 1209257"/>
                    <a:gd name="connsiteY3621" fmla="*/ 188917 h 977923"/>
                    <a:gd name="connsiteX3622" fmla="*/ 285809 w 1209257"/>
                    <a:gd name="connsiteY3622" fmla="*/ 182249 h 977923"/>
                    <a:gd name="connsiteX3623" fmla="*/ 292117 w 1209257"/>
                    <a:gd name="connsiteY3623" fmla="*/ 175582 h 977923"/>
                    <a:gd name="connsiteX3624" fmla="*/ 1152939 w 1209257"/>
                    <a:gd name="connsiteY3624" fmla="*/ 175026 h 977923"/>
                    <a:gd name="connsiteX3625" fmla="*/ 1158762 w 1209257"/>
                    <a:gd name="connsiteY3625" fmla="*/ 182249 h 977923"/>
                    <a:gd name="connsiteX3626" fmla="*/ 1152939 w 1209257"/>
                    <a:gd name="connsiteY3626" fmla="*/ 189473 h 977923"/>
                    <a:gd name="connsiteX3627" fmla="*/ 1146631 w 1209257"/>
                    <a:gd name="connsiteY3627" fmla="*/ 182249 h 977923"/>
                    <a:gd name="connsiteX3628" fmla="*/ 1152939 w 1209257"/>
                    <a:gd name="connsiteY3628" fmla="*/ 175026 h 977923"/>
                    <a:gd name="connsiteX3629" fmla="*/ 1133529 w 1209257"/>
                    <a:gd name="connsiteY3629" fmla="*/ 175026 h 977923"/>
                    <a:gd name="connsiteX3630" fmla="*/ 1139838 w 1209257"/>
                    <a:gd name="connsiteY3630" fmla="*/ 182249 h 977923"/>
                    <a:gd name="connsiteX3631" fmla="*/ 1133529 w 1209257"/>
                    <a:gd name="connsiteY3631" fmla="*/ 189473 h 977923"/>
                    <a:gd name="connsiteX3632" fmla="*/ 1127221 w 1209257"/>
                    <a:gd name="connsiteY3632" fmla="*/ 182249 h 977923"/>
                    <a:gd name="connsiteX3633" fmla="*/ 1133529 w 1209257"/>
                    <a:gd name="connsiteY3633" fmla="*/ 175026 h 977923"/>
                    <a:gd name="connsiteX3634" fmla="*/ 1114605 w 1209257"/>
                    <a:gd name="connsiteY3634" fmla="*/ 175026 h 977923"/>
                    <a:gd name="connsiteX3635" fmla="*/ 1120913 w 1209257"/>
                    <a:gd name="connsiteY3635" fmla="*/ 182249 h 977923"/>
                    <a:gd name="connsiteX3636" fmla="*/ 1114605 w 1209257"/>
                    <a:gd name="connsiteY3636" fmla="*/ 189473 h 977923"/>
                    <a:gd name="connsiteX3637" fmla="*/ 1108297 w 1209257"/>
                    <a:gd name="connsiteY3637" fmla="*/ 182249 h 977923"/>
                    <a:gd name="connsiteX3638" fmla="*/ 1114605 w 1209257"/>
                    <a:gd name="connsiteY3638" fmla="*/ 175026 h 977923"/>
                    <a:gd name="connsiteX3639" fmla="*/ 1095195 w 1209257"/>
                    <a:gd name="connsiteY3639" fmla="*/ 175026 h 977923"/>
                    <a:gd name="connsiteX3640" fmla="*/ 1101503 w 1209257"/>
                    <a:gd name="connsiteY3640" fmla="*/ 182249 h 977923"/>
                    <a:gd name="connsiteX3641" fmla="*/ 1095195 w 1209257"/>
                    <a:gd name="connsiteY3641" fmla="*/ 189473 h 977923"/>
                    <a:gd name="connsiteX3642" fmla="*/ 1089372 w 1209257"/>
                    <a:gd name="connsiteY3642" fmla="*/ 182249 h 977923"/>
                    <a:gd name="connsiteX3643" fmla="*/ 1095195 w 1209257"/>
                    <a:gd name="connsiteY3643" fmla="*/ 175026 h 977923"/>
                    <a:gd name="connsiteX3644" fmla="*/ 1076271 w 1209257"/>
                    <a:gd name="connsiteY3644" fmla="*/ 175026 h 977923"/>
                    <a:gd name="connsiteX3645" fmla="*/ 1082579 w 1209257"/>
                    <a:gd name="connsiteY3645" fmla="*/ 182249 h 977923"/>
                    <a:gd name="connsiteX3646" fmla="*/ 1076271 w 1209257"/>
                    <a:gd name="connsiteY3646" fmla="*/ 189473 h 977923"/>
                    <a:gd name="connsiteX3647" fmla="*/ 1069963 w 1209257"/>
                    <a:gd name="connsiteY3647" fmla="*/ 182249 h 977923"/>
                    <a:gd name="connsiteX3648" fmla="*/ 1076271 w 1209257"/>
                    <a:gd name="connsiteY3648" fmla="*/ 175026 h 977923"/>
                    <a:gd name="connsiteX3649" fmla="*/ 1057346 w 1209257"/>
                    <a:gd name="connsiteY3649" fmla="*/ 175026 h 977923"/>
                    <a:gd name="connsiteX3650" fmla="*/ 1063169 w 1209257"/>
                    <a:gd name="connsiteY3650" fmla="*/ 182249 h 977923"/>
                    <a:gd name="connsiteX3651" fmla="*/ 1057346 w 1209257"/>
                    <a:gd name="connsiteY3651" fmla="*/ 189473 h 977923"/>
                    <a:gd name="connsiteX3652" fmla="*/ 1051038 w 1209257"/>
                    <a:gd name="connsiteY3652" fmla="*/ 182249 h 977923"/>
                    <a:gd name="connsiteX3653" fmla="*/ 1057346 w 1209257"/>
                    <a:gd name="connsiteY3653" fmla="*/ 175026 h 977923"/>
                    <a:gd name="connsiteX3654" fmla="*/ 1019012 w 1209257"/>
                    <a:gd name="connsiteY3654" fmla="*/ 175026 h 977923"/>
                    <a:gd name="connsiteX3655" fmla="*/ 1024835 w 1209257"/>
                    <a:gd name="connsiteY3655" fmla="*/ 182249 h 977923"/>
                    <a:gd name="connsiteX3656" fmla="*/ 1019012 w 1209257"/>
                    <a:gd name="connsiteY3656" fmla="*/ 189473 h 977923"/>
                    <a:gd name="connsiteX3657" fmla="*/ 1012704 w 1209257"/>
                    <a:gd name="connsiteY3657" fmla="*/ 182249 h 977923"/>
                    <a:gd name="connsiteX3658" fmla="*/ 1019012 w 1209257"/>
                    <a:gd name="connsiteY3658" fmla="*/ 175026 h 977923"/>
                    <a:gd name="connsiteX3659" fmla="*/ 999602 w 1209257"/>
                    <a:gd name="connsiteY3659" fmla="*/ 175026 h 977923"/>
                    <a:gd name="connsiteX3660" fmla="*/ 1005910 w 1209257"/>
                    <a:gd name="connsiteY3660" fmla="*/ 182249 h 977923"/>
                    <a:gd name="connsiteX3661" fmla="*/ 999602 w 1209257"/>
                    <a:gd name="connsiteY3661" fmla="*/ 189473 h 977923"/>
                    <a:gd name="connsiteX3662" fmla="*/ 993779 w 1209257"/>
                    <a:gd name="connsiteY3662" fmla="*/ 182249 h 977923"/>
                    <a:gd name="connsiteX3663" fmla="*/ 999602 w 1209257"/>
                    <a:gd name="connsiteY3663" fmla="*/ 175026 h 977923"/>
                    <a:gd name="connsiteX3664" fmla="*/ 980678 w 1209257"/>
                    <a:gd name="connsiteY3664" fmla="*/ 175026 h 977923"/>
                    <a:gd name="connsiteX3665" fmla="*/ 986986 w 1209257"/>
                    <a:gd name="connsiteY3665" fmla="*/ 182249 h 977923"/>
                    <a:gd name="connsiteX3666" fmla="*/ 980678 w 1209257"/>
                    <a:gd name="connsiteY3666" fmla="*/ 189473 h 977923"/>
                    <a:gd name="connsiteX3667" fmla="*/ 974370 w 1209257"/>
                    <a:gd name="connsiteY3667" fmla="*/ 182249 h 977923"/>
                    <a:gd name="connsiteX3668" fmla="*/ 980678 w 1209257"/>
                    <a:gd name="connsiteY3668" fmla="*/ 175026 h 977923"/>
                    <a:gd name="connsiteX3669" fmla="*/ 961268 w 1209257"/>
                    <a:gd name="connsiteY3669" fmla="*/ 175026 h 977923"/>
                    <a:gd name="connsiteX3670" fmla="*/ 967576 w 1209257"/>
                    <a:gd name="connsiteY3670" fmla="*/ 182249 h 977923"/>
                    <a:gd name="connsiteX3671" fmla="*/ 961268 w 1209257"/>
                    <a:gd name="connsiteY3671" fmla="*/ 189473 h 977923"/>
                    <a:gd name="connsiteX3672" fmla="*/ 955445 w 1209257"/>
                    <a:gd name="connsiteY3672" fmla="*/ 182249 h 977923"/>
                    <a:gd name="connsiteX3673" fmla="*/ 961268 w 1209257"/>
                    <a:gd name="connsiteY3673" fmla="*/ 175026 h 977923"/>
                    <a:gd name="connsiteX3674" fmla="*/ 942343 w 1209257"/>
                    <a:gd name="connsiteY3674" fmla="*/ 175026 h 977923"/>
                    <a:gd name="connsiteX3675" fmla="*/ 948652 w 1209257"/>
                    <a:gd name="connsiteY3675" fmla="*/ 182249 h 977923"/>
                    <a:gd name="connsiteX3676" fmla="*/ 942343 w 1209257"/>
                    <a:gd name="connsiteY3676" fmla="*/ 189473 h 977923"/>
                    <a:gd name="connsiteX3677" fmla="*/ 936035 w 1209257"/>
                    <a:gd name="connsiteY3677" fmla="*/ 182249 h 977923"/>
                    <a:gd name="connsiteX3678" fmla="*/ 942343 w 1209257"/>
                    <a:gd name="connsiteY3678" fmla="*/ 175026 h 977923"/>
                    <a:gd name="connsiteX3679" fmla="*/ 923419 w 1209257"/>
                    <a:gd name="connsiteY3679" fmla="*/ 175026 h 977923"/>
                    <a:gd name="connsiteX3680" fmla="*/ 929242 w 1209257"/>
                    <a:gd name="connsiteY3680" fmla="*/ 182249 h 977923"/>
                    <a:gd name="connsiteX3681" fmla="*/ 923419 w 1209257"/>
                    <a:gd name="connsiteY3681" fmla="*/ 189473 h 977923"/>
                    <a:gd name="connsiteX3682" fmla="*/ 917111 w 1209257"/>
                    <a:gd name="connsiteY3682" fmla="*/ 182249 h 977923"/>
                    <a:gd name="connsiteX3683" fmla="*/ 923419 w 1209257"/>
                    <a:gd name="connsiteY3683" fmla="*/ 175026 h 977923"/>
                    <a:gd name="connsiteX3684" fmla="*/ 904009 w 1209257"/>
                    <a:gd name="connsiteY3684" fmla="*/ 175026 h 977923"/>
                    <a:gd name="connsiteX3685" fmla="*/ 910317 w 1209257"/>
                    <a:gd name="connsiteY3685" fmla="*/ 182249 h 977923"/>
                    <a:gd name="connsiteX3686" fmla="*/ 904009 w 1209257"/>
                    <a:gd name="connsiteY3686" fmla="*/ 189473 h 977923"/>
                    <a:gd name="connsiteX3687" fmla="*/ 897701 w 1209257"/>
                    <a:gd name="connsiteY3687" fmla="*/ 182249 h 977923"/>
                    <a:gd name="connsiteX3688" fmla="*/ 904009 w 1209257"/>
                    <a:gd name="connsiteY3688" fmla="*/ 175026 h 977923"/>
                    <a:gd name="connsiteX3689" fmla="*/ 636155 w 1209257"/>
                    <a:gd name="connsiteY3689" fmla="*/ 175026 h 977923"/>
                    <a:gd name="connsiteX3690" fmla="*/ 642463 w 1209257"/>
                    <a:gd name="connsiteY3690" fmla="*/ 182249 h 977923"/>
                    <a:gd name="connsiteX3691" fmla="*/ 636155 w 1209257"/>
                    <a:gd name="connsiteY3691" fmla="*/ 189473 h 977923"/>
                    <a:gd name="connsiteX3692" fmla="*/ 629847 w 1209257"/>
                    <a:gd name="connsiteY3692" fmla="*/ 182249 h 977923"/>
                    <a:gd name="connsiteX3693" fmla="*/ 636155 w 1209257"/>
                    <a:gd name="connsiteY3693" fmla="*/ 175026 h 977923"/>
                    <a:gd name="connsiteX3694" fmla="*/ 617230 w 1209257"/>
                    <a:gd name="connsiteY3694" fmla="*/ 175026 h 977923"/>
                    <a:gd name="connsiteX3695" fmla="*/ 623538 w 1209257"/>
                    <a:gd name="connsiteY3695" fmla="*/ 182249 h 977923"/>
                    <a:gd name="connsiteX3696" fmla="*/ 617230 w 1209257"/>
                    <a:gd name="connsiteY3696" fmla="*/ 189473 h 977923"/>
                    <a:gd name="connsiteX3697" fmla="*/ 610922 w 1209257"/>
                    <a:gd name="connsiteY3697" fmla="*/ 182249 h 977923"/>
                    <a:gd name="connsiteX3698" fmla="*/ 617230 w 1209257"/>
                    <a:gd name="connsiteY3698" fmla="*/ 175026 h 977923"/>
                    <a:gd name="connsiteX3699" fmla="*/ 597820 w 1209257"/>
                    <a:gd name="connsiteY3699" fmla="*/ 175026 h 977923"/>
                    <a:gd name="connsiteX3700" fmla="*/ 604129 w 1209257"/>
                    <a:gd name="connsiteY3700" fmla="*/ 182249 h 977923"/>
                    <a:gd name="connsiteX3701" fmla="*/ 597820 w 1209257"/>
                    <a:gd name="connsiteY3701" fmla="*/ 189473 h 977923"/>
                    <a:gd name="connsiteX3702" fmla="*/ 591998 w 1209257"/>
                    <a:gd name="connsiteY3702" fmla="*/ 182249 h 977923"/>
                    <a:gd name="connsiteX3703" fmla="*/ 597820 w 1209257"/>
                    <a:gd name="connsiteY3703" fmla="*/ 175026 h 977923"/>
                    <a:gd name="connsiteX3704" fmla="*/ 578896 w 1209257"/>
                    <a:gd name="connsiteY3704" fmla="*/ 175026 h 977923"/>
                    <a:gd name="connsiteX3705" fmla="*/ 585204 w 1209257"/>
                    <a:gd name="connsiteY3705" fmla="*/ 182249 h 977923"/>
                    <a:gd name="connsiteX3706" fmla="*/ 578896 w 1209257"/>
                    <a:gd name="connsiteY3706" fmla="*/ 189473 h 977923"/>
                    <a:gd name="connsiteX3707" fmla="*/ 572588 w 1209257"/>
                    <a:gd name="connsiteY3707" fmla="*/ 182249 h 977923"/>
                    <a:gd name="connsiteX3708" fmla="*/ 578896 w 1209257"/>
                    <a:gd name="connsiteY3708" fmla="*/ 175026 h 977923"/>
                    <a:gd name="connsiteX3709" fmla="*/ 502227 w 1209257"/>
                    <a:gd name="connsiteY3709" fmla="*/ 175026 h 977923"/>
                    <a:gd name="connsiteX3710" fmla="*/ 508536 w 1209257"/>
                    <a:gd name="connsiteY3710" fmla="*/ 182249 h 977923"/>
                    <a:gd name="connsiteX3711" fmla="*/ 502227 w 1209257"/>
                    <a:gd name="connsiteY3711" fmla="*/ 189473 h 977923"/>
                    <a:gd name="connsiteX3712" fmla="*/ 495919 w 1209257"/>
                    <a:gd name="connsiteY3712" fmla="*/ 182249 h 977923"/>
                    <a:gd name="connsiteX3713" fmla="*/ 502227 w 1209257"/>
                    <a:gd name="connsiteY3713" fmla="*/ 175026 h 977923"/>
                    <a:gd name="connsiteX3714" fmla="*/ 483303 w 1209257"/>
                    <a:gd name="connsiteY3714" fmla="*/ 175026 h 977923"/>
                    <a:gd name="connsiteX3715" fmla="*/ 489611 w 1209257"/>
                    <a:gd name="connsiteY3715" fmla="*/ 182249 h 977923"/>
                    <a:gd name="connsiteX3716" fmla="*/ 483303 w 1209257"/>
                    <a:gd name="connsiteY3716" fmla="*/ 189473 h 977923"/>
                    <a:gd name="connsiteX3717" fmla="*/ 476995 w 1209257"/>
                    <a:gd name="connsiteY3717" fmla="*/ 182249 h 977923"/>
                    <a:gd name="connsiteX3718" fmla="*/ 483303 w 1209257"/>
                    <a:gd name="connsiteY3718" fmla="*/ 175026 h 977923"/>
                    <a:gd name="connsiteX3719" fmla="*/ 463893 w 1209257"/>
                    <a:gd name="connsiteY3719" fmla="*/ 175026 h 977923"/>
                    <a:gd name="connsiteX3720" fmla="*/ 470201 w 1209257"/>
                    <a:gd name="connsiteY3720" fmla="*/ 182249 h 977923"/>
                    <a:gd name="connsiteX3721" fmla="*/ 463893 w 1209257"/>
                    <a:gd name="connsiteY3721" fmla="*/ 189473 h 977923"/>
                    <a:gd name="connsiteX3722" fmla="*/ 458070 w 1209257"/>
                    <a:gd name="connsiteY3722" fmla="*/ 182249 h 977923"/>
                    <a:gd name="connsiteX3723" fmla="*/ 463893 w 1209257"/>
                    <a:gd name="connsiteY3723" fmla="*/ 175026 h 977923"/>
                    <a:gd name="connsiteX3724" fmla="*/ 406634 w 1209257"/>
                    <a:gd name="connsiteY3724" fmla="*/ 175026 h 977923"/>
                    <a:gd name="connsiteX3725" fmla="*/ 412943 w 1209257"/>
                    <a:gd name="connsiteY3725" fmla="*/ 182249 h 977923"/>
                    <a:gd name="connsiteX3726" fmla="*/ 406634 w 1209257"/>
                    <a:gd name="connsiteY3726" fmla="*/ 189473 h 977923"/>
                    <a:gd name="connsiteX3727" fmla="*/ 400326 w 1209257"/>
                    <a:gd name="connsiteY3727" fmla="*/ 182249 h 977923"/>
                    <a:gd name="connsiteX3728" fmla="*/ 406634 w 1209257"/>
                    <a:gd name="connsiteY3728" fmla="*/ 175026 h 977923"/>
                    <a:gd name="connsiteX3729" fmla="*/ 387710 w 1209257"/>
                    <a:gd name="connsiteY3729" fmla="*/ 175026 h 977923"/>
                    <a:gd name="connsiteX3730" fmla="*/ 393533 w 1209257"/>
                    <a:gd name="connsiteY3730" fmla="*/ 182249 h 977923"/>
                    <a:gd name="connsiteX3731" fmla="*/ 387710 w 1209257"/>
                    <a:gd name="connsiteY3731" fmla="*/ 189473 h 977923"/>
                    <a:gd name="connsiteX3732" fmla="*/ 381402 w 1209257"/>
                    <a:gd name="connsiteY3732" fmla="*/ 182249 h 977923"/>
                    <a:gd name="connsiteX3733" fmla="*/ 387710 w 1209257"/>
                    <a:gd name="connsiteY3733" fmla="*/ 175026 h 977923"/>
                    <a:gd name="connsiteX3734" fmla="*/ 368300 w 1209257"/>
                    <a:gd name="connsiteY3734" fmla="*/ 175026 h 977923"/>
                    <a:gd name="connsiteX3735" fmla="*/ 374608 w 1209257"/>
                    <a:gd name="connsiteY3735" fmla="*/ 182249 h 977923"/>
                    <a:gd name="connsiteX3736" fmla="*/ 368300 w 1209257"/>
                    <a:gd name="connsiteY3736" fmla="*/ 189473 h 977923"/>
                    <a:gd name="connsiteX3737" fmla="*/ 362477 w 1209257"/>
                    <a:gd name="connsiteY3737" fmla="*/ 182249 h 977923"/>
                    <a:gd name="connsiteX3738" fmla="*/ 368300 w 1209257"/>
                    <a:gd name="connsiteY3738" fmla="*/ 175026 h 977923"/>
                    <a:gd name="connsiteX3739" fmla="*/ 349376 w 1209257"/>
                    <a:gd name="connsiteY3739" fmla="*/ 175026 h 977923"/>
                    <a:gd name="connsiteX3740" fmla="*/ 355684 w 1209257"/>
                    <a:gd name="connsiteY3740" fmla="*/ 182249 h 977923"/>
                    <a:gd name="connsiteX3741" fmla="*/ 349376 w 1209257"/>
                    <a:gd name="connsiteY3741" fmla="*/ 189473 h 977923"/>
                    <a:gd name="connsiteX3742" fmla="*/ 343068 w 1209257"/>
                    <a:gd name="connsiteY3742" fmla="*/ 182249 h 977923"/>
                    <a:gd name="connsiteX3743" fmla="*/ 349376 w 1209257"/>
                    <a:gd name="connsiteY3743" fmla="*/ 175026 h 977923"/>
                    <a:gd name="connsiteX3744" fmla="*/ 329966 w 1209257"/>
                    <a:gd name="connsiteY3744" fmla="*/ 175026 h 977923"/>
                    <a:gd name="connsiteX3745" fmla="*/ 336274 w 1209257"/>
                    <a:gd name="connsiteY3745" fmla="*/ 182249 h 977923"/>
                    <a:gd name="connsiteX3746" fmla="*/ 329966 w 1209257"/>
                    <a:gd name="connsiteY3746" fmla="*/ 189473 h 977923"/>
                    <a:gd name="connsiteX3747" fmla="*/ 324143 w 1209257"/>
                    <a:gd name="connsiteY3747" fmla="*/ 182249 h 977923"/>
                    <a:gd name="connsiteX3748" fmla="*/ 329966 w 1209257"/>
                    <a:gd name="connsiteY3748" fmla="*/ 175026 h 977923"/>
                    <a:gd name="connsiteX3749" fmla="*/ 311041 w 1209257"/>
                    <a:gd name="connsiteY3749" fmla="*/ 175026 h 977923"/>
                    <a:gd name="connsiteX3750" fmla="*/ 317350 w 1209257"/>
                    <a:gd name="connsiteY3750" fmla="*/ 182249 h 977923"/>
                    <a:gd name="connsiteX3751" fmla="*/ 311041 w 1209257"/>
                    <a:gd name="connsiteY3751" fmla="*/ 189473 h 977923"/>
                    <a:gd name="connsiteX3752" fmla="*/ 304733 w 1209257"/>
                    <a:gd name="connsiteY3752" fmla="*/ 182249 h 977923"/>
                    <a:gd name="connsiteX3753" fmla="*/ 311041 w 1209257"/>
                    <a:gd name="connsiteY3753" fmla="*/ 175026 h 977923"/>
                    <a:gd name="connsiteX3754" fmla="*/ 272707 w 1209257"/>
                    <a:gd name="connsiteY3754" fmla="*/ 175026 h 977923"/>
                    <a:gd name="connsiteX3755" fmla="*/ 279015 w 1209257"/>
                    <a:gd name="connsiteY3755" fmla="*/ 182249 h 977923"/>
                    <a:gd name="connsiteX3756" fmla="*/ 272707 w 1209257"/>
                    <a:gd name="connsiteY3756" fmla="*/ 189473 h 977923"/>
                    <a:gd name="connsiteX3757" fmla="*/ 266399 w 1209257"/>
                    <a:gd name="connsiteY3757" fmla="*/ 182249 h 977923"/>
                    <a:gd name="connsiteX3758" fmla="*/ 272707 w 1209257"/>
                    <a:gd name="connsiteY3758" fmla="*/ 175026 h 977923"/>
                    <a:gd name="connsiteX3759" fmla="*/ 253783 w 1209257"/>
                    <a:gd name="connsiteY3759" fmla="*/ 175026 h 977923"/>
                    <a:gd name="connsiteX3760" fmla="*/ 259606 w 1209257"/>
                    <a:gd name="connsiteY3760" fmla="*/ 182249 h 977923"/>
                    <a:gd name="connsiteX3761" fmla="*/ 253783 w 1209257"/>
                    <a:gd name="connsiteY3761" fmla="*/ 189473 h 977923"/>
                    <a:gd name="connsiteX3762" fmla="*/ 247475 w 1209257"/>
                    <a:gd name="connsiteY3762" fmla="*/ 182249 h 977923"/>
                    <a:gd name="connsiteX3763" fmla="*/ 253783 w 1209257"/>
                    <a:gd name="connsiteY3763" fmla="*/ 175026 h 977923"/>
                    <a:gd name="connsiteX3764" fmla="*/ 234373 w 1209257"/>
                    <a:gd name="connsiteY3764" fmla="*/ 175026 h 977923"/>
                    <a:gd name="connsiteX3765" fmla="*/ 240681 w 1209257"/>
                    <a:gd name="connsiteY3765" fmla="*/ 182249 h 977923"/>
                    <a:gd name="connsiteX3766" fmla="*/ 234373 w 1209257"/>
                    <a:gd name="connsiteY3766" fmla="*/ 189473 h 977923"/>
                    <a:gd name="connsiteX3767" fmla="*/ 228550 w 1209257"/>
                    <a:gd name="connsiteY3767" fmla="*/ 182249 h 977923"/>
                    <a:gd name="connsiteX3768" fmla="*/ 234373 w 1209257"/>
                    <a:gd name="connsiteY3768" fmla="*/ 175026 h 977923"/>
                    <a:gd name="connsiteX3769" fmla="*/ 215448 w 1209257"/>
                    <a:gd name="connsiteY3769" fmla="*/ 175026 h 977923"/>
                    <a:gd name="connsiteX3770" fmla="*/ 221757 w 1209257"/>
                    <a:gd name="connsiteY3770" fmla="*/ 182249 h 977923"/>
                    <a:gd name="connsiteX3771" fmla="*/ 215448 w 1209257"/>
                    <a:gd name="connsiteY3771" fmla="*/ 189473 h 977923"/>
                    <a:gd name="connsiteX3772" fmla="*/ 209140 w 1209257"/>
                    <a:gd name="connsiteY3772" fmla="*/ 182249 h 977923"/>
                    <a:gd name="connsiteX3773" fmla="*/ 215448 w 1209257"/>
                    <a:gd name="connsiteY3773" fmla="*/ 175026 h 977923"/>
                    <a:gd name="connsiteX3774" fmla="*/ 196039 w 1209257"/>
                    <a:gd name="connsiteY3774" fmla="*/ 175026 h 977923"/>
                    <a:gd name="connsiteX3775" fmla="*/ 202347 w 1209257"/>
                    <a:gd name="connsiteY3775" fmla="*/ 182249 h 977923"/>
                    <a:gd name="connsiteX3776" fmla="*/ 196039 w 1209257"/>
                    <a:gd name="connsiteY3776" fmla="*/ 189473 h 977923"/>
                    <a:gd name="connsiteX3777" fmla="*/ 190216 w 1209257"/>
                    <a:gd name="connsiteY3777" fmla="*/ 182249 h 977923"/>
                    <a:gd name="connsiteX3778" fmla="*/ 196039 w 1209257"/>
                    <a:gd name="connsiteY3778" fmla="*/ 175026 h 977923"/>
                    <a:gd name="connsiteX3779" fmla="*/ 177114 w 1209257"/>
                    <a:gd name="connsiteY3779" fmla="*/ 175026 h 977923"/>
                    <a:gd name="connsiteX3780" fmla="*/ 183422 w 1209257"/>
                    <a:gd name="connsiteY3780" fmla="*/ 182249 h 977923"/>
                    <a:gd name="connsiteX3781" fmla="*/ 177114 w 1209257"/>
                    <a:gd name="connsiteY3781" fmla="*/ 189473 h 977923"/>
                    <a:gd name="connsiteX3782" fmla="*/ 170806 w 1209257"/>
                    <a:gd name="connsiteY3782" fmla="*/ 182249 h 977923"/>
                    <a:gd name="connsiteX3783" fmla="*/ 177114 w 1209257"/>
                    <a:gd name="connsiteY3783" fmla="*/ 175026 h 977923"/>
                    <a:gd name="connsiteX3784" fmla="*/ 158190 w 1209257"/>
                    <a:gd name="connsiteY3784" fmla="*/ 175026 h 977923"/>
                    <a:gd name="connsiteX3785" fmla="*/ 164013 w 1209257"/>
                    <a:gd name="connsiteY3785" fmla="*/ 182249 h 977923"/>
                    <a:gd name="connsiteX3786" fmla="*/ 158190 w 1209257"/>
                    <a:gd name="connsiteY3786" fmla="*/ 189473 h 977923"/>
                    <a:gd name="connsiteX3787" fmla="*/ 151882 w 1209257"/>
                    <a:gd name="connsiteY3787" fmla="*/ 182249 h 977923"/>
                    <a:gd name="connsiteX3788" fmla="*/ 158190 w 1209257"/>
                    <a:gd name="connsiteY3788" fmla="*/ 175026 h 977923"/>
                    <a:gd name="connsiteX3789" fmla="*/ 138780 w 1209257"/>
                    <a:gd name="connsiteY3789" fmla="*/ 175026 h 977923"/>
                    <a:gd name="connsiteX3790" fmla="*/ 145088 w 1209257"/>
                    <a:gd name="connsiteY3790" fmla="*/ 182249 h 977923"/>
                    <a:gd name="connsiteX3791" fmla="*/ 138780 w 1209257"/>
                    <a:gd name="connsiteY3791" fmla="*/ 189473 h 977923"/>
                    <a:gd name="connsiteX3792" fmla="*/ 132472 w 1209257"/>
                    <a:gd name="connsiteY3792" fmla="*/ 182249 h 977923"/>
                    <a:gd name="connsiteX3793" fmla="*/ 138780 w 1209257"/>
                    <a:gd name="connsiteY3793" fmla="*/ 175026 h 977923"/>
                    <a:gd name="connsiteX3794" fmla="*/ 119855 w 1209257"/>
                    <a:gd name="connsiteY3794" fmla="*/ 175026 h 977923"/>
                    <a:gd name="connsiteX3795" fmla="*/ 125678 w 1209257"/>
                    <a:gd name="connsiteY3795" fmla="*/ 182249 h 977923"/>
                    <a:gd name="connsiteX3796" fmla="*/ 119855 w 1209257"/>
                    <a:gd name="connsiteY3796" fmla="*/ 189473 h 977923"/>
                    <a:gd name="connsiteX3797" fmla="*/ 113547 w 1209257"/>
                    <a:gd name="connsiteY3797" fmla="*/ 182249 h 977923"/>
                    <a:gd name="connsiteX3798" fmla="*/ 119855 w 1209257"/>
                    <a:gd name="connsiteY3798" fmla="*/ 175026 h 977923"/>
                    <a:gd name="connsiteX3799" fmla="*/ 100446 w 1209257"/>
                    <a:gd name="connsiteY3799" fmla="*/ 175026 h 977923"/>
                    <a:gd name="connsiteX3800" fmla="*/ 106754 w 1209257"/>
                    <a:gd name="connsiteY3800" fmla="*/ 182249 h 977923"/>
                    <a:gd name="connsiteX3801" fmla="*/ 100446 w 1209257"/>
                    <a:gd name="connsiteY3801" fmla="*/ 189473 h 977923"/>
                    <a:gd name="connsiteX3802" fmla="*/ 94623 w 1209257"/>
                    <a:gd name="connsiteY3802" fmla="*/ 182249 h 977923"/>
                    <a:gd name="connsiteX3803" fmla="*/ 100446 w 1209257"/>
                    <a:gd name="connsiteY3803" fmla="*/ 175026 h 977923"/>
                    <a:gd name="connsiteX3804" fmla="*/ 81521 w 1209257"/>
                    <a:gd name="connsiteY3804" fmla="*/ 175026 h 977923"/>
                    <a:gd name="connsiteX3805" fmla="*/ 87829 w 1209257"/>
                    <a:gd name="connsiteY3805" fmla="*/ 182249 h 977923"/>
                    <a:gd name="connsiteX3806" fmla="*/ 81521 w 1209257"/>
                    <a:gd name="connsiteY3806" fmla="*/ 189473 h 977923"/>
                    <a:gd name="connsiteX3807" fmla="*/ 75213 w 1209257"/>
                    <a:gd name="connsiteY3807" fmla="*/ 182249 h 977923"/>
                    <a:gd name="connsiteX3808" fmla="*/ 81521 w 1209257"/>
                    <a:gd name="connsiteY3808" fmla="*/ 175026 h 977923"/>
                    <a:gd name="connsiteX3809" fmla="*/ 62111 w 1209257"/>
                    <a:gd name="connsiteY3809" fmla="*/ 175026 h 977923"/>
                    <a:gd name="connsiteX3810" fmla="*/ 68420 w 1209257"/>
                    <a:gd name="connsiteY3810" fmla="*/ 182249 h 977923"/>
                    <a:gd name="connsiteX3811" fmla="*/ 62111 w 1209257"/>
                    <a:gd name="connsiteY3811" fmla="*/ 189473 h 977923"/>
                    <a:gd name="connsiteX3812" fmla="*/ 56289 w 1209257"/>
                    <a:gd name="connsiteY3812" fmla="*/ 182249 h 977923"/>
                    <a:gd name="connsiteX3813" fmla="*/ 62111 w 1209257"/>
                    <a:gd name="connsiteY3813" fmla="*/ 175026 h 977923"/>
                    <a:gd name="connsiteX3814" fmla="*/ 43187 w 1209257"/>
                    <a:gd name="connsiteY3814" fmla="*/ 175026 h 977923"/>
                    <a:gd name="connsiteX3815" fmla="*/ 49495 w 1209257"/>
                    <a:gd name="connsiteY3815" fmla="*/ 182249 h 977923"/>
                    <a:gd name="connsiteX3816" fmla="*/ 43187 w 1209257"/>
                    <a:gd name="connsiteY3816" fmla="*/ 189473 h 977923"/>
                    <a:gd name="connsiteX3817" fmla="*/ 36879 w 1209257"/>
                    <a:gd name="connsiteY3817" fmla="*/ 182249 h 977923"/>
                    <a:gd name="connsiteX3818" fmla="*/ 43187 w 1209257"/>
                    <a:gd name="connsiteY3818" fmla="*/ 175026 h 977923"/>
                    <a:gd name="connsiteX3819" fmla="*/ 1165917 w 1209257"/>
                    <a:gd name="connsiteY3819" fmla="*/ 160166 h 977923"/>
                    <a:gd name="connsiteX3820" fmla="*/ 1166284 w 1209257"/>
                    <a:gd name="connsiteY3820" fmla="*/ 161349 h 977923"/>
                    <a:gd name="connsiteX3821" fmla="*/ 1165556 w 1209257"/>
                    <a:gd name="connsiteY3821" fmla="*/ 160580 h 977923"/>
                    <a:gd name="connsiteX3822" fmla="*/ 904009 w 1209257"/>
                    <a:gd name="connsiteY3822" fmla="*/ 157801 h 977923"/>
                    <a:gd name="connsiteX3823" fmla="*/ 905950 w 1209257"/>
                    <a:gd name="connsiteY3823" fmla="*/ 160580 h 977923"/>
                    <a:gd name="connsiteX3824" fmla="*/ 904009 w 1209257"/>
                    <a:gd name="connsiteY3824" fmla="*/ 162802 h 977923"/>
                    <a:gd name="connsiteX3825" fmla="*/ 902068 w 1209257"/>
                    <a:gd name="connsiteY3825" fmla="*/ 160580 h 977923"/>
                    <a:gd name="connsiteX3826" fmla="*/ 904009 w 1209257"/>
                    <a:gd name="connsiteY3826" fmla="*/ 157801 h 977923"/>
                    <a:gd name="connsiteX3827" fmla="*/ 1114605 w 1209257"/>
                    <a:gd name="connsiteY3827" fmla="*/ 155579 h 977923"/>
                    <a:gd name="connsiteX3828" fmla="*/ 1118487 w 1209257"/>
                    <a:gd name="connsiteY3828" fmla="*/ 160580 h 977923"/>
                    <a:gd name="connsiteX3829" fmla="*/ 1114605 w 1209257"/>
                    <a:gd name="connsiteY3829" fmla="*/ 165025 h 977923"/>
                    <a:gd name="connsiteX3830" fmla="*/ 1110238 w 1209257"/>
                    <a:gd name="connsiteY3830" fmla="*/ 160580 h 977923"/>
                    <a:gd name="connsiteX3831" fmla="*/ 1114605 w 1209257"/>
                    <a:gd name="connsiteY3831" fmla="*/ 155579 h 977923"/>
                    <a:gd name="connsiteX3832" fmla="*/ 4853 w 1209257"/>
                    <a:gd name="connsiteY3832" fmla="*/ 154468 h 977923"/>
                    <a:gd name="connsiteX3833" fmla="*/ 10190 w 1209257"/>
                    <a:gd name="connsiteY3833" fmla="*/ 160580 h 977923"/>
                    <a:gd name="connsiteX3834" fmla="*/ 4853 w 1209257"/>
                    <a:gd name="connsiteY3834" fmla="*/ 166136 h 977923"/>
                    <a:gd name="connsiteX3835" fmla="*/ 0 w 1209257"/>
                    <a:gd name="connsiteY3835" fmla="*/ 160580 h 977923"/>
                    <a:gd name="connsiteX3836" fmla="*/ 4853 w 1209257"/>
                    <a:gd name="connsiteY3836" fmla="*/ 154468 h 977923"/>
                    <a:gd name="connsiteX3837" fmla="*/ 1133529 w 1209257"/>
                    <a:gd name="connsiteY3837" fmla="*/ 153356 h 977923"/>
                    <a:gd name="connsiteX3838" fmla="*/ 1139838 w 1209257"/>
                    <a:gd name="connsiteY3838" fmla="*/ 160580 h 977923"/>
                    <a:gd name="connsiteX3839" fmla="*/ 1133529 w 1209257"/>
                    <a:gd name="connsiteY3839" fmla="*/ 167247 h 977923"/>
                    <a:gd name="connsiteX3840" fmla="*/ 1127221 w 1209257"/>
                    <a:gd name="connsiteY3840" fmla="*/ 160580 h 977923"/>
                    <a:gd name="connsiteX3841" fmla="*/ 1133529 w 1209257"/>
                    <a:gd name="connsiteY3841" fmla="*/ 153356 h 977923"/>
                    <a:gd name="connsiteX3842" fmla="*/ 999602 w 1209257"/>
                    <a:gd name="connsiteY3842" fmla="*/ 153356 h 977923"/>
                    <a:gd name="connsiteX3843" fmla="*/ 1005910 w 1209257"/>
                    <a:gd name="connsiteY3843" fmla="*/ 160580 h 977923"/>
                    <a:gd name="connsiteX3844" fmla="*/ 999602 w 1209257"/>
                    <a:gd name="connsiteY3844" fmla="*/ 167247 h 977923"/>
                    <a:gd name="connsiteX3845" fmla="*/ 993779 w 1209257"/>
                    <a:gd name="connsiteY3845" fmla="*/ 160580 h 977923"/>
                    <a:gd name="connsiteX3846" fmla="*/ 999602 w 1209257"/>
                    <a:gd name="connsiteY3846" fmla="*/ 153356 h 977923"/>
                    <a:gd name="connsiteX3847" fmla="*/ 980678 w 1209257"/>
                    <a:gd name="connsiteY3847" fmla="*/ 153356 h 977923"/>
                    <a:gd name="connsiteX3848" fmla="*/ 986986 w 1209257"/>
                    <a:gd name="connsiteY3848" fmla="*/ 160580 h 977923"/>
                    <a:gd name="connsiteX3849" fmla="*/ 980678 w 1209257"/>
                    <a:gd name="connsiteY3849" fmla="*/ 167247 h 977923"/>
                    <a:gd name="connsiteX3850" fmla="*/ 974370 w 1209257"/>
                    <a:gd name="connsiteY3850" fmla="*/ 160580 h 977923"/>
                    <a:gd name="connsiteX3851" fmla="*/ 980678 w 1209257"/>
                    <a:gd name="connsiteY3851" fmla="*/ 153356 h 977923"/>
                    <a:gd name="connsiteX3852" fmla="*/ 961268 w 1209257"/>
                    <a:gd name="connsiteY3852" fmla="*/ 153356 h 977923"/>
                    <a:gd name="connsiteX3853" fmla="*/ 967576 w 1209257"/>
                    <a:gd name="connsiteY3853" fmla="*/ 160580 h 977923"/>
                    <a:gd name="connsiteX3854" fmla="*/ 961268 w 1209257"/>
                    <a:gd name="connsiteY3854" fmla="*/ 167247 h 977923"/>
                    <a:gd name="connsiteX3855" fmla="*/ 955445 w 1209257"/>
                    <a:gd name="connsiteY3855" fmla="*/ 160580 h 977923"/>
                    <a:gd name="connsiteX3856" fmla="*/ 961268 w 1209257"/>
                    <a:gd name="connsiteY3856" fmla="*/ 153356 h 977923"/>
                    <a:gd name="connsiteX3857" fmla="*/ 942343 w 1209257"/>
                    <a:gd name="connsiteY3857" fmla="*/ 153356 h 977923"/>
                    <a:gd name="connsiteX3858" fmla="*/ 948652 w 1209257"/>
                    <a:gd name="connsiteY3858" fmla="*/ 160580 h 977923"/>
                    <a:gd name="connsiteX3859" fmla="*/ 942343 w 1209257"/>
                    <a:gd name="connsiteY3859" fmla="*/ 167247 h 977923"/>
                    <a:gd name="connsiteX3860" fmla="*/ 936035 w 1209257"/>
                    <a:gd name="connsiteY3860" fmla="*/ 160580 h 977923"/>
                    <a:gd name="connsiteX3861" fmla="*/ 942343 w 1209257"/>
                    <a:gd name="connsiteY3861" fmla="*/ 153356 h 977923"/>
                    <a:gd name="connsiteX3862" fmla="*/ 923419 w 1209257"/>
                    <a:gd name="connsiteY3862" fmla="*/ 153356 h 977923"/>
                    <a:gd name="connsiteX3863" fmla="*/ 929242 w 1209257"/>
                    <a:gd name="connsiteY3863" fmla="*/ 160580 h 977923"/>
                    <a:gd name="connsiteX3864" fmla="*/ 923419 w 1209257"/>
                    <a:gd name="connsiteY3864" fmla="*/ 167247 h 977923"/>
                    <a:gd name="connsiteX3865" fmla="*/ 917111 w 1209257"/>
                    <a:gd name="connsiteY3865" fmla="*/ 160580 h 977923"/>
                    <a:gd name="connsiteX3866" fmla="*/ 923419 w 1209257"/>
                    <a:gd name="connsiteY3866" fmla="*/ 153356 h 977923"/>
                    <a:gd name="connsiteX3867" fmla="*/ 693413 w 1209257"/>
                    <a:gd name="connsiteY3867" fmla="*/ 153356 h 977923"/>
                    <a:gd name="connsiteX3868" fmla="*/ 699722 w 1209257"/>
                    <a:gd name="connsiteY3868" fmla="*/ 160580 h 977923"/>
                    <a:gd name="connsiteX3869" fmla="*/ 693413 w 1209257"/>
                    <a:gd name="connsiteY3869" fmla="*/ 167247 h 977923"/>
                    <a:gd name="connsiteX3870" fmla="*/ 687591 w 1209257"/>
                    <a:gd name="connsiteY3870" fmla="*/ 160580 h 977923"/>
                    <a:gd name="connsiteX3871" fmla="*/ 693413 w 1209257"/>
                    <a:gd name="connsiteY3871" fmla="*/ 153356 h 977923"/>
                    <a:gd name="connsiteX3872" fmla="*/ 674489 w 1209257"/>
                    <a:gd name="connsiteY3872" fmla="*/ 153356 h 977923"/>
                    <a:gd name="connsiteX3873" fmla="*/ 680797 w 1209257"/>
                    <a:gd name="connsiteY3873" fmla="*/ 160580 h 977923"/>
                    <a:gd name="connsiteX3874" fmla="*/ 674489 w 1209257"/>
                    <a:gd name="connsiteY3874" fmla="*/ 167247 h 977923"/>
                    <a:gd name="connsiteX3875" fmla="*/ 668181 w 1209257"/>
                    <a:gd name="connsiteY3875" fmla="*/ 160580 h 977923"/>
                    <a:gd name="connsiteX3876" fmla="*/ 674489 w 1209257"/>
                    <a:gd name="connsiteY3876" fmla="*/ 153356 h 977923"/>
                    <a:gd name="connsiteX3877" fmla="*/ 655564 w 1209257"/>
                    <a:gd name="connsiteY3877" fmla="*/ 153356 h 977923"/>
                    <a:gd name="connsiteX3878" fmla="*/ 661387 w 1209257"/>
                    <a:gd name="connsiteY3878" fmla="*/ 160580 h 977923"/>
                    <a:gd name="connsiteX3879" fmla="*/ 655564 w 1209257"/>
                    <a:gd name="connsiteY3879" fmla="*/ 167247 h 977923"/>
                    <a:gd name="connsiteX3880" fmla="*/ 649256 w 1209257"/>
                    <a:gd name="connsiteY3880" fmla="*/ 160580 h 977923"/>
                    <a:gd name="connsiteX3881" fmla="*/ 655564 w 1209257"/>
                    <a:gd name="connsiteY3881" fmla="*/ 153356 h 977923"/>
                    <a:gd name="connsiteX3882" fmla="*/ 636155 w 1209257"/>
                    <a:gd name="connsiteY3882" fmla="*/ 153356 h 977923"/>
                    <a:gd name="connsiteX3883" fmla="*/ 642463 w 1209257"/>
                    <a:gd name="connsiteY3883" fmla="*/ 160580 h 977923"/>
                    <a:gd name="connsiteX3884" fmla="*/ 636155 w 1209257"/>
                    <a:gd name="connsiteY3884" fmla="*/ 167247 h 977923"/>
                    <a:gd name="connsiteX3885" fmla="*/ 629847 w 1209257"/>
                    <a:gd name="connsiteY3885" fmla="*/ 160580 h 977923"/>
                    <a:gd name="connsiteX3886" fmla="*/ 636155 w 1209257"/>
                    <a:gd name="connsiteY3886" fmla="*/ 153356 h 977923"/>
                    <a:gd name="connsiteX3887" fmla="*/ 617230 w 1209257"/>
                    <a:gd name="connsiteY3887" fmla="*/ 153356 h 977923"/>
                    <a:gd name="connsiteX3888" fmla="*/ 623538 w 1209257"/>
                    <a:gd name="connsiteY3888" fmla="*/ 160580 h 977923"/>
                    <a:gd name="connsiteX3889" fmla="*/ 617230 w 1209257"/>
                    <a:gd name="connsiteY3889" fmla="*/ 167247 h 977923"/>
                    <a:gd name="connsiteX3890" fmla="*/ 610922 w 1209257"/>
                    <a:gd name="connsiteY3890" fmla="*/ 160580 h 977923"/>
                    <a:gd name="connsiteX3891" fmla="*/ 617230 w 1209257"/>
                    <a:gd name="connsiteY3891" fmla="*/ 153356 h 977923"/>
                    <a:gd name="connsiteX3892" fmla="*/ 597820 w 1209257"/>
                    <a:gd name="connsiteY3892" fmla="*/ 153356 h 977923"/>
                    <a:gd name="connsiteX3893" fmla="*/ 604129 w 1209257"/>
                    <a:gd name="connsiteY3893" fmla="*/ 160580 h 977923"/>
                    <a:gd name="connsiteX3894" fmla="*/ 597820 w 1209257"/>
                    <a:gd name="connsiteY3894" fmla="*/ 167247 h 977923"/>
                    <a:gd name="connsiteX3895" fmla="*/ 591998 w 1209257"/>
                    <a:gd name="connsiteY3895" fmla="*/ 160580 h 977923"/>
                    <a:gd name="connsiteX3896" fmla="*/ 597820 w 1209257"/>
                    <a:gd name="connsiteY3896" fmla="*/ 153356 h 977923"/>
                    <a:gd name="connsiteX3897" fmla="*/ 578896 w 1209257"/>
                    <a:gd name="connsiteY3897" fmla="*/ 153356 h 977923"/>
                    <a:gd name="connsiteX3898" fmla="*/ 585204 w 1209257"/>
                    <a:gd name="connsiteY3898" fmla="*/ 160580 h 977923"/>
                    <a:gd name="connsiteX3899" fmla="*/ 578896 w 1209257"/>
                    <a:gd name="connsiteY3899" fmla="*/ 167247 h 977923"/>
                    <a:gd name="connsiteX3900" fmla="*/ 572588 w 1209257"/>
                    <a:gd name="connsiteY3900" fmla="*/ 160580 h 977923"/>
                    <a:gd name="connsiteX3901" fmla="*/ 578896 w 1209257"/>
                    <a:gd name="connsiteY3901" fmla="*/ 153356 h 977923"/>
                    <a:gd name="connsiteX3902" fmla="*/ 483303 w 1209257"/>
                    <a:gd name="connsiteY3902" fmla="*/ 153356 h 977923"/>
                    <a:gd name="connsiteX3903" fmla="*/ 489611 w 1209257"/>
                    <a:gd name="connsiteY3903" fmla="*/ 160580 h 977923"/>
                    <a:gd name="connsiteX3904" fmla="*/ 483303 w 1209257"/>
                    <a:gd name="connsiteY3904" fmla="*/ 167247 h 977923"/>
                    <a:gd name="connsiteX3905" fmla="*/ 476995 w 1209257"/>
                    <a:gd name="connsiteY3905" fmla="*/ 160580 h 977923"/>
                    <a:gd name="connsiteX3906" fmla="*/ 483303 w 1209257"/>
                    <a:gd name="connsiteY3906" fmla="*/ 153356 h 977923"/>
                    <a:gd name="connsiteX3907" fmla="*/ 463893 w 1209257"/>
                    <a:gd name="connsiteY3907" fmla="*/ 153356 h 977923"/>
                    <a:gd name="connsiteX3908" fmla="*/ 470201 w 1209257"/>
                    <a:gd name="connsiteY3908" fmla="*/ 160580 h 977923"/>
                    <a:gd name="connsiteX3909" fmla="*/ 463893 w 1209257"/>
                    <a:gd name="connsiteY3909" fmla="*/ 167247 h 977923"/>
                    <a:gd name="connsiteX3910" fmla="*/ 458070 w 1209257"/>
                    <a:gd name="connsiteY3910" fmla="*/ 160580 h 977923"/>
                    <a:gd name="connsiteX3911" fmla="*/ 463893 w 1209257"/>
                    <a:gd name="connsiteY3911" fmla="*/ 153356 h 977923"/>
                    <a:gd name="connsiteX3912" fmla="*/ 406634 w 1209257"/>
                    <a:gd name="connsiteY3912" fmla="*/ 153356 h 977923"/>
                    <a:gd name="connsiteX3913" fmla="*/ 412943 w 1209257"/>
                    <a:gd name="connsiteY3913" fmla="*/ 160580 h 977923"/>
                    <a:gd name="connsiteX3914" fmla="*/ 406634 w 1209257"/>
                    <a:gd name="connsiteY3914" fmla="*/ 167247 h 977923"/>
                    <a:gd name="connsiteX3915" fmla="*/ 400326 w 1209257"/>
                    <a:gd name="connsiteY3915" fmla="*/ 160580 h 977923"/>
                    <a:gd name="connsiteX3916" fmla="*/ 406634 w 1209257"/>
                    <a:gd name="connsiteY3916" fmla="*/ 153356 h 977923"/>
                    <a:gd name="connsiteX3917" fmla="*/ 387710 w 1209257"/>
                    <a:gd name="connsiteY3917" fmla="*/ 153356 h 977923"/>
                    <a:gd name="connsiteX3918" fmla="*/ 393533 w 1209257"/>
                    <a:gd name="connsiteY3918" fmla="*/ 160580 h 977923"/>
                    <a:gd name="connsiteX3919" fmla="*/ 387710 w 1209257"/>
                    <a:gd name="connsiteY3919" fmla="*/ 167247 h 977923"/>
                    <a:gd name="connsiteX3920" fmla="*/ 381402 w 1209257"/>
                    <a:gd name="connsiteY3920" fmla="*/ 160580 h 977923"/>
                    <a:gd name="connsiteX3921" fmla="*/ 387710 w 1209257"/>
                    <a:gd name="connsiteY3921" fmla="*/ 153356 h 977923"/>
                    <a:gd name="connsiteX3922" fmla="*/ 368300 w 1209257"/>
                    <a:gd name="connsiteY3922" fmla="*/ 153356 h 977923"/>
                    <a:gd name="connsiteX3923" fmla="*/ 374608 w 1209257"/>
                    <a:gd name="connsiteY3923" fmla="*/ 160580 h 977923"/>
                    <a:gd name="connsiteX3924" fmla="*/ 368300 w 1209257"/>
                    <a:gd name="connsiteY3924" fmla="*/ 167247 h 977923"/>
                    <a:gd name="connsiteX3925" fmla="*/ 362477 w 1209257"/>
                    <a:gd name="connsiteY3925" fmla="*/ 160580 h 977923"/>
                    <a:gd name="connsiteX3926" fmla="*/ 368300 w 1209257"/>
                    <a:gd name="connsiteY3926" fmla="*/ 153356 h 977923"/>
                    <a:gd name="connsiteX3927" fmla="*/ 349376 w 1209257"/>
                    <a:gd name="connsiteY3927" fmla="*/ 153356 h 977923"/>
                    <a:gd name="connsiteX3928" fmla="*/ 355684 w 1209257"/>
                    <a:gd name="connsiteY3928" fmla="*/ 160580 h 977923"/>
                    <a:gd name="connsiteX3929" fmla="*/ 349376 w 1209257"/>
                    <a:gd name="connsiteY3929" fmla="*/ 167247 h 977923"/>
                    <a:gd name="connsiteX3930" fmla="*/ 343068 w 1209257"/>
                    <a:gd name="connsiteY3930" fmla="*/ 160580 h 977923"/>
                    <a:gd name="connsiteX3931" fmla="*/ 349376 w 1209257"/>
                    <a:gd name="connsiteY3931" fmla="*/ 153356 h 977923"/>
                    <a:gd name="connsiteX3932" fmla="*/ 311041 w 1209257"/>
                    <a:gd name="connsiteY3932" fmla="*/ 153356 h 977923"/>
                    <a:gd name="connsiteX3933" fmla="*/ 317350 w 1209257"/>
                    <a:gd name="connsiteY3933" fmla="*/ 160580 h 977923"/>
                    <a:gd name="connsiteX3934" fmla="*/ 311041 w 1209257"/>
                    <a:gd name="connsiteY3934" fmla="*/ 167247 h 977923"/>
                    <a:gd name="connsiteX3935" fmla="*/ 304733 w 1209257"/>
                    <a:gd name="connsiteY3935" fmla="*/ 160580 h 977923"/>
                    <a:gd name="connsiteX3936" fmla="*/ 311041 w 1209257"/>
                    <a:gd name="connsiteY3936" fmla="*/ 153356 h 977923"/>
                    <a:gd name="connsiteX3937" fmla="*/ 272707 w 1209257"/>
                    <a:gd name="connsiteY3937" fmla="*/ 153356 h 977923"/>
                    <a:gd name="connsiteX3938" fmla="*/ 279015 w 1209257"/>
                    <a:gd name="connsiteY3938" fmla="*/ 160580 h 977923"/>
                    <a:gd name="connsiteX3939" fmla="*/ 272707 w 1209257"/>
                    <a:gd name="connsiteY3939" fmla="*/ 167247 h 977923"/>
                    <a:gd name="connsiteX3940" fmla="*/ 266399 w 1209257"/>
                    <a:gd name="connsiteY3940" fmla="*/ 160580 h 977923"/>
                    <a:gd name="connsiteX3941" fmla="*/ 272707 w 1209257"/>
                    <a:gd name="connsiteY3941" fmla="*/ 153356 h 977923"/>
                    <a:gd name="connsiteX3942" fmla="*/ 253783 w 1209257"/>
                    <a:gd name="connsiteY3942" fmla="*/ 153356 h 977923"/>
                    <a:gd name="connsiteX3943" fmla="*/ 259606 w 1209257"/>
                    <a:gd name="connsiteY3943" fmla="*/ 160580 h 977923"/>
                    <a:gd name="connsiteX3944" fmla="*/ 253783 w 1209257"/>
                    <a:gd name="connsiteY3944" fmla="*/ 167247 h 977923"/>
                    <a:gd name="connsiteX3945" fmla="*/ 247475 w 1209257"/>
                    <a:gd name="connsiteY3945" fmla="*/ 160580 h 977923"/>
                    <a:gd name="connsiteX3946" fmla="*/ 253783 w 1209257"/>
                    <a:gd name="connsiteY3946" fmla="*/ 153356 h 977923"/>
                    <a:gd name="connsiteX3947" fmla="*/ 234373 w 1209257"/>
                    <a:gd name="connsiteY3947" fmla="*/ 153356 h 977923"/>
                    <a:gd name="connsiteX3948" fmla="*/ 240681 w 1209257"/>
                    <a:gd name="connsiteY3948" fmla="*/ 160580 h 977923"/>
                    <a:gd name="connsiteX3949" fmla="*/ 234373 w 1209257"/>
                    <a:gd name="connsiteY3949" fmla="*/ 167247 h 977923"/>
                    <a:gd name="connsiteX3950" fmla="*/ 228550 w 1209257"/>
                    <a:gd name="connsiteY3950" fmla="*/ 160580 h 977923"/>
                    <a:gd name="connsiteX3951" fmla="*/ 234373 w 1209257"/>
                    <a:gd name="connsiteY3951" fmla="*/ 153356 h 977923"/>
                    <a:gd name="connsiteX3952" fmla="*/ 215448 w 1209257"/>
                    <a:gd name="connsiteY3952" fmla="*/ 153356 h 977923"/>
                    <a:gd name="connsiteX3953" fmla="*/ 221757 w 1209257"/>
                    <a:gd name="connsiteY3953" fmla="*/ 160580 h 977923"/>
                    <a:gd name="connsiteX3954" fmla="*/ 215448 w 1209257"/>
                    <a:gd name="connsiteY3954" fmla="*/ 167247 h 977923"/>
                    <a:gd name="connsiteX3955" fmla="*/ 209140 w 1209257"/>
                    <a:gd name="connsiteY3955" fmla="*/ 160580 h 977923"/>
                    <a:gd name="connsiteX3956" fmla="*/ 215448 w 1209257"/>
                    <a:gd name="connsiteY3956" fmla="*/ 153356 h 977923"/>
                    <a:gd name="connsiteX3957" fmla="*/ 196039 w 1209257"/>
                    <a:gd name="connsiteY3957" fmla="*/ 153356 h 977923"/>
                    <a:gd name="connsiteX3958" fmla="*/ 202347 w 1209257"/>
                    <a:gd name="connsiteY3958" fmla="*/ 160580 h 977923"/>
                    <a:gd name="connsiteX3959" fmla="*/ 196039 w 1209257"/>
                    <a:gd name="connsiteY3959" fmla="*/ 167247 h 977923"/>
                    <a:gd name="connsiteX3960" fmla="*/ 190216 w 1209257"/>
                    <a:gd name="connsiteY3960" fmla="*/ 160580 h 977923"/>
                    <a:gd name="connsiteX3961" fmla="*/ 196039 w 1209257"/>
                    <a:gd name="connsiteY3961" fmla="*/ 153356 h 977923"/>
                    <a:gd name="connsiteX3962" fmla="*/ 177114 w 1209257"/>
                    <a:gd name="connsiteY3962" fmla="*/ 153356 h 977923"/>
                    <a:gd name="connsiteX3963" fmla="*/ 183422 w 1209257"/>
                    <a:gd name="connsiteY3963" fmla="*/ 160580 h 977923"/>
                    <a:gd name="connsiteX3964" fmla="*/ 177114 w 1209257"/>
                    <a:gd name="connsiteY3964" fmla="*/ 167247 h 977923"/>
                    <a:gd name="connsiteX3965" fmla="*/ 170806 w 1209257"/>
                    <a:gd name="connsiteY3965" fmla="*/ 160580 h 977923"/>
                    <a:gd name="connsiteX3966" fmla="*/ 177114 w 1209257"/>
                    <a:gd name="connsiteY3966" fmla="*/ 153356 h 977923"/>
                    <a:gd name="connsiteX3967" fmla="*/ 158190 w 1209257"/>
                    <a:gd name="connsiteY3967" fmla="*/ 153356 h 977923"/>
                    <a:gd name="connsiteX3968" fmla="*/ 164013 w 1209257"/>
                    <a:gd name="connsiteY3968" fmla="*/ 160580 h 977923"/>
                    <a:gd name="connsiteX3969" fmla="*/ 158190 w 1209257"/>
                    <a:gd name="connsiteY3969" fmla="*/ 167247 h 977923"/>
                    <a:gd name="connsiteX3970" fmla="*/ 151882 w 1209257"/>
                    <a:gd name="connsiteY3970" fmla="*/ 160580 h 977923"/>
                    <a:gd name="connsiteX3971" fmla="*/ 158190 w 1209257"/>
                    <a:gd name="connsiteY3971" fmla="*/ 153356 h 977923"/>
                    <a:gd name="connsiteX3972" fmla="*/ 138780 w 1209257"/>
                    <a:gd name="connsiteY3972" fmla="*/ 153356 h 977923"/>
                    <a:gd name="connsiteX3973" fmla="*/ 145088 w 1209257"/>
                    <a:gd name="connsiteY3973" fmla="*/ 160580 h 977923"/>
                    <a:gd name="connsiteX3974" fmla="*/ 138780 w 1209257"/>
                    <a:gd name="connsiteY3974" fmla="*/ 167247 h 977923"/>
                    <a:gd name="connsiteX3975" fmla="*/ 132472 w 1209257"/>
                    <a:gd name="connsiteY3975" fmla="*/ 160580 h 977923"/>
                    <a:gd name="connsiteX3976" fmla="*/ 138780 w 1209257"/>
                    <a:gd name="connsiteY3976" fmla="*/ 153356 h 977923"/>
                    <a:gd name="connsiteX3977" fmla="*/ 119855 w 1209257"/>
                    <a:gd name="connsiteY3977" fmla="*/ 153356 h 977923"/>
                    <a:gd name="connsiteX3978" fmla="*/ 125678 w 1209257"/>
                    <a:gd name="connsiteY3978" fmla="*/ 160580 h 977923"/>
                    <a:gd name="connsiteX3979" fmla="*/ 119855 w 1209257"/>
                    <a:gd name="connsiteY3979" fmla="*/ 167247 h 977923"/>
                    <a:gd name="connsiteX3980" fmla="*/ 113547 w 1209257"/>
                    <a:gd name="connsiteY3980" fmla="*/ 160580 h 977923"/>
                    <a:gd name="connsiteX3981" fmla="*/ 119855 w 1209257"/>
                    <a:gd name="connsiteY3981" fmla="*/ 153356 h 977923"/>
                    <a:gd name="connsiteX3982" fmla="*/ 100446 w 1209257"/>
                    <a:gd name="connsiteY3982" fmla="*/ 153356 h 977923"/>
                    <a:gd name="connsiteX3983" fmla="*/ 106754 w 1209257"/>
                    <a:gd name="connsiteY3983" fmla="*/ 160580 h 977923"/>
                    <a:gd name="connsiteX3984" fmla="*/ 100446 w 1209257"/>
                    <a:gd name="connsiteY3984" fmla="*/ 167247 h 977923"/>
                    <a:gd name="connsiteX3985" fmla="*/ 94623 w 1209257"/>
                    <a:gd name="connsiteY3985" fmla="*/ 160580 h 977923"/>
                    <a:gd name="connsiteX3986" fmla="*/ 100446 w 1209257"/>
                    <a:gd name="connsiteY3986" fmla="*/ 153356 h 977923"/>
                    <a:gd name="connsiteX3987" fmla="*/ 81521 w 1209257"/>
                    <a:gd name="connsiteY3987" fmla="*/ 153356 h 977923"/>
                    <a:gd name="connsiteX3988" fmla="*/ 87829 w 1209257"/>
                    <a:gd name="connsiteY3988" fmla="*/ 160580 h 977923"/>
                    <a:gd name="connsiteX3989" fmla="*/ 81521 w 1209257"/>
                    <a:gd name="connsiteY3989" fmla="*/ 167247 h 977923"/>
                    <a:gd name="connsiteX3990" fmla="*/ 75213 w 1209257"/>
                    <a:gd name="connsiteY3990" fmla="*/ 160580 h 977923"/>
                    <a:gd name="connsiteX3991" fmla="*/ 81521 w 1209257"/>
                    <a:gd name="connsiteY3991" fmla="*/ 153356 h 977923"/>
                    <a:gd name="connsiteX3992" fmla="*/ 62111 w 1209257"/>
                    <a:gd name="connsiteY3992" fmla="*/ 153356 h 977923"/>
                    <a:gd name="connsiteX3993" fmla="*/ 68420 w 1209257"/>
                    <a:gd name="connsiteY3993" fmla="*/ 160580 h 977923"/>
                    <a:gd name="connsiteX3994" fmla="*/ 62111 w 1209257"/>
                    <a:gd name="connsiteY3994" fmla="*/ 167247 h 977923"/>
                    <a:gd name="connsiteX3995" fmla="*/ 56289 w 1209257"/>
                    <a:gd name="connsiteY3995" fmla="*/ 160580 h 977923"/>
                    <a:gd name="connsiteX3996" fmla="*/ 62111 w 1209257"/>
                    <a:gd name="connsiteY3996" fmla="*/ 153356 h 977923"/>
                    <a:gd name="connsiteX3997" fmla="*/ 43187 w 1209257"/>
                    <a:gd name="connsiteY3997" fmla="*/ 153356 h 977923"/>
                    <a:gd name="connsiteX3998" fmla="*/ 49495 w 1209257"/>
                    <a:gd name="connsiteY3998" fmla="*/ 160580 h 977923"/>
                    <a:gd name="connsiteX3999" fmla="*/ 43187 w 1209257"/>
                    <a:gd name="connsiteY3999" fmla="*/ 167247 h 977923"/>
                    <a:gd name="connsiteX4000" fmla="*/ 36879 w 1209257"/>
                    <a:gd name="connsiteY4000" fmla="*/ 160580 h 977923"/>
                    <a:gd name="connsiteX4001" fmla="*/ 43187 w 1209257"/>
                    <a:gd name="connsiteY4001" fmla="*/ 153356 h 977923"/>
                    <a:gd name="connsiteX4002" fmla="*/ 24262 w 1209257"/>
                    <a:gd name="connsiteY4002" fmla="*/ 153356 h 977923"/>
                    <a:gd name="connsiteX4003" fmla="*/ 30085 w 1209257"/>
                    <a:gd name="connsiteY4003" fmla="*/ 160580 h 977923"/>
                    <a:gd name="connsiteX4004" fmla="*/ 24262 w 1209257"/>
                    <a:gd name="connsiteY4004" fmla="*/ 167247 h 977923"/>
                    <a:gd name="connsiteX4005" fmla="*/ 17954 w 1209257"/>
                    <a:gd name="connsiteY4005" fmla="*/ 160580 h 977923"/>
                    <a:gd name="connsiteX4006" fmla="*/ 24262 w 1209257"/>
                    <a:gd name="connsiteY4006" fmla="*/ 153356 h 977923"/>
                    <a:gd name="connsiteX4007" fmla="*/ 387710 w 1209257"/>
                    <a:gd name="connsiteY4007" fmla="*/ 136131 h 977923"/>
                    <a:gd name="connsiteX4008" fmla="*/ 389651 w 1209257"/>
                    <a:gd name="connsiteY4008" fmla="*/ 138354 h 977923"/>
                    <a:gd name="connsiteX4009" fmla="*/ 387710 w 1209257"/>
                    <a:gd name="connsiteY4009" fmla="*/ 140577 h 977923"/>
                    <a:gd name="connsiteX4010" fmla="*/ 385769 w 1209257"/>
                    <a:gd name="connsiteY4010" fmla="*/ 138354 h 977923"/>
                    <a:gd name="connsiteX4011" fmla="*/ 387710 w 1209257"/>
                    <a:gd name="connsiteY4011" fmla="*/ 136131 h 977923"/>
                    <a:gd name="connsiteX4012" fmla="*/ 961268 w 1209257"/>
                    <a:gd name="connsiteY4012" fmla="*/ 131686 h 977923"/>
                    <a:gd name="connsiteX4013" fmla="*/ 967576 w 1209257"/>
                    <a:gd name="connsiteY4013" fmla="*/ 138354 h 977923"/>
                    <a:gd name="connsiteX4014" fmla="*/ 961268 w 1209257"/>
                    <a:gd name="connsiteY4014" fmla="*/ 145577 h 977923"/>
                    <a:gd name="connsiteX4015" fmla="*/ 955445 w 1209257"/>
                    <a:gd name="connsiteY4015" fmla="*/ 138354 h 977923"/>
                    <a:gd name="connsiteX4016" fmla="*/ 961268 w 1209257"/>
                    <a:gd name="connsiteY4016" fmla="*/ 131686 h 977923"/>
                    <a:gd name="connsiteX4017" fmla="*/ 463893 w 1209257"/>
                    <a:gd name="connsiteY4017" fmla="*/ 131686 h 977923"/>
                    <a:gd name="connsiteX4018" fmla="*/ 470201 w 1209257"/>
                    <a:gd name="connsiteY4018" fmla="*/ 138354 h 977923"/>
                    <a:gd name="connsiteX4019" fmla="*/ 463893 w 1209257"/>
                    <a:gd name="connsiteY4019" fmla="*/ 145577 h 977923"/>
                    <a:gd name="connsiteX4020" fmla="*/ 458070 w 1209257"/>
                    <a:gd name="connsiteY4020" fmla="*/ 138354 h 977923"/>
                    <a:gd name="connsiteX4021" fmla="*/ 463893 w 1209257"/>
                    <a:gd name="connsiteY4021" fmla="*/ 131686 h 977923"/>
                    <a:gd name="connsiteX4022" fmla="*/ 349376 w 1209257"/>
                    <a:gd name="connsiteY4022" fmla="*/ 131686 h 977923"/>
                    <a:gd name="connsiteX4023" fmla="*/ 355684 w 1209257"/>
                    <a:gd name="connsiteY4023" fmla="*/ 138354 h 977923"/>
                    <a:gd name="connsiteX4024" fmla="*/ 349376 w 1209257"/>
                    <a:gd name="connsiteY4024" fmla="*/ 145577 h 977923"/>
                    <a:gd name="connsiteX4025" fmla="*/ 343068 w 1209257"/>
                    <a:gd name="connsiteY4025" fmla="*/ 138354 h 977923"/>
                    <a:gd name="connsiteX4026" fmla="*/ 349376 w 1209257"/>
                    <a:gd name="connsiteY4026" fmla="*/ 131686 h 977923"/>
                    <a:gd name="connsiteX4027" fmla="*/ 1152939 w 1209257"/>
                    <a:gd name="connsiteY4027" fmla="*/ 131131 h 977923"/>
                    <a:gd name="connsiteX4028" fmla="*/ 1158762 w 1209257"/>
                    <a:gd name="connsiteY4028" fmla="*/ 138354 h 977923"/>
                    <a:gd name="connsiteX4029" fmla="*/ 1152939 w 1209257"/>
                    <a:gd name="connsiteY4029" fmla="*/ 145577 h 977923"/>
                    <a:gd name="connsiteX4030" fmla="*/ 1146631 w 1209257"/>
                    <a:gd name="connsiteY4030" fmla="*/ 138354 h 977923"/>
                    <a:gd name="connsiteX4031" fmla="*/ 1152939 w 1209257"/>
                    <a:gd name="connsiteY4031" fmla="*/ 131131 h 977923"/>
                    <a:gd name="connsiteX4032" fmla="*/ 1095195 w 1209257"/>
                    <a:gd name="connsiteY4032" fmla="*/ 131131 h 977923"/>
                    <a:gd name="connsiteX4033" fmla="*/ 1101503 w 1209257"/>
                    <a:gd name="connsiteY4033" fmla="*/ 138354 h 977923"/>
                    <a:gd name="connsiteX4034" fmla="*/ 1095195 w 1209257"/>
                    <a:gd name="connsiteY4034" fmla="*/ 145577 h 977923"/>
                    <a:gd name="connsiteX4035" fmla="*/ 1089372 w 1209257"/>
                    <a:gd name="connsiteY4035" fmla="*/ 138354 h 977923"/>
                    <a:gd name="connsiteX4036" fmla="*/ 1095195 w 1209257"/>
                    <a:gd name="connsiteY4036" fmla="*/ 131131 h 977923"/>
                    <a:gd name="connsiteX4037" fmla="*/ 712823 w 1209257"/>
                    <a:gd name="connsiteY4037" fmla="*/ 131131 h 977923"/>
                    <a:gd name="connsiteX4038" fmla="*/ 719131 w 1209257"/>
                    <a:gd name="connsiteY4038" fmla="*/ 138354 h 977923"/>
                    <a:gd name="connsiteX4039" fmla="*/ 712823 w 1209257"/>
                    <a:gd name="connsiteY4039" fmla="*/ 145577 h 977923"/>
                    <a:gd name="connsiteX4040" fmla="*/ 706515 w 1209257"/>
                    <a:gd name="connsiteY4040" fmla="*/ 138354 h 977923"/>
                    <a:gd name="connsiteX4041" fmla="*/ 712823 w 1209257"/>
                    <a:gd name="connsiteY4041" fmla="*/ 131131 h 977923"/>
                    <a:gd name="connsiteX4042" fmla="*/ 693413 w 1209257"/>
                    <a:gd name="connsiteY4042" fmla="*/ 131131 h 977923"/>
                    <a:gd name="connsiteX4043" fmla="*/ 699722 w 1209257"/>
                    <a:gd name="connsiteY4043" fmla="*/ 138354 h 977923"/>
                    <a:gd name="connsiteX4044" fmla="*/ 693413 w 1209257"/>
                    <a:gd name="connsiteY4044" fmla="*/ 145577 h 977923"/>
                    <a:gd name="connsiteX4045" fmla="*/ 687591 w 1209257"/>
                    <a:gd name="connsiteY4045" fmla="*/ 138354 h 977923"/>
                    <a:gd name="connsiteX4046" fmla="*/ 693413 w 1209257"/>
                    <a:gd name="connsiteY4046" fmla="*/ 131131 h 977923"/>
                    <a:gd name="connsiteX4047" fmla="*/ 674489 w 1209257"/>
                    <a:gd name="connsiteY4047" fmla="*/ 131131 h 977923"/>
                    <a:gd name="connsiteX4048" fmla="*/ 680797 w 1209257"/>
                    <a:gd name="connsiteY4048" fmla="*/ 138354 h 977923"/>
                    <a:gd name="connsiteX4049" fmla="*/ 674489 w 1209257"/>
                    <a:gd name="connsiteY4049" fmla="*/ 145577 h 977923"/>
                    <a:gd name="connsiteX4050" fmla="*/ 668181 w 1209257"/>
                    <a:gd name="connsiteY4050" fmla="*/ 138354 h 977923"/>
                    <a:gd name="connsiteX4051" fmla="*/ 674489 w 1209257"/>
                    <a:gd name="connsiteY4051" fmla="*/ 131131 h 977923"/>
                    <a:gd name="connsiteX4052" fmla="*/ 655564 w 1209257"/>
                    <a:gd name="connsiteY4052" fmla="*/ 131131 h 977923"/>
                    <a:gd name="connsiteX4053" fmla="*/ 661387 w 1209257"/>
                    <a:gd name="connsiteY4053" fmla="*/ 138354 h 977923"/>
                    <a:gd name="connsiteX4054" fmla="*/ 655564 w 1209257"/>
                    <a:gd name="connsiteY4054" fmla="*/ 145577 h 977923"/>
                    <a:gd name="connsiteX4055" fmla="*/ 649256 w 1209257"/>
                    <a:gd name="connsiteY4055" fmla="*/ 138354 h 977923"/>
                    <a:gd name="connsiteX4056" fmla="*/ 655564 w 1209257"/>
                    <a:gd name="connsiteY4056" fmla="*/ 131131 h 977923"/>
                    <a:gd name="connsiteX4057" fmla="*/ 636155 w 1209257"/>
                    <a:gd name="connsiteY4057" fmla="*/ 131131 h 977923"/>
                    <a:gd name="connsiteX4058" fmla="*/ 642463 w 1209257"/>
                    <a:gd name="connsiteY4058" fmla="*/ 138354 h 977923"/>
                    <a:gd name="connsiteX4059" fmla="*/ 636155 w 1209257"/>
                    <a:gd name="connsiteY4059" fmla="*/ 145577 h 977923"/>
                    <a:gd name="connsiteX4060" fmla="*/ 629847 w 1209257"/>
                    <a:gd name="connsiteY4060" fmla="*/ 138354 h 977923"/>
                    <a:gd name="connsiteX4061" fmla="*/ 636155 w 1209257"/>
                    <a:gd name="connsiteY4061" fmla="*/ 131131 h 977923"/>
                    <a:gd name="connsiteX4062" fmla="*/ 617230 w 1209257"/>
                    <a:gd name="connsiteY4062" fmla="*/ 131131 h 977923"/>
                    <a:gd name="connsiteX4063" fmla="*/ 623538 w 1209257"/>
                    <a:gd name="connsiteY4063" fmla="*/ 138354 h 977923"/>
                    <a:gd name="connsiteX4064" fmla="*/ 617230 w 1209257"/>
                    <a:gd name="connsiteY4064" fmla="*/ 145577 h 977923"/>
                    <a:gd name="connsiteX4065" fmla="*/ 610922 w 1209257"/>
                    <a:gd name="connsiteY4065" fmla="*/ 138354 h 977923"/>
                    <a:gd name="connsiteX4066" fmla="*/ 617230 w 1209257"/>
                    <a:gd name="connsiteY4066" fmla="*/ 131131 h 977923"/>
                    <a:gd name="connsiteX4067" fmla="*/ 597820 w 1209257"/>
                    <a:gd name="connsiteY4067" fmla="*/ 131131 h 977923"/>
                    <a:gd name="connsiteX4068" fmla="*/ 604129 w 1209257"/>
                    <a:gd name="connsiteY4068" fmla="*/ 138354 h 977923"/>
                    <a:gd name="connsiteX4069" fmla="*/ 597820 w 1209257"/>
                    <a:gd name="connsiteY4069" fmla="*/ 145577 h 977923"/>
                    <a:gd name="connsiteX4070" fmla="*/ 591998 w 1209257"/>
                    <a:gd name="connsiteY4070" fmla="*/ 138354 h 977923"/>
                    <a:gd name="connsiteX4071" fmla="*/ 597820 w 1209257"/>
                    <a:gd name="connsiteY4071" fmla="*/ 131131 h 977923"/>
                    <a:gd name="connsiteX4072" fmla="*/ 578896 w 1209257"/>
                    <a:gd name="connsiteY4072" fmla="*/ 131131 h 977923"/>
                    <a:gd name="connsiteX4073" fmla="*/ 585204 w 1209257"/>
                    <a:gd name="connsiteY4073" fmla="*/ 138354 h 977923"/>
                    <a:gd name="connsiteX4074" fmla="*/ 578896 w 1209257"/>
                    <a:gd name="connsiteY4074" fmla="*/ 145577 h 977923"/>
                    <a:gd name="connsiteX4075" fmla="*/ 572588 w 1209257"/>
                    <a:gd name="connsiteY4075" fmla="*/ 138354 h 977923"/>
                    <a:gd name="connsiteX4076" fmla="*/ 578896 w 1209257"/>
                    <a:gd name="connsiteY4076" fmla="*/ 131131 h 977923"/>
                    <a:gd name="connsiteX4077" fmla="*/ 444969 w 1209257"/>
                    <a:gd name="connsiteY4077" fmla="*/ 131131 h 977923"/>
                    <a:gd name="connsiteX4078" fmla="*/ 451277 w 1209257"/>
                    <a:gd name="connsiteY4078" fmla="*/ 138354 h 977923"/>
                    <a:gd name="connsiteX4079" fmla="*/ 444969 w 1209257"/>
                    <a:gd name="connsiteY4079" fmla="*/ 145577 h 977923"/>
                    <a:gd name="connsiteX4080" fmla="*/ 438661 w 1209257"/>
                    <a:gd name="connsiteY4080" fmla="*/ 138354 h 977923"/>
                    <a:gd name="connsiteX4081" fmla="*/ 444969 w 1209257"/>
                    <a:gd name="connsiteY4081" fmla="*/ 131131 h 977923"/>
                    <a:gd name="connsiteX4082" fmla="*/ 426044 w 1209257"/>
                    <a:gd name="connsiteY4082" fmla="*/ 131131 h 977923"/>
                    <a:gd name="connsiteX4083" fmla="*/ 431867 w 1209257"/>
                    <a:gd name="connsiteY4083" fmla="*/ 138354 h 977923"/>
                    <a:gd name="connsiteX4084" fmla="*/ 426044 w 1209257"/>
                    <a:gd name="connsiteY4084" fmla="*/ 145577 h 977923"/>
                    <a:gd name="connsiteX4085" fmla="*/ 419736 w 1209257"/>
                    <a:gd name="connsiteY4085" fmla="*/ 138354 h 977923"/>
                    <a:gd name="connsiteX4086" fmla="*/ 426044 w 1209257"/>
                    <a:gd name="connsiteY4086" fmla="*/ 131131 h 977923"/>
                    <a:gd name="connsiteX4087" fmla="*/ 406634 w 1209257"/>
                    <a:gd name="connsiteY4087" fmla="*/ 131131 h 977923"/>
                    <a:gd name="connsiteX4088" fmla="*/ 412943 w 1209257"/>
                    <a:gd name="connsiteY4088" fmla="*/ 138354 h 977923"/>
                    <a:gd name="connsiteX4089" fmla="*/ 406634 w 1209257"/>
                    <a:gd name="connsiteY4089" fmla="*/ 145577 h 977923"/>
                    <a:gd name="connsiteX4090" fmla="*/ 400326 w 1209257"/>
                    <a:gd name="connsiteY4090" fmla="*/ 138354 h 977923"/>
                    <a:gd name="connsiteX4091" fmla="*/ 406634 w 1209257"/>
                    <a:gd name="connsiteY4091" fmla="*/ 131131 h 977923"/>
                    <a:gd name="connsiteX4092" fmla="*/ 292117 w 1209257"/>
                    <a:gd name="connsiteY4092" fmla="*/ 131131 h 977923"/>
                    <a:gd name="connsiteX4093" fmla="*/ 297940 w 1209257"/>
                    <a:gd name="connsiteY4093" fmla="*/ 138354 h 977923"/>
                    <a:gd name="connsiteX4094" fmla="*/ 292117 w 1209257"/>
                    <a:gd name="connsiteY4094" fmla="*/ 145577 h 977923"/>
                    <a:gd name="connsiteX4095" fmla="*/ 285809 w 1209257"/>
                    <a:gd name="connsiteY4095" fmla="*/ 138354 h 977923"/>
                    <a:gd name="connsiteX4096" fmla="*/ 292117 w 1209257"/>
                    <a:gd name="connsiteY4096" fmla="*/ 131131 h 977923"/>
                    <a:gd name="connsiteX4097" fmla="*/ 272707 w 1209257"/>
                    <a:gd name="connsiteY4097" fmla="*/ 131131 h 977923"/>
                    <a:gd name="connsiteX4098" fmla="*/ 279015 w 1209257"/>
                    <a:gd name="connsiteY4098" fmla="*/ 138354 h 977923"/>
                    <a:gd name="connsiteX4099" fmla="*/ 272707 w 1209257"/>
                    <a:gd name="connsiteY4099" fmla="*/ 145577 h 977923"/>
                    <a:gd name="connsiteX4100" fmla="*/ 266399 w 1209257"/>
                    <a:gd name="connsiteY4100" fmla="*/ 138354 h 977923"/>
                    <a:gd name="connsiteX4101" fmla="*/ 272707 w 1209257"/>
                    <a:gd name="connsiteY4101" fmla="*/ 131131 h 977923"/>
                    <a:gd name="connsiteX4102" fmla="*/ 253783 w 1209257"/>
                    <a:gd name="connsiteY4102" fmla="*/ 131131 h 977923"/>
                    <a:gd name="connsiteX4103" fmla="*/ 259606 w 1209257"/>
                    <a:gd name="connsiteY4103" fmla="*/ 138354 h 977923"/>
                    <a:gd name="connsiteX4104" fmla="*/ 253783 w 1209257"/>
                    <a:gd name="connsiteY4104" fmla="*/ 145577 h 977923"/>
                    <a:gd name="connsiteX4105" fmla="*/ 247475 w 1209257"/>
                    <a:gd name="connsiteY4105" fmla="*/ 138354 h 977923"/>
                    <a:gd name="connsiteX4106" fmla="*/ 253783 w 1209257"/>
                    <a:gd name="connsiteY4106" fmla="*/ 131131 h 977923"/>
                    <a:gd name="connsiteX4107" fmla="*/ 1095195 w 1209257"/>
                    <a:gd name="connsiteY4107" fmla="*/ 109461 h 977923"/>
                    <a:gd name="connsiteX4108" fmla="*/ 1101503 w 1209257"/>
                    <a:gd name="connsiteY4108" fmla="*/ 116684 h 977923"/>
                    <a:gd name="connsiteX4109" fmla="*/ 1095195 w 1209257"/>
                    <a:gd name="connsiteY4109" fmla="*/ 123907 h 977923"/>
                    <a:gd name="connsiteX4110" fmla="*/ 1089372 w 1209257"/>
                    <a:gd name="connsiteY4110" fmla="*/ 116684 h 977923"/>
                    <a:gd name="connsiteX4111" fmla="*/ 1095195 w 1209257"/>
                    <a:gd name="connsiteY4111" fmla="*/ 109461 h 977923"/>
                    <a:gd name="connsiteX4112" fmla="*/ 693413 w 1209257"/>
                    <a:gd name="connsiteY4112" fmla="*/ 109461 h 977923"/>
                    <a:gd name="connsiteX4113" fmla="*/ 699722 w 1209257"/>
                    <a:gd name="connsiteY4113" fmla="*/ 116684 h 977923"/>
                    <a:gd name="connsiteX4114" fmla="*/ 693413 w 1209257"/>
                    <a:gd name="connsiteY4114" fmla="*/ 123907 h 977923"/>
                    <a:gd name="connsiteX4115" fmla="*/ 687591 w 1209257"/>
                    <a:gd name="connsiteY4115" fmla="*/ 116684 h 977923"/>
                    <a:gd name="connsiteX4116" fmla="*/ 693413 w 1209257"/>
                    <a:gd name="connsiteY4116" fmla="*/ 109461 h 977923"/>
                    <a:gd name="connsiteX4117" fmla="*/ 674489 w 1209257"/>
                    <a:gd name="connsiteY4117" fmla="*/ 109461 h 977923"/>
                    <a:gd name="connsiteX4118" fmla="*/ 680797 w 1209257"/>
                    <a:gd name="connsiteY4118" fmla="*/ 116684 h 977923"/>
                    <a:gd name="connsiteX4119" fmla="*/ 674489 w 1209257"/>
                    <a:gd name="connsiteY4119" fmla="*/ 123907 h 977923"/>
                    <a:gd name="connsiteX4120" fmla="*/ 668181 w 1209257"/>
                    <a:gd name="connsiteY4120" fmla="*/ 116684 h 977923"/>
                    <a:gd name="connsiteX4121" fmla="*/ 674489 w 1209257"/>
                    <a:gd name="connsiteY4121" fmla="*/ 109461 h 977923"/>
                    <a:gd name="connsiteX4122" fmla="*/ 655564 w 1209257"/>
                    <a:gd name="connsiteY4122" fmla="*/ 109461 h 977923"/>
                    <a:gd name="connsiteX4123" fmla="*/ 661387 w 1209257"/>
                    <a:gd name="connsiteY4123" fmla="*/ 116684 h 977923"/>
                    <a:gd name="connsiteX4124" fmla="*/ 655564 w 1209257"/>
                    <a:gd name="connsiteY4124" fmla="*/ 123907 h 977923"/>
                    <a:gd name="connsiteX4125" fmla="*/ 649256 w 1209257"/>
                    <a:gd name="connsiteY4125" fmla="*/ 116684 h 977923"/>
                    <a:gd name="connsiteX4126" fmla="*/ 655564 w 1209257"/>
                    <a:gd name="connsiteY4126" fmla="*/ 109461 h 977923"/>
                    <a:gd name="connsiteX4127" fmla="*/ 636155 w 1209257"/>
                    <a:gd name="connsiteY4127" fmla="*/ 109461 h 977923"/>
                    <a:gd name="connsiteX4128" fmla="*/ 642463 w 1209257"/>
                    <a:gd name="connsiteY4128" fmla="*/ 116684 h 977923"/>
                    <a:gd name="connsiteX4129" fmla="*/ 636155 w 1209257"/>
                    <a:gd name="connsiteY4129" fmla="*/ 123907 h 977923"/>
                    <a:gd name="connsiteX4130" fmla="*/ 629847 w 1209257"/>
                    <a:gd name="connsiteY4130" fmla="*/ 116684 h 977923"/>
                    <a:gd name="connsiteX4131" fmla="*/ 636155 w 1209257"/>
                    <a:gd name="connsiteY4131" fmla="*/ 109461 h 977923"/>
                    <a:gd name="connsiteX4132" fmla="*/ 617230 w 1209257"/>
                    <a:gd name="connsiteY4132" fmla="*/ 109461 h 977923"/>
                    <a:gd name="connsiteX4133" fmla="*/ 623538 w 1209257"/>
                    <a:gd name="connsiteY4133" fmla="*/ 116684 h 977923"/>
                    <a:gd name="connsiteX4134" fmla="*/ 617230 w 1209257"/>
                    <a:gd name="connsiteY4134" fmla="*/ 123907 h 977923"/>
                    <a:gd name="connsiteX4135" fmla="*/ 610922 w 1209257"/>
                    <a:gd name="connsiteY4135" fmla="*/ 116684 h 977923"/>
                    <a:gd name="connsiteX4136" fmla="*/ 617230 w 1209257"/>
                    <a:gd name="connsiteY4136" fmla="*/ 109461 h 977923"/>
                    <a:gd name="connsiteX4137" fmla="*/ 597820 w 1209257"/>
                    <a:gd name="connsiteY4137" fmla="*/ 109461 h 977923"/>
                    <a:gd name="connsiteX4138" fmla="*/ 604129 w 1209257"/>
                    <a:gd name="connsiteY4138" fmla="*/ 116684 h 977923"/>
                    <a:gd name="connsiteX4139" fmla="*/ 597820 w 1209257"/>
                    <a:gd name="connsiteY4139" fmla="*/ 123907 h 977923"/>
                    <a:gd name="connsiteX4140" fmla="*/ 591998 w 1209257"/>
                    <a:gd name="connsiteY4140" fmla="*/ 116684 h 977923"/>
                    <a:gd name="connsiteX4141" fmla="*/ 597820 w 1209257"/>
                    <a:gd name="connsiteY4141" fmla="*/ 109461 h 977923"/>
                    <a:gd name="connsiteX4142" fmla="*/ 578896 w 1209257"/>
                    <a:gd name="connsiteY4142" fmla="*/ 109461 h 977923"/>
                    <a:gd name="connsiteX4143" fmla="*/ 585204 w 1209257"/>
                    <a:gd name="connsiteY4143" fmla="*/ 116684 h 977923"/>
                    <a:gd name="connsiteX4144" fmla="*/ 578896 w 1209257"/>
                    <a:gd name="connsiteY4144" fmla="*/ 123907 h 977923"/>
                    <a:gd name="connsiteX4145" fmla="*/ 572588 w 1209257"/>
                    <a:gd name="connsiteY4145" fmla="*/ 116684 h 977923"/>
                    <a:gd name="connsiteX4146" fmla="*/ 578896 w 1209257"/>
                    <a:gd name="connsiteY4146" fmla="*/ 109461 h 977923"/>
                    <a:gd name="connsiteX4147" fmla="*/ 559486 w 1209257"/>
                    <a:gd name="connsiteY4147" fmla="*/ 109461 h 977923"/>
                    <a:gd name="connsiteX4148" fmla="*/ 565794 w 1209257"/>
                    <a:gd name="connsiteY4148" fmla="*/ 116684 h 977923"/>
                    <a:gd name="connsiteX4149" fmla="*/ 559486 w 1209257"/>
                    <a:gd name="connsiteY4149" fmla="*/ 123907 h 977923"/>
                    <a:gd name="connsiteX4150" fmla="*/ 553663 w 1209257"/>
                    <a:gd name="connsiteY4150" fmla="*/ 116684 h 977923"/>
                    <a:gd name="connsiteX4151" fmla="*/ 559486 w 1209257"/>
                    <a:gd name="connsiteY4151" fmla="*/ 109461 h 977923"/>
                    <a:gd name="connsiteX4152" fmla="*/ 444969 w 1209257"/>
                    <a:gd name="connsiteY4152" fmla="*/ 109461 h 977923"/>
                    <a:gd name="connsiteX4153" fmla="*/ 451277 w 1209257"/>
                    <a:gd name="connsiteY4153" fmla="*/ 116684 h 977923"/>
                    <a:gd name="connsiteX4154" fmla="*/ 444969 w 1209257"/>
                    <a:gd name="connsiteY4154" fmla="*/ 123352 h 977923"/>
                    <a:gd name="connsiteX4155" fmla="*/ 438661 w 1209257"/>
                    <a:gd name="connsiteY4155" fmla="*/ 116684 h 977923"/>
                    <a:gd name="connsiteX4156" fmla="*/ 444969 w 1209257"/>
                    <a:gd name="connsiteY4156" fmla="*/ 109461 h 977923"/>
                    <a:gd name="connsiteX4157" fmla="*/ 406634 w 1209257"/>
                    <a:gd name="connsiteY4157" fmla="*/ 109461 h 977923"/>
                    <a:gd name="connsiteX4158" fmla="*/ 412943 w 1209257"/>
                    <a:gd name="connsiteY4158" fmla="*/ 116684 h 977923"/>
                    <a:gd name="connsiteX4159" fmla="*/ 406634 w 1209257"/>
                    <a:gd name="connsiteY4159" fmla="*/ 123907 h 977923"/>
                    <a:gd name="connsiteX4160" fmla="*/ 400326 w 1209257"/>
                    <a:gd name="connsiteY4160" fmla="*/ 116684 h 977923"/>
                    <a:gd name="connsiteX4161" fmla="*/ 406634 w 1209257"/>
                    <a:gd name="connsiteY4161" fmla="*/ 109461 h 977923"/>
                    <a:gd name="connsiteX4162" fmla="*/ 387710 w 1209257"/>
                    <a:gd name="connsiteY4162" fmla="*/ 109461 h 977923"/>
                    <a:gd name="connsiteX4163" fmla="*/ 393533 w 1209257"/>
                    <a:gd name="connsiteY4163" fmla="*/ 116684 h 977923"/>
                    <a:gd name="connsiteX4164" fmla="*/ 387710 w 1209257"/>
                    <a:gd name="connsiteY4164" fmla="*/ 123907 h 977923"/>
                    <a:gd name="connsiteX4165" fmla="*/ 381402 w 1209257"/>
                    <a:gd name="connsiteY4165" fmla="*/ 116684 h 977923"/>
                    <a:gd name="connsiteX4166" fmla="*/ 387710 w 1209257"/>
                    <a:gd name="connsiteY4166" fmla="*/ 109461 h 977923"/>
                    <a:gd name="connsiteX4167" fmla="*/ 368300 w 1209257"/>
                    <a:gd name="connsiteY4167" fmla="*/ 109461 h 977923"/>
                    <a:gd name="connsiteX4168" fmla="*/ 374608 w 1209257"/>
                    <a:gd name="connsiteY4168" fmla="*/ 116684 h 977923"/>
                    <a:gd name="connsiteX4169" fmla="*/ 368300 w 1209257"/>
                    <a:gd name="connsiteY4169" fmla="*/ 123907 h 977923"/>
                    <a:gd name="connsiteX4170" fmla="*/ 362477 w 1209257"/>
                    <a:gd name="connsiteY4170" fmla="*/ 116684 h 977923"/>
                    <a:gd name="connsiteX4171" fmla="*/ 368300 w 1209257"/>
                    <a:gd name="connsiteY4171" fmla="*/ 109461 h 977923"/>
                    <a:gd name="connsiteX4172" fmla="*/ 329966 w 1209257"/>
                    <a:gd name="connsiteY4172" fmla="*/ 109461 h 977923"/>
                    <a:gd name="connsiteX4173" fmla="*/ 336274 w 1209257"/>
                    <a:gd name="connsiteY4173" fmla="*/ 116684 h 977923"/>
                    <a:gd name="connsiteX4174" fmla="*/ 329966 w 1209257"/>
                    <a:gd name="connsiteY4174" fmla="*/ 123907 h 977923"/>
                    <a:gd name="connsiteX4175" fmla="*/ 324143 w 1209257"/>
                    <a:gd name="connsiteY4175" fmla="*/ 116684 h 977923"/>
                    <a:gd name="connsiteX4176" fmla="*/ 329966 w 1209257"/>
                    <a:gd name="connsiteY4176" fmla="*/ 109461 h 977923"/>
                    <a:gd name="connsiteX4177" fmla="*/ 292117 w 1209257"/>
                    <a:gd name="connsiteY4177" fmla="*/ 109461 h 977923"/>
                    <a:gd name="connsiteX4178" fmla="*/ 297940 w 1209257"/>
                    <a:gd name="connsiteY4178" fmla="*/ 116684 h 977923"/>
                    <a:gd name="connsiteX4179" fmla="*/ 292117 w 1209257"/>
                    <a:gd name="connsiteY4179" fmla="*/ 123907 h 977923"/>
                    <a:gd name="connsiteX4180" fmla="*/ 285809 w 1209257"/>
                    <a:gd name="connsiteY4180" fmla="*/ 116684 h 977923"/>
                    <a:gd name="connsiteX4181" fmla="*/ 292117 w 1209257"/>
                    <a:gd name="connsiteY4181" fmla="*/ 109461 h 977923"/>
                    <a:gd name="connsiteX4182" fmla="*/ 253783 w 1209257"/>
                    <a:gd name="connsiteY4182" fmla="*/ 109461 h 977923"/>
                    <a:gd name="connsiteX4183" fmla="*/ 259606 w 1209257"/>
                    <a:gd name="connsiteY4183" fmla="*/ 116684 h 977923"/>
                    <a:gd name="connsiteX4184" fmla="*/ 253783 w 1209257"/>
                    <a:gd name="connsiteY4184" fmla="*/ 123907 h 977923"/>
                    <a:gd name="connsiteX4185" fmla="*/ 247475 w 1209257"/>
                    <a:gd name="connsiteY4185" fmla="*/ 116684 h 977923"/>
                    <a:gd name="connsiteX4186" fmla="*/ 253783 w 1209257"/>
                    <a:gd name="connsiteY4186" fmla="*/ 109461 h 977923"/>
                    <a:gd name="connsiteX4187" fmla="*/ 234373 w 1209257"/>
                    <a:gd name="connsiteY4187" fmla="*/ 109461 h 977923"/>
                    <a:gd name="connsiteX4188" fmla="*/ 240681 w 1209257"/>
                    <a:gd name="connsiteY4188" fmla="*/ 116684 h 977923"/>
                    <a:gd name="connsiteX4189" fmla="*/ 234373 w 1209257"/>
                    <a:gd name="connsiteY4189" fmla="*/ 123907 h 977923"/>
                    <a:gd name="connsiteX4190" fmla="*/ 228550 w 1209257"/>
                    <a:gd name="connsiteY4190" fmla="*/ 116684 h 977923"/>
                    <a:gd name="connsiteX4191" fmla="*/ 234373 w 1209257"/>
                    <a:gd name="connsiteY4191" fmla="*/ 109461 h 977923"/>
                    <a:gd name="connsiteX4192" fmla="*/ 215448 w 1209257"/>
                    <a:gd name="connsiteY4192" fmla="*/ 109461 h 977923"/>
                    <a:gd name="connsiteX4193" fmla="*/ 221757 w 1209257"/>
                    <a:gd name="connsiteY4193" fmla="*/ 116684 h 977923"/>
                    <a:gd name="connsiteX4194" fmla="*/ 215448 w 1209257"/>
                    <a:gd name="connsiteY4194" fmla="*/ 123907 h 977923"/>
                    <a:gd name="connsiteX4195" fmla="*/ 209140 w 1209257"/>
                    <a:gd name="connsiteY4195" fmla="*/ 116684 h 977923"/>
                    <a:gd name="connsiteX4196" fmla="*/ 215448 w 1209257"/>
                    <a:gd name="connsiteY4196" fmla="*/ 109461 h 977923"/>
                    <a:gd name="connsiteX4197" fmla="*/ 1114605 w 1209257"/>
                    <a:gd name="connsiteY4197" fmla="*/ 87791 h 977923"/>
                    <a:gd name="connsiteX4198" fmla="*/ 1120913 w 1209257"/>
                    <a:gd name="connsiteY4198" fmla="*/ 94459 h 977923"/>
                    <a:gd name="connsiteX4199" fmla="*/ 1114605 w 1209257"/>
                    <a:gd name="connsiteY4199" fmla="*/ 101682 h 977923"/>
                    <a:gd name="connsiteX4200" fmla="*/ 1108297 w 1209257"/>
                    <a:gd name="connsiteY4200" fmla="*/ 94459 h 977923"/>
                    <a:gd name="connsiteX4201" fmla="*/ 1114605 w 1209257"/>
                    <a:gd name="connsiteY4201" fmla="*/ 87791 h 977923"/>
                    <a:gd name="connsiteX4202" fmla="*/ 731748 w 1209257"/>
                    <a:gd name="connsiteY4202" fmla="*/ 87791 h 977923"/>
                    <a:gd name="connsiteX4203" fmla="*/ 738056 w 1209257"/>
                    <a:gd name="connsiteY4203" fmla="*/ 94459 h 977923"/>
                    <a:gd name="connsiteX4204" fmla="*/ 731748 w 1209257"/>
                    <a:gd name="connsiteY4204" fmla="*/ 101682 h 977923"/>
                    <a:gd name="connsiteX4205" fmla="*/ 725925 w 1209257"/>
                    <a:gd name="connsiteY4205" fmla="*/ 94459 h 977923"/>
                    <a:gd name="connsiteX4206" fmla="*/ 731748 w 1209257"/>
                    <a:gd name="connsiteY4206" fmla="*/ 87791 h 977923"/>
                    <a:gd name="connsiteX4207" fmla="*/ 712823 w 1209257"/>
                    <a:gd name="connsiteY4207" fmla="*/ 87791 h 977923"/>
                    <a:gd name="connsiteX4208" fmla="*/ 719131 w 1209257"/>
                    <a:gd name="connsiteY4208" fmla="*/ 94459 h 977923"/>
                    <a:gd name="connsiteX4209" fmla="*/ 712823 w 1209257"/>
                    <a:gd name="connsiteY4209" fmla="*/ 101682 h 977923"/>
                    <a:gd name="connsiteX4210" fmla="*/ 706515 w 1209257"/>
                    <a:gd name="connsiteY4210" fmla="*/ 94459 h 977923"/>
                    <a:gd name="connsiteX4211" fmla="*/ 712823 w 1209257"/>
                    <a:gd name="connsiteY4211" fmla="*/ 87791 h 977923"/>
                    <a:gd name="connsiteX4212" fmla="*/ 693413 w 1209257"/>
                    <a:gd name="connsiteY4212" fmla="*/ 87791 h 977923"/>
                    <a:gd name="connsiteX4213" fmla="*/ 699722 w 1209257"/>
                    <a:gd name="connsiteY4213" fmla="*/ 94459 h 977923"/>
                    <a:gd name="connsiteX4214" fmla="*/ 693413 w 1209257"/>
                    <a:gd name="connsiteY4214" fmla="*/ 101682 h 977923"/>
                    <a:gd name="connsiteX4215" fmla="*/ 687591 w 1209257"/>
                    <a:gd name="connsiteY4215" fmla="*/ 94459 h 977923"/>
                    <a:gd name="connsiteX4216" fmla="*/ 693413 w 1209257"/>
                    <a:gd name="connsiteY4216" fmla="*/ 87791 h 977923"/>
                    <a:gd name="connsiteX4217" fmla="*/ 674489 w 1209257"/>
                    <a:gd name="connsiteY4217" fmla="*/ 87791 h 977923"/>
                    <a:gd name="connsiteX4218" fmla="*/ 680797 w 1209257"/>
                    <a:gd name="connsiteY4218" fmla="*/ 94459 h 977923"/>
                    <a:gd name="connsiteX4219" fmla="*/ 674489 w 1209257"/>
                    <a:gd name="connsiteY4219" fmla="*/ 101682 h 977923"/>
                    <a:gd name="connsiteX4220" fmla="*/ 668181 w 1209257"/>
                    <a:gd name="connsiteY4220" fmla="*/ 94459 h 977923"/>
                    <a:gd name="connsiteX4221" fmla="*/ 674489 w 1209257"/>
                    <a:gd name="connsiteY4221" fmla="*/ 87791 h 977923"/>
                    <a:gd name="connsiteX4222" fmla="*/ 655564 w 1209257"/>
                    <a:gd name="connsiteY4222" fmla="*/ 87791 h 977923"/>
                    <a:gd name="connsiteX4223" fmla="*/ 661387 w 1209257"/>
                    <a:gd name="connsiteY4223" fmla="*/ 94459 h 977923"/>
                    <a:gd name="connsiteX4224" fmla="*/ 655564 w 1209257"/>
                    <a:gd name="connsiteY4224" fmla="*/ 101682 h 977923"/>
                    <a:gd name="connsiteX4225" fmla="*/ 649256 w 1209257"/>
                    <a:gd name="connsiteY4225" fmla="*/ 94459 h 977923"/>
                    <a:gd name="connsiteX4226" fmla="*/ 655564 w 1209257"/>
                    <a:gd name="connsiteY4226" fmla="*/ 87791 h 977923"/>
                    <a:gd name="connsiteX4227" fmla="*/ 636155 w 1209257"/>
                    <a:gd name="connsiteY4227" fmla="*/ 87791 h 977923"/>
                    <a:gd name="connsiteX4228" fmla="*/ 642463 w 1209257"/>
                    <a:gd name="connsiteY4228" fmla="*/ 94459 h 977923"/>
                    <a:gd name="connsiteX4229" fmla="*/ 636155 w 1209257"/>
                    <a:gd name="connsiteY4229" fmla="*/ 101682 h 977923"/>
                    <a:gd name="connsiteX4230" fmla="*/ 629847 w 1209257"/>
                    <a:gd name="connsiteY4230" fmla="*/ 94459 h 977923"/>
                    <a:gd name="connsiteX4231" fmla="*/ 636155 w 1209257"/>
                    <a:gd name="connsiteY4231" fmla="*/ 87791 h 977923"/>
                    <a:gd name="connsiteX4232" fmla="*/ 617230 w 1209257"/>
                    <a:gd name="connsiteY4232" fmla="*/ 87791 h 977923"/>
                    <a:gd name="connsiteX4233" fmla="*/ 623538 w 1209257"/>
                    <a:gd name="connsiteY4233" fmla="*/ 94459 h 977923"/>
                    <a:gd name="connsiteX4234" fmla="*/ 617230 w 1209257"/>
                    <a:gd name="connsiteY4234" fmla="*/ 101682 h 977923"/>
                    <a:gd name="connsiteX4235" fmla="*/ 610922 w 1209257"/>
                    <a:gd name="connsiteY4235" fmla="*/ 94459 h 977923"/>
                    <a:gd name="connsiteX4236" fmla="*/ 617230 w 1209257"/>
                    <a:gd name="connsiteY4236" fmla="*/ 87791 h 977923"/>
                    <a:gd name="connsiteX4237" fmla="*/ 597820 w 1209257"/>
                    <a:gd name="connsiteY4237" fmla="*/ 87791 h 977923"/>
                    <a:gd name="connsiteX4238" fmla="*/ 604129 w 1209257"/>
                    <a:gd name="connsiteY4238" fmla="*/ 94459 h 977923"/>
                    <a:gd name="connsiteX4239" fmla="*/ 597820 w 1209257"/>
                    <a:gd name="connsiteY4239" fmla="*/ 101682 h 977923"/>
                    <a:gd name="connsiteX4240" fmla="*/ 591998 w 1209257"/>
                    <a:gd name="connsiteY4240" fmla="*/ 94459 h 977923"/>
                    <a:gd name="connsiteX4241" fmla="*/ 597820 w 1209257"/>
                    <a:gd name="connsiteY4241" fmla="*/ 87791 h 977923"/>
                    <a:gd name="connsiteX4242" fmla="*/ 578896 w 1209257"/>
                    <a:gd name="connsiteY4242" fmla="*/ 87791 h 977923"/>
                    <a:gd name="connsiteX4243" fmla="*/ 585204 w 1209257"/>
                    <a:gd name="connsiteY4243" fmla="*/ 94459 h 977923"/>
                    <a:gd name="connsiteX4244" fmla="*/ 578896 w 1209257"/>
                    <a:gd name="connsiteY4244" fmla="*/ 101682 h 977923"/>
                    <a:gd name="connsiteX4245" fmla="*/ 572588 w 1209257"/>
                    <a:gd name="connsiteY4245" fmla="*/ 94459 h 977923"/>
                    <a:gd name="connsiteX4246" fmla="*/ 578896 w 1209257"/>
                    <a:gd name="connsiteY4246" fmla="*/ 87791 h 977923"/>
                    <a:gd name="connsiteX4247" fmla="*/ 559486 w 1209257"/>
                    <a:gd name="connsiteY4247" fmla="*/ 87791 h 977923"/>
                    <a:gd name="connsiteX4248" fmla="*/ 565794 w 1209257"/>
                    <a:gd name="connsiteY4248" fmla="*/ 94459 h 977923"/>
                    <a:gd name="connsiteX4249" fmla="*/ 559486 w 1209257"/>
                    <a:gd name="connsiteY4249" fmla="*/ 101682 h 977923"/>
                    <a:gd name="connsiteX4250" fmla="*/ 553663 w 1209257"/>
                    <a:gd name="connsiteY4250" fmla="*/ 94459 h 977923"/>
                    <a:gd name="connsiteX4251" fmla="*/ 559486 w 1209257"/>
                    <a:gd name="connsiteY4251" fmla="*/ 87791 h 977923"/>
                    <a:gd name="connsiteX4252" fmla="*/ 540562 w 1209257"/>
                    <a:gd name="connsiteY4252" fmla="*/ 87791 h 977923"/>
                    <a:gd name="connsiteX4253" fmla="*/ 546870 w 1209257"/>
                    <a:gd name="connsiteY4253" fmla="*/ 94459 h 977923"/>
                    <a:gd name="connsiteX4254" fmla="*/ 540562 w 1209257"/>
                    <a:gd name="connsiteY4254" fmla="*/ 101682 h 977923"/>
                    <a:gd name="connsiteX4255" fmla="*/ 534254 w 1209257"/>
                    <a:gd name="connsiteY4255" fmla="*/ 94459 h 977923"/>
                    <a:gd name="connsiteX4256" fmla="*/ 540562 w 1209257"/>
                    <a:gd name="connsiteY4256" fmla="*/ 87791 h 977923"/>
                    <a:gd name="connsiteX4257" fmla="*/ 426044 w 1209257"/>
                    <a:gd name="connsiteY4257" fmla="*/ 87791 h 977923"/>
                    <a:gd name="connsiteX4258" fmla="*/ 431867 w 1209257"/>
                    <a:gd name="connsiteY4258" fmla="*/ 94459 h 977923"/>
                    <a:gd name="connsiteX4259" fmla="*/ 426044 w 1209257"/>
                    <a:gd name="connsiteY4259" fmla="*/ 101682 h 977923"/>
                    <a:gd name="connsiteX4260" fmla="*/ 419736 w 1209257"/>
                    <a:gd name="connsiteY4260" fmla="*/ 94459 h 977923"/>
                    <a:gd name="connsiteX4261" fmla="*/ 426044 w 1209257"/>
                    <a:gd name="connsiteY4261" fmla="*/ 87791 h 977923"/>
                    <a:gd name="connsiteX4262" fmla="*/ 406634 w 1209257"/>
                    <a:gd name="connsiteY4262" fmla="*/ 87791 h 977923"/>
                    <a:gd name="connsiteX4263" fmla="*/ 412943 w 1209257"/>
                    <a:gd name="connsiteY4263" fmla="*/ 94459 h 977923"/>
                    <a:gd name="connsiteX4264" fmla="*/ 406634 w 1209257"/>
                    <a:gd name="connsiteY4264" fmla="*/ 101682 h 977923"/>
                    <a:gd name="connsiteX4265" fmla="*/ 400326 w 1209257"/>
                    <a:gd name="connsiteY4265" fmla="*/ 94459 h 977923"/>
                    <a:gd name="connsiteX4266" fmla="*/ 406634 w 1209257"/>
                    <a:gd name="connsiteY4266" fmla="*/ 87791 h 977923"/>
                    <a:gd name="connsiteX4267" fmla="*/ 387710 w 1209257"/>
                    <a:gd name="connsiteY4267" fmla="*/ 87791 h 977923"/>
                    <a:gd name="connsiteX4268" fmla="*/ 393533 w 1209257"/>
                    <a:gd name="connsiteY4268" fmla="*/ 94459 h 977923"/>
                    <a:gd name="connsiteX4269" fmla="*/ 387710 w 1209257"/>
                    <a:gd name="connsiteY4269" fmla="*/ 101682 h 977923"/>
                    <a:gd name="connsiteX4270" fmla="*/ 381402 w 1209257"/>
                    <a:gd name="connsiteY4270" fmla="*/ 94459 h 977923"/>
                    <a:gd name="connsiteX4271" fmla="*/ 387710 w 1209257"/>
                    <a:gd name="connsiteY4271" fmla="*/ 87791 h 977923"/>
                    <a:gd name="connsiteX4272" fmla="*/ 349376 w 1209257"/>
                    <a:gd name="connsiteY4272" fmla="*/ 87791 h 977923"/>
                    <a:gd name="connsiteX4273" fmla="*/ 355684 w 1209257"/>
                    <a:gd name="connsiteY4273" fmla="*/ 94459 h 977923"/>
                    <a:gd name="connsiteX4274" fmla="*/ 349376 w 1209257"/>
                    <a:gd name="connsiteY4274" fmla="*/ 101682 h 977923"/>
                    <a:gd name="connsiteX4275" fmla="*/ 343068 w 1209257"/>
                    <a:gd name="connsiteY4275" fmla="*/ 94459 h 977923"/>
                    <a:gd name="connsiteX4276" fmla="*/ 349376 w 1209257"/>
                    <a:gd name="connsiteY4276" fmla="*/ 87791 h 977923"/>
                    <a:gd name="connsiteX4277" fmla="*/ 329966 w 1209257"/>
                    <a:gd name="connsiteY4277" fmla="*/ 87791 h 977923"/>
                    <a:gd name="connsiteX4278" fmla="*/ 336274 w 1209257"/>
                    <a:gd name="connsiteY4278" fmla="*/ 94459 h 977923"/>
                    <a:gd name="connsiteX4279" fmla="*/ 329966 w 1209257"/>
                    <a:gd name="connsiteY4279" fmla="*/ 101682 h 977923"/>
                    <a:gd name="connsiteX4280" fmla="*/ 324143 w 1209257"/>
                    <a:gd name="connsiteY4280" fmla="*/ 94459 h 977923"/>
                    <a:gd name="connsiteX4281" fmla="*/ 329966 w 1209257"/>
                    <a:gd name="connsiteY4281" fmla="*/ 87791 h 977923"/>
                    <a:gd name="connsiteX4282" fmla="*/ 311041 w 1209257"/>
                    <a:gd name="connsiteY4282" fmla="*/ 87791 h 977923"/>
                    <a:gd name="connsiteX4283" fmla="*/ 317350 w 1209257"/>
                    <a:gd name="connsiteY4283" fmla="*/ 94459 h 977923"/>
                    <a:gd name="connsiteX4284" fmla="*/ 311041 w 1209257"/>
                    <a:gd name="connsiteY4284" fmla="*/ 101682 h 977923"/>
                    <a:gd name="connsiteX4285" fmla="*/ 304733 w 1209257"/>
                    <a:gd name="connsiteY4285" fmla="*/ 94459 h 977923"/>
                    <a:gd name="connsiteX4286" fmla="*/ 311041 w 1209257"/>
                    <a:gd name="connsiteY4286" fmla="*/ 87791 h 977923"/>
                    <a:gd name="connsiteX4287" fmla="*/ 292117 w 1209257"/>
                    <a:gd name="connsiteY4287" fmla="*/ 87791 h 977923"/>
                    <a:gd name="connsiteX4288" fmla="*/ 297940 w 1209257"/>
                    <a:gd name="connsiteY4288" fmla="*/ 94459 h 977923"/>
                    <a:gd name="connsiteX4289" fmla="*/ 292117 w 1209257"/>
                    <a:gd name="connsiteY4289" fmla="*/ 101682 h 977923"/>
                    <a:gd name="connsiteX4290" fmla="*/ 285809 w 1209257"/>
                    <a:gd name="connsiteY4290" fmla="*/ 94459 h 977923"/>
                    <a:gd name="connsiteX4291" fmla="*/ 292117 w 1209257"/>
                    <a:gd name="connsiteY4291" fmla="*/ 87791 h 977923"/>
                    <a:gd name="connsiteX4292" fmla="*/ 253783 w 1209257"/>
                    <a:gd name="connsiteY4292" fmla="*/ 87791 h 977923"/>
                    <a:gd name="connsiteX4293" fmla="*/ 259606 w 1209257"/>
                    <a:gd name="connsiteY4293" fmla="*/ 94459 h 977923"/>
                    <a:gd name="connsiteX4294" fmla="*/ 253783 w 1209257"/>
                    <a:gd name="connsiteY4294" fmla="*/ 101682 h 977923"/>
                    <a:gd name="connsiteX4295" fmla="*/ 247475 w 1209257"/>
                    <a:gd name="connsiteY4295" fmla="*/ 94459 h 977923"/>
                    <a:gd name="connsiteX4296" fmla="*/ 253783 w 1209257"/>
                    <a:gd name="connsiteY4296" fmla="*/ 87791 h 977923"/>
                    <a:gd name="connsiteX4297" fmla="*/ 904009 w 1209257"/>
                    <a:gd name="connsiteY4297" fmla="*/ 65565 h 977923"/>
                    <a:gd name="connsiteX4298" fmla="*/ 910317 w 1209257"/>
                    <a:gd name="connsiteY4298" fmla="*/ 72789 h 977923"/>
                    <a:gd name="connsiteX4299" fmla="*/ 904009 w 1209257"/>
                    <a:gd name="connsiteY4299" fmla="*/ 80012 h 977923"/>
                    <a:gd name="connsiteX4300" fmla="*/ 897701 w 1209257"/>
                    <a:gd name="connsiteY4300" fmla="*/ 72789 h 977923"/>
                    <a:gd name="connsiteX4301" fmla="*/ 904009 w 1209257"/>
                    <a:gd name="connsiteY4301" fmla="*/ 65565 h 977923"/>
                    <a:gd name="connsiteX4302" fmla="*/ 731748 w 1209257"/>
                    <a:gd name="connsiteY4302" fmla="*/ 65565 h 977923"/>
                    <a:gd name="connsiteX4303" fmla="*/ 738056 w 1209257"/>
                    <a:gd name="connsiteY4303" fmla="*/ 72789 h 977923"/>
                    <a:gd name="connsiteX4304" fmla="*/ 731748 w 1209257"/>
                    <a:gd name="connsiteY4304" fmla="*/ 80012 h 977923"/>
                    <a:gd name="connsiteX4305" fmla="*/ 725925 w 1209257"/>
                    <a:gd name="connsiteY4305" fmla="*/ 72789 h 977923"/>
                    <a:gd name="connsiteX4306" fmla="*/ 731748 w 1209257"/>
                    <a:gd name="connsiteY4306" fmla="*/ 65565 h 977923"/>
                    <a:gd name="connsiteX4307" fmla="*/ 712823 w 1209257"/>
                    <a:gd name="connsiteY4307" fmla="*/ 65565 h 977923"/>
                    <a:gd name="connsiteX4308" fmla="*/ 719131 w 1209257"/>
                    <a:gd name="connsiteY4308" fmla="*/ 72789 h 977923"/>
                    <a:gd name="connsiteX4309" fmla="*/ 712823 w 1209257"/>
                    <a:gd name="connsiteY4309" fmla="*/ 80012 h 977923"/>
                    <a:gd name="connsiteX4310" fmla="*/ 706515 w 1209257"/>
                    <a:gd name="connsiteY4310" fmla="*/ 72789 h 977923"/>
                    <a:gd name="connsiteX4311" fmla="*/ 712823 w 1209257"/>
                    <a:gd name="connsiteY4311" fmla="*/ 65565 h 977923"/>
                    <a:gd name="connsiteX4312" fmla="*/ 693413 w 1209257"/>
                    <a:gd name="connsiteY4312" fmla="*/ 65565 h 977923"/>
                    <a:gd name="connsiteX4313" fmla="*/ 699722 w 1209257"/>
                    <a:gd name="connsiteY4313" fmla="*/ 72789 h 977923"/>
                    <a:gd name="connsiteX4314" fmla="*/ 693413 w 1209257"/>
                    <a:gd name="connsiteY4314" fmla="*/ 80012 h 977923"/>
                    <a:gd name="connsiteX4315" fmla="*/ 687591 w 1209257"/>
                    <a:gd name="connsiteY4315" fmla="*/ 72789 h 977923"/>
                    <a:gd name="connsiteX4316" fmla="*/ 693413 w 1209257"/>
                    <a:gd name="connsiteY4316" fmla="*/ 65565 h 977923"/>
                    <a:gd name="connsiteX4317" fmla="*/ 674489 w 1209257"/>
                    <a:gd name="connsiteY4317" fmla="*/ 65565 h 977923"/>
                    <a:gd name="connsiteX4318" fmla="*/ 680797 w 1209257"/>
                    <a:gd name="connsiteY4318" fmla="*/ 72789 h 977923"/>
                    <a:gd name="connsiteX4319" fmla="*/ 674489 w 1209257"/>
                    <a:gd name="connsiteY4319" fmla="*/ 80012 h 977923"/>
                    <a:gd name="connsiteX4320" fmla="*/ 668181 w 1209257"/>
                    <a:gd name="connsiteY4320" fmla="*/ 72789 h 977923"/>
                    <a:gd name="connsiteX4321" fmla="*/ 674489 w 1209257"/>
                    <a:gd name="connsiteY4321" fmla="*/ 65565 h 977923"/>
                    <a:gd name="connsiteX4322" fmla="*/ 655564 w 1209257"/>
                    <a:gd name="connsiteY4322" fmla="*/ 65565 h 977923"/>
                    <a:gd name="connsiteX4323" fmla="*/ 661387 w 1209257"/>
                    <a:gd name="connsiteY4323" fmla="*/ 72789 h 977923"/>
                    <a:gd name="connsiteX4324" fmla="*/ 655564 w 1209257"/>
                    <a:gd name="connsiteY4324" fmla="*/ 80012 h 977923"/>
                    <a:gd name="connsiteX4325" fmla="*/ 649256 w 1209257"/>
                    <a:gd name="connsiteY4325" fmla="*/ 72789 h 977923"/>
                    <a:gd name="connsiteX4326" fmla="*/ 655564 w 1209257"/>
                    <a:gd name="connsiteY4326" fmla="*/ 65565 h 977923"/>
                    <a:gd name="connsiteX4327" fmla="*/ 636155 w 1209257"/>
                    <a:gd name="connsiteY4327" fmla="*/ 65565 h 977923"/>
                    <a:gd name="connsiteX4328" fmla="*/ 642463 w 1209257"/>
                    <a:gd name="connsiteY4328" fmla="*/ 72789 h 977923"/>
                    <a:gd name="connsiteX4329" fmla="*/ 636155 w 1209257"/>
                    <a:gd name="connsiteY4329" fmla="*/ 80012 h 977923"/>
                    <a:gd name="connsiteX4330" fmla="*/ 629847 w 1209257"/>
                    <a:gd name="connsiteY4330" fmla="*/ 72789 h 977923"/>
                    <a:gd name="connsiteX4331" fmla="*/ 636155 w 1209257"/>
                    <a:gd name="connsiteY4331" fmla="*/ 65565 h 977923"/>
                    <a:gd name="connsiteX4332" fmla="*/ 617230 w 1209257"/>
                    <a:gd name="connsiteY4332" fmla="*/ 65565 h 977923"/>
                    <a:gd name="connsiteX4333" fmla="*/ 623538 w 1209257"/>
                    <a:gd name="connsiteY4333" fmla="*/ 72789 h 977923"/>
                    <a:gd name="connsiteX4334" fmla="*/ 617230 w 1209257"/>
                    <a:gd name="connsiteY4334" fmla="*/ 80012 h 977923"/>
                    <a:gd name="connsiteX4335" fmla="*/ 610922 w 1209257"/>
                    <a:gd name="connsiteY4335" fmla="*/ 72789 h 977923"/>
                    <a:gd name="connsiteX4336" fmla="*/ 617230 w 1209257"/>
                    <a:gd name="connsiteY4336" fmla="*/ 65565 h 977923"/>
                    <a:gd name="connsiteX4337" fmla="*/ 597820 w 1209257"/>
                    <a:gd name="connsiteY4337" fmla="*/ 65565 h 977923"/>
                    <a:gd name="connsiteX4338" fmla="*/ 604129 w 1209257"/>
                    <a:gd name="connsiteY4338" fmla="*/ 72789 h 977923"/>
                    <a:gd name="connsiteX4339" fmla="*/ 597820 w 1209257"/>
                    <a:gd name="connsiteY4339" fmla="*/ 80012 h 977923"/>
                    <a:gd name="connsiteX4340" fmla="*/ 591998 w 1209257"/>
                    <a:gd name="connsiteY4340" fmla="*/ 72789 h 977923"/>
                    <a:gd name="connsiteX4341" fmla="*/ 597820 w 1209257"/>
                    <a:gd name="connsiteY4341" fmla="*/ 65565 h 977923"/>
                    <a:gd name="connsiteX4342" fmla="*/ 578896 w 1209257"/>
                    <a:gd name="connsiteY4342" fmla="*/ 65565 h 977923"/>
                    <a:gd name="connsiteX4343" fmla="*/ 585204 w 1209257"/>
                    <a:gd name="connsiteY4343" fmla="*/ 72789 h 977923"/>
                    <a:gd name="connsiteX4344" fmla="*/ 578896 w 1209257"/>
                    <a:gd name="connsiteY4344" fmla="*/ 80012 h 977923"/>
                    <a:gd name="connsiteX4345" fmla="*/ 572588 w 1209257"/>
                    <a:gd name="connsiteY4345" fmla="*/ 72789 h 977923"/>
                    <a:gd name="connsiteX4346" fmla="*/ 578896 w 1209257"/>
                    <a:gd name="connsiteY4346" fmla="*/ 65565 h 977923"/>
                    <a:gd name="connsiteX4347" fmla="*/ 559486 w 1209257"/>
                    <a:gd name="connsiteY4347" fmla="*/ 65565 h 977923"/>
                    <a:gd name="connsiteX4348" fmla="*/ 565794 w 1209257"/>
                    <a:gd name="connsiteY4348" fmla="*/ 72789 h 977923"/>
                    <a:gd name="connsiteX4349" fmla="*/ 559486 w 1209257"/>
                    <a:gd name="connsiteY4349" fmla="*/ 80012 h 977923"/>
                    <a:gd name="connsiteX4350" fmla="*/ 553663 w 1209257"/>
                    <a:gd name="connsiteY4350" fmla="*/ 72789 h 977923"/>
                    <a:gd name="connsiteX4351" fmla="*/ 559486 w 1209257"/>
                    <a:gd name="connsiteY4351" fmla="*/ 65565 h 977923"/>
                    <a:gd name="connsiteX4352" fmla="*/ 540562 w 1209257"/>
                    <a:gd name="connsiteY4352" fmla="*/ 65565 h 977923"/>
                    <a:gd name="connsiteX4353" fmla="*/ 546870 w 1209257"/>
                    <a:gd name="connsiteY4353" fmla="*/ 72789 h 977923"/>
                    <a:gd name="connsiteX4354" fmla="*/ 540562 w 1209257"/>
                    <a:gd name="connsiteY4354" fmla="*/ 80012 h 977923"/>
                    <a:gd name="connsiteX4355" fmla="*/ 534254 w 1209257"/>
                    <a:gd name="connsiteY4355" fmla="*/ 72789 h 977923"/>
                    <a:gd name="connsiteX4356" fmla="*/ 540562 w 1209257"/>
                    <a:gd name="connsiteY4356" fmla="*/ 65565 h 977923"/>
                    <a:gd name="connsiteX4357" fmla="*/ 521637 w 1209257"/>
                    <a:gd name="connsiteY4357" fmla="*/ 65565 h 977923"/>
                    <a:gd name="connsiteX4358" fmla="*/ 527460 w 1209257"/>
                    <a:gd name="connsiteY4358" fmla="*/ 72789 h 977923"/>
                    <a:gd name="connsiteX4359" fmla="*/ 521637 w 1209257"/>
                    <a:gd name="connsiteY4359" fmla="*/ 80012 h 977923"/>
                    <a:gd name="connsiteX4360" fmla="*/ 515329 w 1209257"/>
                    <a:gd name="connsiteY4360" fmla="*/ 72789 h 977923"/>
                    <a:gd name="connsiteX4361" fmla="*/ 521637 w 1209257"/>
                    <a:gd name="connsiteY4361" fmla="*/ 65565 h 977923"/>
                    <a:gd name="connsiteX4362" fmla="*/ 502227 w 1209257"/>
                    <a:gd name="connsiteY4362" fmla="*/ 65565 h 977923"/>
                    <a:gd name="connsiteX4363" fmla="*/ 508536 w 1209257"/>
                    <a:gd name="connsiteY4363" fmla="*/ 72789 h 977923"/>
                    <a:gd name="connsiteX4364" fmla="*/ 502227 w 1209257"/>
                    <a:gd name="connsiteY4364" fmla="*/ 80012 h 977923"/>
                    <a:gd name="connsiteX4365" fmla="*/ 495919 w 1209257"/>
                    <a:gd name="connsiteY4365" fmla="*/ 72789 h 977923"/>
                    <a:gd name="connsiteX4366" fmla="*/ 502227 w 1209257"/>
                    <a:gd name="connsiteY4366" fmla="*/ 65565 h 977923"/>
                    <a:gd name="connsiteX4367" fmla="*/ 483303 w 1209257"/>
                    <a:gd name="connsiteY4367" fmla="*/ 65565 h 977923"/>
                    <a:gd name="connsiteX4368" fmla="*/ 489611 w 1209257"/>
                    <a:gd name="connsiteY4368" fmla="*/ 72789 h 977923"/>
                    <a:gd name="connsiteX4369" fmla="*/ 483303 w 1209257"/>
                    <a:gd name="connsiteY4369" fmla="*/ 80012 h 977923"/>
                    <a:gd name="connsiteX4370" fmla="*/ 476995 w 1209257"/>
                    <a:gd name="connsiteY4370" fmla="*/ 72789 h 977923"/>
                    <a:gd name="connsiteX4371" fmla="*/ 483303 w 1209257"/>
                    <a:gd name="connsiteY4371" fmla="*/ 65565 h 977923"/>
                    <a:gd name="connsiteX4372" fmla="*/ 426044 w 1209257"/>
                    <a:gd name="connsiteY4372" fmla="*/ 65565 h 977923"/>
                    <a:gd name="connsiteX4373" fmla="*/ 431867 w 1209257"/>
                    <a:gd name="connsiteY4373" fmla="*/ 72789 h 977923"/>
                    <a:gd name="connsiteX4374" fmla="*/ 426044 w 1209257"/>
                    <a:gd name="connsiteY4374" fmla="*/ 80012 h 977923"/>
                    <a:gd name="connsiteX4375" fmla="*/ 419736 w 1209257"/>
                    <a:gd name="connsiteY4375" fmla="*/ 72789 h 977923"/>
                    <a:gd name="connsiteX4376" fmla="*/ 426044 w 1209257"/>
                    <a:gd name="connsiteY4376" fmla="*/ 65565 h 977923"/>
                    <a:gd name="connsiteX4377" fmla="*/ 406634 w 1209257"/>
                    <a:gd name="connsiteY4377" fmla="*/ 65565 h 977923"/>
                    <a:gd name="connsiteX4378" fmla="*/ 412943 w 1209257"/>
                    <a:gd name="connsiteY4378" fmla="*/ 72789 h 977923"/>
                    <a:gd name="connsiteX4379" fmla="*/ 406634 w 1209257"/>
                    <a:gd name="connsiteY4379" fmla="*/ 80012 h 977923"/>
                    <a:gd name="connsiteX4380" fmla="*/ 400326 w 1209257"/>
                    <a:gd name="connsiteY4380" fmla="*/ 72789 h 977923"/>
                    <a:gd name="connsiteX4381" fmla="*/ 406634 w 1209257"/>
                    <a:gd name="connsiteY4381" fmla="*/ 65565 h 977923"/>
                    <a:gd name="connsiteX4382" fmla="*/ 387710 w 1209257"/>
                    <a:gd name="connsiteY4382" fmla="*/ 65565 h 977923"/>
                    <a:gd name="connsiteX4383" fmla="*/ 393533 w 1209257"/>
                    <a:gd name="connsiteY4383" fmla="*/ 72789 h 977923"/>
                    <a:gd name="connsiteX4384" fmla="*/ 387710 w 1209257"/>
                    <a:gd name="connsiteY4384" fmla="*/ 80012 h 977923"/>
                    <a:gd name="connsiteX4385" fmla="*/ 381402 w 1209257"/>
                    <a:gd name="connsiteY4385" fmla="*/ 72789 h 977923"/>
                    <a:gd name="connsiteX4386" fmla="*/ 387710 w 1209257"/>
                    <a:gd name="connsiteY4386" fmla="*/ 65565 h 977923"/>
                    <a:gd name="connsiteX4387" fmla="*/ 349376 w 1209257"/>
                    <a:gd name="connsiteY4387" fmla="*/ 65565 h 977923"/>
                    <a:gd name="connsiteX4388" fmla="*/ 355684 w 1209257"/>
                    <a:gd name="connsiteY4388" fmla="*/ 72789 h 977923"/>
                    <a:gd name="connsiteX4389" fmla="*/ 349376 w 1209257"/>
                    <a:gd name="connsiteY4389" fmla="*/ 80012 h 977923"/>
                    <a:gd name="connsiteX4390" fmla="*/ 343068 w 1209257"/>
                    <a:gd name="connsiteY4390" fmla="*/ 72789 h 977923"/>
                    <a:gd name="connsiteX4391" fmla="*/ 349376 w 1209257"/>
                    <a:gd name="connsiteY4391" fmla="*/ 65565 h 977923"/>
                    <a:gd name="connsiteX4392" fmla="*/ 234373 w 1209257"/>
                    <a:gd name="connsiteY4392" fmla="*/ 65565 h 977923"/>
                    <a:gd name="connsiteX4393" fmla="*/ 240681 w 1209257"/>
                    <a:gd name="connsiteY4393" fmla="*/ 72789 h 977923"/>
                    <a:gd name="connsiteX4394" fmla="*/ 234373 w 1209257"/>
                    <a:gd name="connsiteY4394" fmla="*/ 80012 h 977923"/>
                    <a:gd name="connsiteX4395" fmla="*/ 228550 w 1209257"/>
                    <a:gd name="connsiteY4395" fmla="*/ 72789 h 977923"/>
                    <a:gd name="connsiteX4396" fmla="*/ 234373 w 1209257"/>
                    <a:gd name="connsiteY4396" fmla="*/ 65565 h 977923"/>
                    <a:gd name="connsiteX4397" fmla="*/ 311041 w 1209257"/>
                    <a:gd name="connsiteY4397" fmla="*/ 45007 h 977923"/>
                    <a:gd name="connsiteX4398" fmla="*/ 316379 w 1209257"/>
                    <a:gd name="connsiteY4398" fmla="*/ 51119 h 977923"/>
                    <a:gd name="connsiteX4399" fmla="*/ 311041 w 1209257"/>
                    <a:gd name="connsiteY4399" fmla="*/ 56675 h 977923"/>
                    <a:gd name="connsiteX4400" fmla="*/ 305704 w 1209257"/>
                    <a:gd name="connsiteY4400" fmla="*/ 51119 h 977923"/>
                    <a:gd name="connsiteX4401" fmla="*/ 311041 w 1209257"/>
                    <a:gd name="connsiteY4401" fmla="*/ 45007 h 977923"/>
                    <a:gd name="connsiteX4402" fmla="*/ 923419 w 1209257"/>
                    <a:gd name="connsiteY4402" fmla="*/ 43896 h 977923"/>
                    <a:gd name="connsiteX4403" fmla="*/ 929242 w 1209257"/>
                    <a:gd name="connsiteY4403" fmla="*/ 51119 h 977923"/>
                    <a:gd name="connsiteX4404" fmla="*/ 923419 w 1209257"/>
                    <a:gd name="connsiteY4404" fmla="*/ 57786 h 977923"/>
                    <a:gd name="connsiteX4405" fmla="*/ 917111 w 1209257"/>
                    <a:gd name="connsiteY4405" fmla="*/ 51119 h 977923"/>
                    <a:gd name="connsiteX4406" fmla="*/ 923419 w 1209257"/>
                    <a:gd name="connsiteY4406" fmla="*/ 43896 h 977923"/>
                    <a:gd name="connsiteX4407" fmla="*/ 904009 w 1209257"/>
                    <a:gd name="connsiteY4407" fmla="*/ 43896 h 977923"/>
                    <a:gd name="connsiteX4408" fmla="*/ 910317 w 1209257"/>
                    <a:gd name="connsiteY4408" fmla="*/ 51119 h 977923"/>
                    <a:gd name="connsiteX4409" fmla="*/ 904009 w 1209257"/>
                    <a:gd name="connsiteY4409" fmla="*/ 57786 h 977923"/>
                    <a:gd name="connsiteX4410" fmla="*/ 897701 w 1209257"/>
                    <a:gd name="connsiteY4410" fmla="*/ 51119 h 977923"/>
                    <a:gd name="connsiteX4411" fmla="*/ 904009 w 1209257"/>
                    <a:gd name="connsiteY4411" fmla="*/ 43896 h 977923"/>
                    <a:gd name="connsiteX4412" fmla="*/ 885085 w 1209257"/>
                    <a:gd name="connsiteY4412" fmla="*/ 43896 h 977923"/>
                    <a:gd name="connsiteX4413" fmla="*/ 890908 w 1209257"/>
                    <a:gd name="connsiteY4413" fmla="*/ 51119 h 977923"/>
                    <a:gd name="connsiteX4414" fmla="*/ 885085 w 1209257"/>
                    <a:gd name="connsiteY4414" fmla="*/ 57786 h 977923"/>
                    <a:gd name="connsiteX4415" fmla="*/ 878777 w 1209257"/>
                    <a:gd name="connsiteY4415" fmla="*/ 51119 h 977923"/>
                    <a:gd name="connsiteX4416" fmla="*/ 885085 w 1209257"/>
                    <a:gd name="connsiteY4416" fmla="*/ 43896 h 977923"/>
                    <a:gd name="connsiteX4417" fmla="*/ 712823 w 1209257"/>
                    <a:gd name="connsiteY4417" fmla="*/ 43896 h 977923"/>
                    <a:gd name="connsiteX4418" fmla="*/ 719131 w 1209257"/>
                    <a:gd name="connsiteY4418" fmla="*/ 51119 h 977923"/>
                    <a:gd name="connsiteX4419" fmla="*/ 712823 w 1209257"/>
                    <a:gd name="connsiteY4419" fmla="*/ 57786 h 977923"/>
                    <a:gd name="connsiteX4420" fmla="*/ 706515 w 1209257"/>
                    <a:gd name="connsiteY4420" fmla="*/ 51119 h 977923"/>
                    <a:gd name="connsiteX4421" fmla="*/ 712823 w 1209257"/>
                    <a:gd name="connsiteY4421" fmla="*/ 43896 h 977923"/>
                    <a:gd name="connsiteX4422" fmla="*/ 693413 w 1209257"/>
                    <a:gd name="connsiteY4422" fmla="*/ 43896 h 977923"/>
                    <a:gd name="connsiteX4423" fmla="*/ 699722 w 1209257"/>
                    <a:gd name="connsiteY4423" fmla="*/ 51119 h 977923"/>
                    <a:gd name="connsiteX4424" fmla="*/ 693413 w 1209257"/>
                    <a:gd name="connsiteY4424" fmla="*/ 57786 h 977923"/>
                    <a:gd name="connsiteX4425" fmla="*/ 687591 w 1209257"/>
                    <a:gd name="connsiteY4425" fmla="*/ 51119 h 977923"/>
                    <a:gd name="connsiteX4426" fmla="*/ 693413 w 1209257"/>
                    <a:gd name="connsiteY4426" fmla="*/ 43896 h 977923"/>
                    <a:gd name="connsiteX4427" fmla="*/ 674489 w 1209257"/>
                    <a:gd name="connsiteY4427" fmla="*/ 43896 h 977923"/>
                    <a:gd name="connsiteX4428" fmla="*/ 680797 w 1209257"/>
                    <a:gd name="connsiteY4428" fmla="*/ 51119 h 977923"/>
                    <a:gd name="connsiteX4429" fmla="*/ 674489 w 1209257"/>
                    <a:gd name="connsiteY4429" fmla="*/ 57786 h 977923"/>
                    <a:gd name="connsiteX4430" fmla="*/ 668181 w 1209257"/>
                    <a:gd name="connsiteY4430" fmla="*/ 51119 h 977923"/>
                    <a:gd name="connsiteX4431" fmla="*/ 674489 w 1209257"/>
                    <a:gd name="connsiteY4431" fmla="*/ 43896 h 977923"/>
                    <a:gd name="connsiteX4432" fmla="*/ 655564 w 1209257"/>
                    <a:gd name="connsiteY4432" fmla="*/ 43896 h 977923"/>
                    <a:gd name="connsiteX4433" fmla="*/ 661387 w 1209257"/>
                    <a:gd name="connsiteY4433" fmla="*/ 51119 h 977923"/>
                    <a:gd name="connsiteX4434" fmla="*/ 655564 w 1209257"/>
                    <a:gd name="connsiteY4434" fmla="*/ 57786 h 977923"/>
                    <a:gd name="connsiteX4435" fmla="*/ 649256 w 1209257"/>
                    <a:gd name="connsiteY4435" fmla="*/ 51119 h 977923"/>
                    <a:gd name="connsiteX4436" fmla="*/ 655564 w 1209257"/>
                    <a:gd name="connsiteY4436" fmla="*/ 43896 h 977923"/>
                    <a:gd name="connsiteX4437" fmla="*/ 636155 w 1209257"/>
                    <a:gd name="connsiteY4437" fmla="*/ 43896 h 977923"/>
                    <a:gd name="connsiteX4438" fmla="*/ 642463 w 1209257"/>
                    <a:gd name="connsiteY4438" fmla="*/ 51119 h 977923"/>
                    <a:gd name="connsiteX4439" fmla="*/ 636155 w 1209257"/>
                    <a:gd name="connsiteY4439" fmla="*/ 57786 h 977923"/>
                    <a:gd name="connsiteX4440" fmla="*/ 629847 w 1209257"/>
                    <a:gd name="connsiteY4440" fmla="*/ 51119 h 977923"/>
                    <a:gd name="connsiteX4441" fmla="*/ 636155 w 1209257"/>
                    <a:gd name="connsiteY4441" fmla="*/ 43896 h 977923"/>
                    <a:gd name="connsiteX4442" fmla="*/ 617230 w 1209257"/>
                    <a:gd name="connsiteY4442" fmla="*/ 43896 h 977923"/>
                    <a:gd name="connsiteX4443" fmla="*/ 623538 w 1209257"/>
                    <a:gd name="connsiteY4443" fmla="*/ 51119 h 977923"/>
                    <a:gd name="connsiteX4444" fmla="*/ 617230 w 1209257"/>
                    <a:gd name="connsiteY4444" fmla="*/ 57786 h 977923"/>
                    <a:gd name="connsiteX4445" fmla="*/ 610922 w 1209257"/>
                    <a:gd name="connsiteY4445" fmla="*/ 51119 h 977923"/>
                    <a:gd name="connsiteX4446" fmla="*/ 617230 w 1209257"/>
                    <a:gd name="connsiteY4446" fmla="*/ 43896 h 977923"/>
                    <a:gd name="connsiteX4447" fmla="*/ 597820 w 1209257"/>
                    <a:gd name="connsiteY4447" fmla="*/ 43896 h 977923"/>
                    <a:gd name="connsiteX4448" fmla="*/ 604129 w 1209257"/>
                    <a:gd name="connsiteY4448" fmla="*/ 51119 h 977923"/>
                    <a:gd name="connsiteX4449" fmla="*/ 597820 w 1209257"/>
                    <a:gd name="connsiteY4449" fmla="*/ 57786 h 977923"/>
                    <a:gd name="connsiteX4450" fmla="*/ 591998 w 1209257"/>
                    <a:gd name="connsiteY4450" fmla="*/ 51119 h 977923"/>
                    <a:gd name="connsiteX4451" fmla="*/ 597820 w 1209257"/>
                    <a:gd name="connsiteY4451" fmla="*/ 43896 h 977923"/>
                    <a:gd name="connsiteX4452" fmla="*/ 578896 w 1209257"/>
                    <a:gd name="connsiteY4452" fmla="*/ 43896 h 977923"/>
                    <a:gd name="connsiteX4453" fmla="*/ 585204 w 1209257"/>
                    <a:gd name="connsiteY4453" fmla="*/ 51119 h 977923"/>
                    <a:gd name="connsiteX4454" fmla="*/ 578896 w 1209257"/>
                    <a:gd name="connsiteY4454" fmla="*/ 57786 h 977923"/>
                    <a:gd name="connsiteX4455" fmla="*/ 572588 w 1209257"/>
                    <a:gd name="connsiteY4455" fmla="*/ 51119 h 977923"/>
                    <a:gd name="connsiteX4456" fmla="*/ 578896 w 1209257"/>
                    <a:gd name="connsiteY4456" fmla="*/ 43896 h 977923"/>
                    <a:gd name="connsiteX4457" fmla="*/ 559486 w 1209257"/>
                    <a:gd name="connsiteY4457" fmla="*/ 43896 h 977923"/>
                    <a:gd name="connsiteX4458" fmla="*/ 565794 w 1209257"/>
                    <a:gd name="connsiteY4458" fmla="*/ 51119 h 977923"/>
                    <a:gd name="connsiteX4459" fmla="*/ 559486 w 1209257"/>
                    <a:gd name="connsiteY4459" fmla="*/ 57786 h 977923"/>
                    <a:gd name="connsiteX4460" fmla="*/ 553663 w 1209257"/>
                    <a:gd name="connsiteY4460" fmla="*/ 51119 h 977923"/>
                    <a:gd name="connsiteX4461" fmla="*/ 559486 w 1209257"/>
                    <a:gd name="connsiteY4461" fmla="*/ 43896 h 977923"/>
                    <a:gd name="connsiteX4462" fmla="*/ 540562 w 1209257"/>
                    <a:gd name="connsiteY4462" fmla="*/ 43896 h 977923"/>
                    <a:gd name="connsiteX4463" fmla="*/ 546870 w 1209257"/>
                    <a:gd name="connsiteY4463" fmla="*/ 51119 h 977923"/>
                    <a:gd name="connsiteX4464" fmla="*/ 540562 w 1209257"/>
                    <a:gd name="connsiteY4464" fmla="*/ 57786 h 977923"/>
                    <a:gd name="connsiteX4465" fmla="*/ 534254 w 1209257"/>
                    <a:gd name="connsiteY4465" fmla="*/ 51119 h 977923"/>
                    <a:gd name="connsiteX4466" fmla="*/ 540562 w 1209257"/>
                    <a:gd name="connsiteY4466" fmla="*/ 43896 h 977923"/>
                    <a:gd name="connsiteX4467" fmla="*/ 521637 w 1209257"/>
                    <a:gd name="connsiteY4467" fmla="*/ 43896 h 977923"/>
                    <a:gd name="connsiteX4468" fmla="*/ 527460 w 1209257"/>
                    <a:gd name="connsiteY4468" fmla="*/ 51119 h 977923"/>
                    <a:gd name="connsiteX4469" fmla="*/ 521637 w 1209257"/>
                    <a:gd name="connsiteY4469" fmla="*/ 57786 h 977923"/>
                    <a:gd name="connsiteX4470" fmla="*/ 515329 w 1209257"/>
                    <a:gd name="connsiteY4470" fmla="*/ 51119 h 977923"/>
                    <a:gd name="connsiteX4471" fmla="*/ 521637 w 1209257"/>
                    <a:gd name="connsiteY4471" fmla="*/ 43896 h 977923"/>
                    <a:gd name="connsiteX4472" fmla="*/ 502227 w 1209257"/>
                    <a:gd name="connsiteY4472" fmla="*/ 43896 h 977923"/>
                    <a:gd name="connsiteX4473" fmla="*/ 508536 w 1209257"/>
                    <a:gd name="connsiteY4473" fmla="*/ 51119 h 977923"/>
                    <a:gd name="connsiteX4474" fmla="*/ 502227 w 1209257"/>
                    <a:gd name="connsiteY4474" fmla="*/ 57786 h 977923"/>
                    <a:gd name="connsiteX4475" fmla="*/ 495919 w 1209257"/>
                    <a:gd name="connsiteY4475" fmla="*/ 51119 h 977923"/>
                    <a:gd name="connsiteX4476" fmla="*/ 502227 w 1209257"/>
                    <a:gd name="connsiteY4476" fmla="*/ 43896 h 977923"/>
                    <a:gd name="connsiteX4477" fmla="*/ 483303 w 1209257"/>
                    <a:gd name="connsiteY4477" fmla="*/ 43896 h 977923"/>
                    <a:gd name="connsiteX4478" fmla="*/ 489611 w 1209257"/>
                    <a:gd name="connsiteY4478" fmla="*/ 51119 h 977923"/>
                    <a:gd name="connsiteX4479" fmla="*/ 483303 w 1209257"/>
                    <a:gd name="connsiteY4479" fmla="*/ 57786 h 977923"/>
                    <a:gd name="connsiteX4480" fmla="*/ 476995 w 1209257"/>
                    <a:gd name="connsiteY4480" fmla="*/ 51119 h 977923"/>
                    <a:gd name="connsiteX4481" fmla="*/ 483303 w 1209257"/>
                    <a:gd name="connsiteY4481" fmla="*/ 43896 h 977923"/>
                    <a:gd name="connsiteX4482" fmla="*/ 444969 w 1209257"/>
                    <a:gd name="connsiteY4482" fmla="*/ 43896 h 977923"/>
                    <a:gd name="connsiteX4483" fmla="*/ 451277 w 1209257"/>
                    <a:gd name="connsiteY4483" fmla="*/ 51119 h 977923"/>
                    <a:gd name="connsiteX4484" fmla="*/ 444969 w 1209257"/>
                    <a:gd name="connsiteY4484" fmla="*/ 57786 h 977923"/>
                    <a:gd name="connsiteX4485" fmla="*/ 438661 w 1209257"/>
                    <a:gd name="connsiteY4485" fmla="*/ 51119 h 977923"/>
                    <a:gd name="connsiteX4486" fmla="*/ 444969 w 1209257"/>
                    <a:gd name="connsiteY4486" fmla="*/ 43896 h 977923"/>
                    <a:gd name="connsiteX4487" fmla="*/ 426044 w 1209257"/>
                    <a:gd name="connsiteY4487" fmla="*/ 43896 h 977923"/>
                    <a:gd name="connsiteX4488" fmla="*/ 431867 w 1209257"/>
                    <a:gd name="connsiteY4488" fmla="*/ 51119 h 977923"/>
                    <a:gd name="connsiteX4489" fmla="*/ 426044 w 1209257"/>
                    <a:gd name="connsiteY4489" fmla="*/ 57786 h 977923"/>
                    <a:gd name="connsiteX4490" fmla="*/ 419736 w 1209257"/>
                    <a:gd name="connsiteY4490" fmla="*/ 51119 h 977923"/>
                    <a:gd name="connsiteX4491" fmla="*/ 426044 w 1209257"/>
                    <a:gd name="connsiteY4491" fmla="*/ 43896 h 977923"/>
                    <a:gd name="connsiteX4492" fmla="*/ 406634 w 1209257"/>
                    <a:gd name="connsiteY4492" fmla="*/ 43896 h 977923"/>
                    <a:gd name="connsiteX4493" fmla="*/ 412943 w 1209257"/>
                    <a:gd name="connsiteY4493" fmla="*/ 51119 h 977923"/>
                    <a:gd name="connsiteX4494" fmla="*/ 406634 w 1209257"/>
                    <a:gd name="connsiteY4494" fmla="*/ 57786 h 977923"/>
                    <a:gd name="connsiteX4495" fmla="*/ 400326 w 1209257"/>
                    <a:gd name="connsiteY4495" fmla="*/ 51119 h 977923"/>
                    <a:gd name="connsiteX4496" fmla="*/ 406634 w 1209257"/>
                    <a:gd name="connsiteY4496" fmla="*/ 43896 h 977923"/>
                    <a:gd name="connsiteX4497" fmla="*/ 387710 w 1209257"/>
                    <a:gd name="connsiteY4497" fmla="*/ 43896 h 977923"/>
                    <a:gd name="connsiteX4498" fmla="*/ 393533 w 1209257"/>
                    <a:gd name="connsiteY4498" fmla="*/ 51119 h 977923"/>
                    <a:gd name="connsiteX4499" fmla="*/ 387710 w 1209257"/>
                    <a:gd name="connsiteY4499" fmla="*/ 57786 h 977923"/>
                    <a:gd name="connsiteX4500" fmla="*/ 381402 w 1209257"/>
                    <a:gd name="connsiteY4500" fmla="*/ 51119 h 977923"/>
                    <a:gd name="connsiteX4501" fmla="*/ 387710 w 1209257"/>
                    <a:gd name="connsiteY4501" fmla="*/ 43896 h 977923"/>
                    <a:gd name="connsiteX4502" fmla="*/ 368300 w 1209257"/>
                    <a:gd name="connsiteY4502" fmla="*/ 43896 h 977923"/>
                    <a:gd name="connsiteX4503" fmla="*/ 374608 w 1209257"/>
                    <a:gd name="connsiteY4503" fmla="*/ 51119 h 977923"/>
                    <a:gd name="connsiteX4504" fmla="*/ 368300 w 1209257"/>
                    <a:gd name="connsiteY4504" fmla="*/ 57786 h 977923"/>
                    <a:gd name="connsiteX4505" fmla="*/ 361992 w 1209257"/>
                    <a:gd name="connsiteY4505" fmla="*/ 51119 h 977923"/>
                    <a:gd name="connsiteX4506" fmla="*/ 368300 w 1209257"/>
                    <a:gd name="connsiteY4506" fmla="*/ 43896 h 977923"/>
                    <a:gd name="connsiteX4507" fmla="*/ 406634 w 1209257"/>
                    <a:gd name="connsiteY4507" fmla="*/ 23893 h 977923"/>
                    <a:gd name="connsiteX4508" fmla="*/ 411002 w 1209257"/>
                    <a:gd name="connsiteY4508" fmla="*/ 28893 h 977923"/>
                    <a:gd name="connsiteX4509" fmla="*/ 406634 w 1209257"/>
                    <a:gd name="connsiteY4509" fmla="*/ 33894 h 977923"/>
                    <a:gd name="connsiteX4510" fmla="*/ 402267 w 1209257"/>
                    <a:gd name="connsiteY4510" fmla="*/ 28893 h 977923"/>
                    <a:gd name="connsiteX4511" fmla="*/ 406634 w 1209257"/>
                    <a:gd name="connsiteY4511" fmla="*/ 23893 h 977923"/>
                    <a:gd name="connsiteX4512" fmla="*/ 731748 w 1209257"/>
                    <a:gd name="connsiteY4512" fmla="*/ 21670 h 977923"/>
                    <a:gd name="connsiteX4513" fmla="*/ 738056 w 1209257"/>
                    <a:gd name="connsiteY4513" fmla="*/ 28893 h 977923"/>
                    <a:gd name="connsiteX4514" fmla="*/ 731748 w 1209257"/>
                    <a:gd name="connsiteY4514" fmla="*/ 36117 h 977923"/>
                    <a:gd name="connsiteX4515" fmla="*/ 725925 w 1209257"/>
                    <a:gd name="connsiteY4515" fmla="*/ 28893 h 977923"/>
                    <a:gd name="connsiteX4516" fmla="*/ 731748 w 1209257"/>
                    <a:gd name="connsiteY4516" fmla="*/ 21670 h 977923"/>
                    <a:gd name="connsiteX4517" fmla="*/ 712823 w 1209257"/>
                    <a:gd name="connsiteY4517" fmla="*/ 21670 h 977923"/>
                    <a:gd name="connsiteX4518" fmla="*/ 719131 w 1209257"/>
                    <a:gd name="connsiteY4518" fmla="*/ 28893 h 977923"/>
                    <a:gd name="connsiteX4519" fmla="*/ 712823 w 1209257"/>
                    <a:gd name="connsiteY4519" fmla="*/ 36117 h 977923"/>
                    <a:gd name="connsiteX4520" fmla="*/ 706515 w 1209257"/>
                    <a:gd name="connsiteY4520" fmla="*/ 28893 h 977923"/>
                    <a:gd name="connsiteX4521" fmla="*/ 712823 w 1209257"/>
                    <a:gd name="connsiteY4521" fmla="*/ 21670 h 977923"/>
                    <a:gd name="connsiteX4522" fmla="*/ 693413 w 1209257"/>
                    <a:gd name="connsiteY4522" fmla="*/ 21670 h 977923"/>
                    <a:gd name="connsiteX4523" fmla="*/ 699722 w 1209257"/>
                    <a:gd name="connsiteY4523" fmla="*/ 28893 h 977923"/>
                    <a:gd name="connsiteX4524" fmla="*/ 693413 w 1209257"/>
                    <a:gd name="connsiteY4524" fmla="*/ 36117 h 977923"/>
                    <a:gd name="connsiteX4525" fmla="*/ 687591 w 1209257"/>
                    <a:gd name="connsiteY4525" fmla="*/ 28893 h 977923"/>
                    <a:gd name="connsiteX4526" fmla="*/ 693413 w 1209257"/>
                    <a:gd name="connsiteY4526" fmla="*/ 21670 h 977923"/>
                    <a:gd name="connsiteX4527" fmla="*/ 674489 w 1209257"/>
                    <a:gd name="connsiteY4527" fmla="*/ 21670 h 977923"/>
                    <a:gd name="connsiteX4528" fmla="*/ 680797 w 1209257"/>
                    <a:gd name="connsiteY4528" fmla="*/ 28893 h 977923"/>
                    <a:gd name="connsiteX4529" fmla="*/ 674489 w 1209257"/>
                    <a:gd name="connsiteY4529" fmla="*/ 36117 h 977923"/>
                    <a:gd name="connsiteX4530" fmla="*/ 668181 w 1209257"/>
                    <a:gd name="connsiteY4530" fmla="*/ 28893 h 977923"/>
                    <a:gd name="connsiteX4531" fmla="*/ 674489 w 1209257"/>
                    <a:gd name="connsiteY4531" fmla="*/ 21670 h 977923"/>
                    <a:gd name="connsiteX4532" fmla="*/ 655564 w 1209257"/>
                    <a:gd name="connsiteY4532" fmla="*/ 21670 h 977923"/>
                    <a:gd name="connsiteX4533" fmla="*/ 661387 w 1209257"/>
                    <a:gd name="connsiteY4533" fmla="*/ 28893 h 977923"/>
                    <a:gd name="connsiteX4534" fmla="*/ 655564 w 1209257"/>
                    <a:gd name="connsiteY4534" fmla="*/ 36117 h 977923"/>
                    <a:gd name="connsiteX4535" fmla="*/ 649256 w 1209257"/>
                    <a:gd name="connsiteY4535" fmla="*/ 28893 h 977923"/>
                    <a:gd name="connsiteX4536" fmla="*/ 655564 w 1209257"/>
                    <a:gd name="connsiteY4536" fmla="*/ 21670 h 977923"/>
                    <a:gd name="connsiteX4537" fmla="*/ 636155 w 1209257"/>
                    <a:gd name="connsiteY4537" fmla="*/ 21670 h 977923"/>
                    <a:gd name="connsiteX4538" fmla="*/ 642463 w 1209257"/>
                    <a:gd name="connsiteY4538" fmla="*/ 28893 h 977923"/>
                    <a:gd name="connsiteX4539" fmla="*/ 636155 w 1209257"/>
                    <a:gd name="connsiteY4539" fmla="*/ 36117 h 977923"/>
                    <a:gd name="connsiteX4540" fmla="*/ 629847 w 1209257"/>
                    <a:gd name="connsiteY4540" fmla="*/ 28893 h 977923"/>
                    <a:gd name="connsiteX4541" fmla="*/ 636155 w 1209257"/>
                    <a:gd name="connsiteY4541" fmla="*/ 21670 h 977923"/>
                    <a:gd name="connsiteX4542" fmla="*/ 617230 w 1209257"/>
                    <a:gd name="connsiteY4542" fmla="*/ 21670 h 977923"/>
                    <a:gd name="connsiteX4543" fmla="*/ 623538 w 1209257"/>
                    <a:gd name="connsiteY4543" fmla="*/ 28893 h 977923"/>
                    <a:gd name="connsiteX4544" fmla="*/ 617230 w 1209257"/>
                    <a:gd name="connsiteY4544" fmla="*/ 36117 h 977923"/>
                    <a:gd name="connsiteX4545" fmla="*/ 610922 w 1209257"/>
                    <a:gd name="connsiteY4545" fmla="*/ 28893 h 977923"/>
                    <a:gd name="connsiteX4546" fmla="*/ 617230 w 1209257"/>
                    <a:gd name="connsiteY4546" fmla="*/ 21670 h 977923"/>
                    <a:gd name="connsiteX4547" fmla="*/ 597820 w 1209257"/>
                    <a:gd name="connsiteY4547" fmla="*/ 21670 h 977923"/>
                    <a:gd name="connsiteX4548" fmla="*/ 604129 w 1209257"/>
                    <a:gd name="connsiteY4548" fmla="*/ 28893 h 977923"/>
                    <a:gd name="connsiteX4549" fmla="*/ 597820 w 1209257"/>
                    <a:gd name="connsiteY4549" fmla="*/ 36117 h 977923"/>
                    <a:gd name="connsiteX4550" fmla="*/ 591998 w 1209257"/>
                    <a:gd name="connsiteY4550" fmla="*/ 28893 h 977923"/>
                    <a:gd name="connsiteX4551" fmla="*/ 597820 w 1209257"/>
                    <a:gd name="connsiteY4551" fmla="*/ 21670 h 977923"/>
                    <a:gd name="connsiteX4552" fmla="*/ 578896 w 1209257"/>
                    <a:gd name="connsiteY4552" fmla="*/ 21670 h 977923"/>
                    <a:gd name="connsiteX4553" fmla="*/ 585204 w 1209257"/>
                    <a:gd name="connsiteY4553" fmla="*/ 28893 h 977923"/>
                    <a:gd name="connsiteX4554" fmla="*/ 578896 w 1209257"/>
                    <a:gd name="connsiteY4554" fmla="*/ 36117 h 977923"/>
                    <a:gd name="connsiteX4555" fmla="*/ 572588 w 1209257"/>
                    <a:gd name="connsiteY4555" fmla="*/ 28893 h 977923"/>
                    <a:gd name="connsiteX4556" fmla="*/ 578896 w 1209257"/>
                    <a:gd name="connsiteY4556" fmla="*/ 21670 h 977923"/>
                    <a:gd name="connsiteX4557" fmla="*/ 559486 w 1209257"/>
                    <a:gd name="connsiteY4557" fmla="*/ 21670 h 977923"/>
                    <a:gd name="connsiteX4558" fmla="*/ 565794 w 1209257"/>
                    <a:gd name="connsiteY4558" fmla="*/ 28893 h 977923"/>
                    <a:gd name="connsiteX4559" fmla="*/ 559486 w 1209257"/>
                    <a:gd name="connsiteY4559" fmla="*/ 36117 h 977923"/>
                    <a:gd name="connsiteX4560" fmla="*/ 553663 w 1209257"/>
                    <a:gd name="connsiteY4560" fmla="*/ 28893 h 977923"/>
                    <a:gd name="connsiteX4561" fmla="*/ 559486 w 1209257"/>
                    <a:gd name="connsiteY4561" fmla="*/ 21670 h 977923"/>
                    <a:gd name="connsiteX4562" fmla="*/ 540562 w 1209257"/>
                    <a:gd name="connsiteY4562" fmla="*/ 21670 h 977923"/>
                    <a:gd name="connsiteX4563" fmla="*/ 546870 w 1209257"/>
                    <a:gd name="connsiteY4563" fmla="*/ 28893 h 977923"/>
                    <a:gd name="connsiteX4564" fmla="*/ 540562 w 1209257"/>
                    <a:gd name="connsiteY4564" fmla="*/ 36117 h 977923"/>
                    <a:gd name="connsiteX4565" fmla="*/ 534254 w 1209257"/>
                    <a:gd name="connsiteY4565" fmla="*/ 28893 h 977923"/>
                    <a:gd name="connsiteX4566" fmla="*/ 540562 w 1209257"/>
                    <a:gd name="connsiteY4566" fmla="*/ 21670 h 977923"/>
                    <a:gd name="connsiteX4567" fmla="*/ 521637 w 1209257"/>
                    <a:gd name="connsiteY4567" fmla="*/ 21670 h 977923"/>
                    <a:gd name="connsiteX4568" fmla="*/ 527460 w 1209257"/>
                    <a:gd name="connsiteY4568" fmla="*/ 28893 h 977923"/>
                    <a:gd name="connsiteX4569" fmla="*/ 521637 w 1209257"/>
                    <a:gd name="connsiteY4569" fmla="*/ 36117 h 977923"/>
                    <a:gd name="connsiteX4570" fmla="*/ 515329 w 1209257"/>
                    <a:gd name="connsiteY4570" fmla="*/ 28893 h 977923"/>
                    <a:gd name="connsiteX4571" fmla="*/ 521637 w 1209257"/>
                    <a:gd name="connsiteY4571" fmla="*/ 21670 h 977923"/>
                    <a:gd name="connsiteX4572" fmla="*/ 502227 w 1209257"/>
                    <a:gd name="connsiteY4572" fmla="*/ 21670 h 977923"/>
                    <a:gd name="connsiteX4573" fmla="*/ 508536 w 1209257"/>
                    <a:gd name="connsiteY4573" fmla="*/ 28893 h 977923"/>
                    <a:gd name="connsiteX4574" fmla="*/ 502227 w 1209257"/>
                    <a:gd name="connsiteY4574" fmla="*/ 36117 h 977923"/>
                    <a:gd name="connsiteX4575" fmla="*/ 495919 w 1209257"/>
                    <a:gd name="connsiteY4575" fmla="*/ 28893 h 977923"/>
                    <a:gd name="connsiteX4576" fmla="*/ 502227 w 1209257"/>
                    <a:gd name="connsiteY4576" fmla="*/ 21670 h 977923"/>
                    <a:gd name="connsiteX4577" fmla="*/ 463893 w 1209257"/>
                    <a:gd name="connsiteY4577" fmla="*/ 21670 h 977923"/>
                    <a:gd name="connsiteX4578" fmla="*/ 470201 w 1209257"/>
                    <a:gd name="connsiteY4578" fmla="*/ 28893 h 977923"/>
                    <a:gd name="connsiteX4579" fmla="*/ 463893 w 1209257"/>
                    <a:gd name="connsiteY4579" fmla="*/ 36117 h 977923"/>
                    <a:gd name="connsiteX4580" fmla="*/ 458070 w 1209257"/>
                    <a:gd name="connsiteY4580" fmla="*/ 28893 h 977923"/>
                    <a:gd name="connsiteX4581" fmla="*/ 463893 w 1209257"/>
                    <a:gd name="connsiteY4581" fmla="*/ 21670 h 977923"/>
                    <a:gd name="connsiteX4582" fmla="*/ 444969 w 1209257"/>
                    <a:gd name="connsiteY4582" fmla="*/ 21670 h 977923"/>
                    <a:gd name="connsiteX4583" fmla="*/ 451277 w 1209257"/>
                    <a:gd name="connsiteY4583" fmla="*/ 28893 h 977923"/>
                    <a:gd name="connsiteX4584" fmla="*/ 444969 w 1209257"/>
                    <a:gd name="connsiteY4584" fmla="*/ 36117 h 977923"/>
                    <a:gd name="connsiteX4585" fmla="*/ 438661 w 1209257"/>
                    <a:gd name="connsiteY4585" fmla="*/ 28893 h 977923"/>
                    <a:gd name="connsiteX4586" fmla="*/ 444969 w 1209257"/>
                    <a:gd name="connsiteY4586" fmla="*/ 21670 h 977923"/>
                    <a:gd name="connsiteX4587" fmla="*/ 368300 w 1209257"/>
                    <a:gd name="connsiteY4587" fmla="*/ 21670 h 977923"/>
                    <a:gd name="connsiteX4588" fmla="*/ 374608 w 1209257"/>
                    <a:gd name="connsiteY4588" fmla="*/ 28893 h 977923"/>
                    <a:gd name="connsiteX4589" fmla="*/ 368300 w 1209257"/>
                    <a:gd name="connsiteY4589" fmla="*/ 36117 h 977923"/>
                    <a:gd name="connsiteX4590" fmla="*/ 361992 w 1209257"/>
                    <a:gd name="connsiteY4590" fmla="*/ 28893 h 977923"/>
                    <a:gd name="connsiteX4591" fmla="*/ 368300 w 1209257"/>
                    <a:gd name="connsiteY4591" fmla="*/ 21670 h 977923"/>
                    <a:gd name="connsiteX4592" fmla="*/ 693413 w 1209257"/>
                    <a:gd name="connsiteY4592" fmla="*/ 2778 h 977923"/>
                    <a:gd name="connsiteX4593" fmla="*/ 697295 w 1209257"/>
                    <a:gd name="connsiteY4593" fmla="*/ 7223 h 977923"/>
                    <a:gd name="connsiteX4594" fmla="*/ 693413 w 1209257"/>
                    <a:gd name="connsiteY4594" fmla="*/ 11113 h 977923"/>
                    <a:gd name="connsiteX4595" fmla="*/ 690017 w 1209257"/>
                    <a:gd name="connsiteY4595" fmla="*/ 7223 h 977923"/>
                    <a:gd name="connsiteX4596" fmla="*/ 693413 w 1209257"/>
                    <a:gd name="connsiteY4596" fmla="*/ 2778 h 977923"/>
                    <a:gd name="connsiteX4597" fmla="*/ 674489 w 1209257"/>
                    <a:gd name="connsiteY4597" fmla="*/ 0 h 977923"/>
                    <a:gd name="connsiteX4598" fmla="*/ 680797 w 1209257"/>
                    <a:gd name="connsiteY4598" fmla="*/ 7223 h 977923"/>
                    <a:gd name="connsiteX4599" fmla="*/ 674489 w 1209257"/>
                    <a:gd name="connsiteY4599" fmla="*/ 13891 h 977923"/>
                    <a:gd name="connsiteX4600" fmla="*/ 668181 w 1209257"/>
                    <a:gd name="connsiteY4600" fmla="*/ 7223 h 977923"/>
                    <a:gd name="connsiteX4601" fmla="*/ 674489 w 1209257"/>
                    <a:gd name="connsiteY4601" fmla="*/ 0 h 977923"/>
                    <a:gd name="connsiteX4602" fmla="*/ 655564 w 1209257"/>
                    <a:gd name="connsiteY4602" fmla="*/ 0 h 977923"/>
                    <a:gd name="connsiteX4603" fmla="*/ 661387 w 1209257"/>
                    <a:gd name="connsiteY4603" fmla="*/ 7223 h 977923"/>
                    <a:gd name="connsiteX4604" fmla="*/ 655564 w 1209257"/>
                    <a:gd name="connsiteY4604" fmla="*/ 13891 h 977923"/>
                    <a:gd name="connsiteX4605" fmla="*/ 649256 w 1209257"/>
                    <a:gd name="connsiteY4605" fmla="*/ 7223 h 977923"/>
                    <a:gd name="connsiteX4606" fmla="*/ 655564 w 1209257"/>
                    <a:gd name="connsiteY4606" fmla="*/ 0 h 977923"/>
                    <a:gd name="connsiteX4607" fmla="*/ 636155 w 1209257"/>
                    <a:gd name="connsiteY4607" fmla="*/ 0 h 977923"/>
                    <a:gd name="connsiteX4608" fmla="*/ 642463 w 1209257"/>
                    <a:gd name="connsiteY4608" fmla="*/ 7223 h 977923"/>
                    <a:gd name="connsiteX4609" fmla="*/ 636155 w 1209257"/>
                    <a:gd name="connsiteY4609" fmla="*/ 13891 h 977923"/>
                    <a:gd name="connsiteX4610" fmla="*/ 629847 w 1209257"/>
                    <a:gd name="connsiteY4610" fmla="*/ 7223 h 977923"/>
                    <a:gd name="connsiteX4611" fmla="*/ 636155 w 1209257"/>
                    <a:gd name="connsiteY4611" fmla="*/ 0 h 977923"/>
                    <a:gd name="connsiteX4612" fmla="*/ 617230 w 1209257"/>
                    <a:gd name="connsiteY4612" fmla="*/ 0 h 977923"/>
                    <a:gd name="connsiteX4613" fmla="*/ 623538 w 1209257"/>
                    <a:gd name="connsiteY4613" fmla="*/ 7223 h 977923"/>
                    <a:gd name="connsiteX4614" fmla="*/ 617230 w 1209257"/>
                    <a:gd name="connsiteY4614" fmla="*/ 13891 h 977923"/>
                    <a:gd name="connsiteX4615" fmla="*/ 610922 w 1209257"/>
                    <a:gd name="connsiteY4615" fmla="*/ 7223 h 977923"/>
                    <a:gd name="connsiteX4616" fmla="*/ 617230 w 1209257"/>
                    <a:gd name="connsiteY4616" fmla="*/ 0 h 977923"/>
                    <a:gd name="connsiteX4617" fmla="*/ 578896 w 1209257"/>
                    <a:gd name="connsiteY4617" fmla="*/ 0 h 977923"/>
                    <a:gd name="connsiteX4618" fmla="*/ 585204 w 1209257"/>
                    <a:gd name="connsiteY4618" fmla="*/ 7223 h 977923"/>
                    <a:gd name="connsiteX4619" fmla="*/ 578896 w 1209257"/>
                    <a:gd name="connsiteY4619" fmla="*/ 13891 h 977923"/>
                    <a:gd name="connsiteX4620" fmla="*/ 572588 w 1209257"/>
                    <a:gd name="connsiteY4620" fmla="*/ 7223 h 977923"/>
                    <a:gd name="connsiteX4621" fmla="*/ 578896 w 1209257"/>
                    <a:gd name="connsiteY4621" fmla="*/ 0 h 977923"/>
                    <a:gd name="connsiteX4622" fmla="*/ 540562 w 1209257"/>
                    <a:gd name="connsiteY4622" fmla="*/ 0 h 977923"/>
                    <a:gd name="connsiteX4623" fmla="*/ 546870 w 1209257"/>
                    <a:gd name="connsiteY4623" fmla="*/ 7223 h 977923"/>
                    <a:gd name="connsiteX4624" fmla="*/ 540562 w 1209257"/>
                    <a:gd name="connsiteY4624" fmla="*/ 13891 h 977923"/>
                    <a:gd name="connsiteX4625" fmla="*/ 534254 w 1209257"/>
                    <a:gd name="connsiteY4625" fmla="*/ 7223 h 977923"/>
                    <a:gd name="connsiteX4626" fmla="*/ 540562 w 1209257"/>
                    <a:gd name="connsiteY4626" fmla="*/ 0 h 977923"/>
                    <a:gd name="connsiteX4627" fmla="*/ 502227 w 1209257"/>
                    <a:gd name="connsiteY4627" fmla="*/ 0 h 977923"/>
                    <a:gd name="connsiteX4628" fmla="*/ 508536 w 1209257"/>
                    <a:gd name="connsiteY4628" fmla="*/ 7223 h 977923"/>
                    <a:gd name="connsiteX4629" fmla="*/ 502227 w 1209257"/>
                    <a:gd name="connsiteY4629" fmla="*/ 13891 h 977923"/>
                    <a:gd name="connsiteX4630" fmla="*/ 495919 w 1209257"/>
                    <a:gd name="connsiteY4630" fmla="*/ 7223 h 977923"/>
                    <a:gd name="connsiteX4631" fmla="*/ 502227 w 1209257"/>
                    <a:gd name="connsiteY4631" fmla="*/ 0 h 977923"/>
                    <a:gd name="connsiteX4632" fmla="*/ 483303 w 1209257"/>
                    <a:gd name="connsiteY4632" fmla="*/ 0 h 977923"/>
                    <a:gd name="connsiteX4633" fmla="*/ 489611 w 1209257"/>
                    <a:gd name="connsiteY4633" fmla="*/ 7223 h 977923"/>
                    <a:gd name="connsiteX4634" fmla="*/ 483303 w 1209257"/>
                    <a:gd name="connsiteY4634" fmla="*/ 13891 h 977923"/>
                    <a:gd name="connsiteX4635" fmla="*/ 476995 w 1209257"/>
                    <a:gd name="connsiteY4635" fmla="*/ 7223 h 977923"/>
                    <a:gd name="connsiteX4636" fmla="*/ 483303 w 1209257"/>
                    <a:gd name="connsiteY4636" fmla="*/ 0 h 977923"/>
                    <a:gd name="connsiteX4637" fmla="*/ 463893 w 1209257"/>
                    <a:gd name="connsiteY4637" fmla="*/ 0 h 977923"/>
                    <a:gd name="connsiteX4638" fmla="*/ 470201 w 1209257"/>
                    <a:gd name="connsiteY4638" fmla="*/ 7223 h 977923"/>
                    <a:gd name="connsiteX4639" fmla="*/ 463893 w 1209257"/>
                    <a:gd name="connsiteY4639" fmla="*/ 13891 h 977923"/>
                    <a:gd name="connsiteX4640" fmla="*/ 458070 w 1209257"/>
                    <a:gd name="connsiteY4640" fmla="*/ 7223 h 977923"/>
                    <a:gd name="connsiteX4641" fmla="*/ 463893 w 1209257"/>
                    <a:gd name="connsiteY4641" fmla="*/ 0 h 977923"/>
                    <a:gd name="connsiteX4642" fmla="*/ 444969 w 1209257"/>
                    <a:gd name="connsiteY4642" fmla="*/ 0 h 977923"/>
                    <a:gd name="connsiteX4643" fmla="*/ 451277 w 1209257"/>
                    <a:gd name="connsiteY4643" fmla="*/ 7223 h 977923"/>
                    <a:gd name="connsiteX4644" fmla="*/ 444969 w 1209257"/>
                    <a:gd name="connsiteY4644" fmla="*/ 13891 h 977923"/>
                    <a:gd name="connsiteX4645" fmla="*/ 438661 w 1209257"/>
                    <a:gd name="connsiteY4645" fmla="*/ 7223 h 977923"/>
                    <a:gd name="connsiteX4646" fmla="*/ 444969 w 1209257"/>
                    <a:gd name="connsiteY4646" fmla="*/ 0 h 977923"/>
                    <a:gd name="connsiteX4647" fmla="*/ 426044 w 1209257"/>
                    <a:gd name="connsiteY4647" fmla="*/ 0 h 977923"/>
                    <a:gd name="connsiteX4648" fmla="*/ 431867 w 1209257"/>
                    <a:gd name="connsiteY4648" fmla="*/ 7223 h 977923"/>
                    <a:gd name="connsiteX4649" fmla="*/ 426044 w 1209257"/>
                    <a:gd name="connsiteY4649" fmla="*/ 13891 h 977923"/>
                    <a:gd name="connsiteX4650" fmla="*/ 419736 w 1209257"/>
                    <a:gd name="connsiteY4650" fmla="*/ 7223 h 977923"/>
                    <a:gd name="connsiteX4651" fmla="*/ 426044 w 1209257"/>
                    <a:gd name="connsiteY4651" fmla="*/ 0 h 977923"/>
                    <a:gd name="connsiteX4652" fmla="*/ 406634 w 1209257"/>
                    <a:gd name="connsiteY4652" fmla="*/ 0 h 977923"/>
                    <a:gd name="connsiteX4653" fmla="*/ 412943 w 1209257"/>
                    <a:gd name="connsiteY4653" fmla="*/ 7223 h 977923"/>
                    <a:gd name="connsiteX4654" fmla="*/ 406634 w 1209257"/>
                    <a:gd name="connsiteY4654" fmla="*/ 13891 h 977923"/>
                    <a:gd name="connsiteX4655" fmla="*/ 400326 w 1209257"/>
                    <a:gd name="connsiteY4655" fmla="*/ 7223 h 977923"/>
                    <a:gd name="connsiteX4656" fmla="*/ 406634 w 1209257"/>
                    <a:gd name="connsiteY4656" fmla="*/ 0 h 97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Lst>
                  <a:rect l="l" t="t" r="r" b="b"/>
                  <a:pathLst>
                    <a:path w="1209257" h="977923">
                      <a:moveTo>
                        <a:pt x="483303" y="964032"/>
                      </a:moveTo>
                      <a:cubicBezTo>
                        <a:pt x="486700" y="964032"/>
                        <a:pt x="489611" y="966810"/>
                        <a:pt x="489611" y="970700"/>
                      </a:cubicBezTo>
                      <a:cubicBezTo>
                        <a:pt x="489611" y="974589"/>
                        <a:pt x="486700" y="977923"/>
                        <a:pt x="483303" y="977923"/>
                      </a:cubicBezTo>
                      <a:cubicBezTo>
                        <a:pt x="479906" y="977923"/>
                        <a:pt x="476995" y="974589"/>
                        <a:pt x="476995" y="970700"/>
                      </a:cubicBezTo>
                      <a:cubicBezTo>
                        <a:pt x="476995" y="966810"/>
                        <a:pt x="479906" y="964032"/>
                        <a:pt x="483303" y="964032"/>
                      </a:cubicBezTo>
                      <a:close/>
                      <a:moveTo>
                        <a:pt x="483303" y="942918"/>
                      </a:moveTo>
                      <a:cubicBezTo>
                        <a:pt x="486214" y="942918"/>
                        <a:pt x="488641" y="945696"/>
                        <a:pt x="488641" y="949030"/>
                      </a:cubicBezTo>
                      <a:cubicBezTo>
                        <a:pt x="488641" y="952364"/>
                        <a:pt x="486214" y="955142"/>
                        <a:pt x="483303" y="955142"/>
                      </a:cubicBezTo>
                      <a:cubicBezTo>
                        <a:pt x="480391" y="955142"/>
                        <a:pt x="477965" y="952364"/>
                        <a:pt x="477965" y="949030"/>
                      </a:cubicBezTo>
                      <a:cubicBezTo>
                        <a:pt x="477965" y="945696"/>
                        <a:pt x="480391" y="942918"/>
                        <a:pt x="483303" y="942918"/>
                      </a:cubicBezTo>
                      <a:close/>
                      <a:moveTo>
                        <a:pt x="463893" y="942362"/>
                      </a:moveTo>
                      <a:cubicBezTo>
                        <a:pt x="467290" y="942362"/>
                        <a:pt x="469716" y="945696"/>
                        <a:pt x="469716" y="949030"/>
                      </a:cubicBezTo>
                      <a:cubicBezTo>
                        <a:pt x="469716" y="952364"/>
                        <a:pt x="467290" y="955142"/>
                        <a:pt x="463893" y="955142"/>
                      </a:cubicBezTo>
                      <a:cubicBezTo>
                        <a:pt x="460982" y="955142"/>
                        <a:pt x="458556" y="952364"/>
                        <a:pt x="458556" y="949030"/>
                      </a:cubicBezTo>
                      <a:cubicBezTo>
                        <a:pt x="458556" y="945696"/>
                        <a:pt x="460982" y="942362"/>
                        <a:pt x="463893" y="942362"/>
                      </a:cubicBezTo>
                      <a:close/>
                      <a:moveTo>
                        <a:pt x="483303" y="920137"/>
                      </a:moveTo>
                      <a:cubicBezTo>
                        <a:pt x="486700" y="920137"/>
                        <a:pt x="489611" y="922915"/>
                        <a:pt x="489611" y="926804"/>
                      </a:cubicBezTo>
                      <a:cubicBezTo>
                        <a:pt x="489611" y="931250"/>
                        <a:pt x="486700" y="934028"/>
                        <a:pt x="483303" y="934028"/>
                      </a:cubicBezTo>
                      <a:cubicBezTo>
                        <a:pt x="479906" y="934028"/>
                        <a:pt x="476995" y="931250"/>
                        <a:pt x="476995" y="926804"/>
                      </a:cubicBezTo>
                      <a:cubicBezTo>
                        <a:pt x="476995" y="922915"/>
                        <a:pt x="479906" y="920137"/>
                        <a:pt x="483303" y="920137"/>
                      </a:cubicBezTo>
                      <a:close/>
                      <a:moveTo>
                        <a:pt x="463893" y="920137"/>
                      </a:moveTo>
                      <a:cubicBezTo>
                        <a:pt x="467290" y="920137"/>
                        <a:pt x="470201" y="922915"/>
                        <a:pt x="470201" y="926804"/>
                      </a:cubicBezTo>
                      <a:cubicBezTo>
                        <a:pt x="470201" y="931250"/>
                        <a:pt x="467290" y="934028"/>
                        <a:pt x="463893" y="934028"/>
                      </a:cubicBezTo>
                      <a:cubicBezTo>
                        <a:pt x="460497" y="934028"/>
                        <a:pt x="458070" y="931250"/>
                        <a:pt x="458070" y="926804"/>
                      </a:cubicBezTo>
                      <a:cubicBezTo>
                        <a:pt x="458070" y="922915"/>
                        <a:pt x="460497" y="920137"/>
                        <a:pt x="463893" y="920137"/>
                      </a:cubicBezTo>
                      <a:close/>
                      <a:moveTo>
                        <a:pt x="483303" y="897911"/>
                      </a:moveTo>
                      <a:cubicBezTo>
                        <a:pt x="486700" y="897911"/>
                        <a:pt x="489611" y="901245"/>
                        <a:pt x="489611" y="905135"/>
                      </a:cubicBezTo>
                      <a:cubicBezTo>
                        <a:pt x="489611" y="909024"/>
                        <a:pt x="486700" y="912358"/>
                        <a:pt x="483303" y="912358"/>
                      </a:cubicBezTo>
                      <a:cubicBezTo>
                        <a:pt x="479906" y="912358"/>
                        <a:pt x="476995" y="909024"/>
                        <a:pt x="476995" y="905135"/>
                      </a:cubicBezTo>
                      <a:cubicBezTo>
                        <a:pt x="476995" y="901245"/>
                        <a:pt x="479906" y="897911"/>
                        <a:pt x="483303" y="897911"/>
                      </a:cubicBezTo>
                      <a:close/>
                      <a:moveTo>
                        <a:pt x="463893" y="897911"/>
                      </a:moveTo>
                      <a:cubicBezTo>
                        <a:pt x="467290" y="897911"/>
                        <a:pt x="470201" y="901245"/>
                        <a:pt x="470201" y="905135"/>
                      </a:cubicBezTo>
                      <a:cubicBezTo>
                        <a:pt x="470201" y="909024"/>
                        <a:pt x="467290" y="912358"/>
                        <a:pt x="463893" y="912358"/>
                      </a:cubicBezTo>
                      <a:cubicBezTo>
                        <a:pt x="460497" y="912358"/>
                        <a:pt x="458070" y="909024"/>
                        <a:pt x="458070" y="905135"/>
                      </a:cubicBezTo>
                      <a:cubicBezTo>
                        <a:pt x="458070" y="901245"/>
                        <a:pt x="460497" y="897911"/>
                        <a:pt x="463893" y="897911"/>
                      </a:cubicBezTo>
                      <a:close/>
                      <a:moveTo>
                        <a:pt x="463893" y="878464"/>
                      </a:moveTo>
                      <a:cubicBezTo>
                        <a:pt x="466319" y="878464"/>
                        <a:pt x="468260" y="880686"/>
                        <a:pt x="468260" y="883465"/>
                      </a:cubicBezTo>
                      <a:cubicBezTo>
                        <a:pt x="468260" y="885687"/>
                        <a:pt x="466319" y="887910"/>
                        <a:pt x="463893" y="887910"/>
                      </a:cubicBezTo>
                      <a:cubicBezTo>
                        <a:pt x="461952" y="887910"/>
                        <a:pt x="460011" y="885687"/>
                        <a:pt x="460011" y="883465"/>
                      </a:cubicBezTo>
                      <a:cubicBezTo>
                        <a:pt x="460011" y="880686"/>
                        <a:pt x="461952" y="878464"/>
                        <a:pt x="463893" y="878464"/>
                      </a:cubicBezTo>
                      <a:close/>
                      <a:moveTo>
                        <a:pt x="502227" y="876241"/>
                      </a:moveTo>
                      <a:cubicBezTo>
                        <a:pt x="505624" y="876241"/>
                        <a:pt x="508536" y="879575"/>
                        <a:pt x="508536" y="883465"/>
                      </a:cubicBezTo>
                      <a:cubicBezTo>
                        <a:pt x="508536" y="887354"/>
                        <a:pt x="505624" y="890132"/>
                        <a:pt x="502227" y="890132"/>
                      </a:cubicBezTo>
                      <a:cubicBezTo>
                        <a:pt x="498831" y="890132"/>
                        <a:pt x="496405" y="887354"/>
                        <a:pt x="496405" y="883465"/>
                      </a:cubicBezTo>
                      <a:cubicBezTo>
                        <a:pt x="496405" y="879575"/>
                        <a:pt x="498831" y="876241"/>
                        <a:pt x="502227" y="876241"/>
                      </a:cubicBezTo>
                      <a:close/>
                      <a:moveTo>
                        <a:pt x="483303" y="876241"/>
                      </a:moveTo>
                      <a:cubicBezTo>
                        <a:pt x="486700" y="876241"/>
                        <a:pt x="489611" y="879575"/>
                        <a:pt x="489611" y="883465"/>
                      </a:cubicBezTo>
                      <a:cubicBezTo>
                        <a:pt x="489611" y="887354"/>
                        <a:pt x="486700" y="890132"/>
                        <a:pt x="483303" y="890132"/>
                      </a:cubicBezTo>
                      <a:cubicBezTo>
                        <a:pt x="479906" y="890132"/>
                        <a:pt x="476995" y="887354"/>
                        <a:pt x="476995" y="883465"/>
                      </a:cubicBezTo>
                      <a:cubicBezTo>
                        <a:pt x="476995" y="879575"/>
                        <a:pt x="479906" y="876241"/>
                        <a:pt x="483303" y="876241"/>
                      </a:cubicBezTo>
                      <a:close/>
                      <a:moveTo>
                        <a:pt x="502227" y="854016"/>
                      </a:moveTo>
                      <a:cubicBezTo>
                        <a:pt x="505624" y="854016"/>
                        <a:pt x="508536" y="857350"/>
                        <a:pt x="508536" y="861239"/>
                      </a:cubicBezTo>
                      <a:cubicBezTo>
                        <a:pt x="508536" y="865129"/>
                        <a:pt x="505624" y="868462"/>
                        <a:pt x="502227" y="868462"/>
                      </a:cubicBezTo>
                      <a:cubicBezTo>
                        <a:pt x="498831" y="868462"/>
                        <a:pt x="496405" y="865129"/>
                        <a:pt x="496405" y="861239"/>
                      </a:cubicBezTo>
                      <a:cubicBezTo>
                        <a:pt x="496405" y="857350"/>
                        <a:pt x="498831" y="854016"/>
                        <a:pt x="502227" y="854016"/>
                      </a:cubicBezTo>
                      <a:close/>
                      <a:moveTo>
                        <a:pt x="483303" y="854016"/>
                      </a:moveTo>
                      <a:cubicBezTo>
                        <a:pt x="486700" y="854016"/>
                        <a:pt x="489611" y="857350"/>
                        <a:pt x="489611" y="861239"/>
                      </a:cubicBezTo>
                      <a:cubicBezTo>
                        <a:pt x="489611" y="865129"/>
                        <a:pt x="486700" y="868462"/>
                        <a:pt x="483303" y="868462"/>
                      </a:cubicBezTo>
                      <a:cubicBezTo>
                        <a:pt x="479906" y="868462"/>
                        <a:pt x="476995" y="865129"/>
                        <a:pt x="476995" y="861239"/>
                      </a:cubicBezTo>
                      <a:cubicBezTo>
                        <a:pt x="476995" y="857350"/>
                        <a:pt x="479906" y="854016"/>
                        <a:pt x="483303" y="854016"/>
                      </a:cubicBezTo>
                      <a:close/>
                      <a:moveTo>
                        <a:pt x="463893" y="854016"/>
                      </a:moveTo>
                      <a:cubicBezTo>
                        <a:pt x="467290" y="854016"/>
                        <a:pt x="470201" y="857350"/>
                        <a:pt x="470201" y="861239"/>
                      </a:cubicBezTo>
                      <a:cubicBezTo>
                        <a:pt x="470201" y="865129"/>
                        <a:pt x="467290" y="868462"/>
                        <a:pt x="463893" y="868462"/>
                      </a:cubicBezTo>
                      <a:cubicBezTo>
                        <a:pt x="460497" y="868462"/>
                        <a:pt x="458070" y="865129"/>
                        <a:pt x="458070" y="861239"/>
                      </a:cubicBezTo>
                      <a:cubicBezTo>
                        <a:pt x="458070" y="857350"/>
                        <a:pt x="460497" y="854016"/>
                        <a:pt x="463893" y="854016"/>
                      </a:cubicBezTo>
                      <a:close/>
                      <a:moveTo>
                        <a:pt x="521637" y="832346"/>
                      </a:moveTo>
                      <a:cubicBezTo>
                        <a:pt x="525034" y="832346"/>
                        <a:pt x="527460" y="835680"/>
                        <a:pt x="527460" y="839569"/>
                      </a:cubicBezTo>
                      <a:cubicBezTo>
                        <a:pt x="527460" y="843459"/>
                        <a:pt x="525034" y="846793"/>
                        <a:pt x="521637" y="846793"/>
                      </a:cubicBezTo>
                      <a:cubicBezTo>
                        <a:pt x="518241" y="846793"/>
                        <a:pt x="515329" y="843459"/>
                        <a:pt x="515329" y="839569"/>
                      </a:cubicBezTo>
                      <a:cubicBezTo>
                        <a:pt x="515329" y="835680"/>
                        <a:pt x="518241" y="832346"/>
                        <a:pt x="521637" y="832346"/>
                      </a:cubicBezTo>
                      <a:close/>
                      <a:moveTo>
                        <a:pt x="502227" y="832346"/>
                      </a:moveTo>
                      <a:cubicBezTo>
                        <a:pt x="505624" y="832346"/>
                        <a:pt x="508536" y="835680"/>
                        <a:pt x="508536" y="839569"/>
                      </a:cubicBezTo>
                      <a:cubicBezTo>
                        <a:pt x="508536" y="843459"/>
                        <a:pt x="505624" y="846793"/>
                        <a:pt x="502227" y="846793"/>
                      </a:cubicBezTo>
                      <a:cubicBezTo>
                        <a:pt x="498831" y="846793"/>
                        <a:pt x="496405" y="843459"/>
                        <a:pt x="496405" y="839569"/>
                      </a:cubicBezTo>
                      <a:cubicBezTo>
                        <a:pt x="496405" y="835680"/>
                        <a:pt x="498831" y="832346"/>
                        <a:pt x="502227" y="832346"/>
                      </a:cubicBezTo>
                      <a:close/>
                      <a:moveTo>
                        <a:pt x="483303" y="832346"/>
                      </a:moveTo>
                      <a:cubicBezTo>
                        <a:pt x="486700" y="832346"/>
                        <a:pt x="489611" y="835680"/>
                        <a:pt x="489611" y="839569"/>
                      </a:cubicBezTo>
                      <a:cubicBezTo>
                        <a:pt x="489611" y="843459"/>
                        <a:pt x="486700" y="846793"/>
                        <a:pt x="483303" y="846793"/>
                      </a:cubicBezTo>
                      <a:cubicBezTo>
                        <a:pt x="479906" y="846793"/>
                        <a:pt x="476995" y="843459"/>
                        <a:pt x="476995" y="839569"/>
                      </a:cubicBezTo>
                      <a:cubicBezTo>
                        <a:pt x="476995" y="835680"/>
                        <a:pt x="479906" y="832346"/>
                        <a:pt x="483303" y="832346"/>
                      </a:cubicBezTo>
                      <a:close/>
                      <a:moveTo>
                        <a:pt x="961268" y="810676"/>
                      </a:moveTo>
                      <a:cubicBezTo>
                        <a:pt x="964665" y="810676"/>
                        <a:pt x="967576" y="813454"/>
                        <a:pt x="967576" y="817344"/>
                      </a:cubicBezTo>
                      <a:cubicBezTo>
                        <a:pt x="967576" y="821233"/>
                        <a:pt x="964665" y="824567"/>
                        <a:pt x="961268" y="824567"/>
                      </a:cubicBezTo>
                      <a:cubicBezTo>
                        <a:pt x="957871" y="824567"/>
                        <a:pt x="955445" y="821233"/>
                        <a:pt x="955445" y="817344"/>
                      </a:cubicBezTo>
                      <a:cubicBezTo>
                        <a:pt x="955445" y="813454"/>
                        <a:pt x="957871" y="810676"/>
                        <a:pt x="961268" y="810676"/>
                      </a:cubicBezTo>
                      <a:close/>
                      <a:moveTo>
                        <a:pt x="942343" y="810676"/>
                      </a:moveTo>
                      <a:cubicBezTo>
                        <a:pt x="945740" y="810676"/>
                        <a:pt x="948652" y="813454"/>
                        <a:pt x="948652" y="817344"/>
                      </a:cubicBezTo>
                      <a:cubicBezTo>
                        <a:pt x="948652" y="821233"/>
                        <a:pt x="945740" y="824567"/>
                        <a:pt x="942343" y="824567"/>
                      </a:cubicBezTo>
                      <a:cubicBezTo>
                        <a:pt x="938947" y="824567"/>
                        <a:pt x="936035" y="821233"/>
                        <a:pt x="936035" y="817344"/>
                      </a:cubicBezTo>
                      <a:cubicBezTo>
                        <a:pt x="936035" y="813454"/>
                        <a:pt x="938947" y="810676"/>
                        <a:pt x="942343" y="810676"/>
                      </a:cubicBezTo>
                      <a:close/>
                      <a:moveTo>
                        <a:pt x="923419" y="810676"/>
                      </a:moveTo>
                      <a:cubicBezTo>
                        <a:pt x="926816" y="810676"/>
                        <a:pt x="929242" y="813454"/>
                        <a:pt x="929242" y="817344"/>
                      </a:cubicBezTo>
                      <a:cubicBezTo>
                        <a:pt x="929242" y="821233"/>
                        <a:pt x="926816" y="824567"/>
                        <a:pt x="923419" y="824567"/>
                      </a:cubicBezTo>
                      <a:cubicBezTo>
                        <a:pt x="920022" y="824567"/>
                        <a:pt x="917111" y="821233"/>
                        <a:pt x="917111" y="817344"/>
                      </a:cubicBezTo>
                      <a:cubicBezTo>
                        <a:pt x="917111" y="813454"/>
                        <a:pt x="920022" y="810676"/>
                        <a:pt x="923419" y="810676"/>
                      </a:cubicBezTo>
                      <a:close/>
                      <a:moveTo>
                        <a:pt x="559971" y="810676"/>
                      </a:moveTo>
                      <a:cubicBezTo>
                        <a:pt x="563368" y="810676"/>
                        <a:pt x="565794" y="813454"/>
                        <a:pt x="565794" y="817344"/>
                      </a:cubicBezTo>
                      <a:cubicBezTo>
                        <a:pt x="565794" y="821233"/>
                        <a:pt x="563368" y="824567"/>
                        <a:pt x="559971" y="824567"/>
                      </a:cubicBezTo>
                      <a:cubicBezTo>
                        <a:pt x="556089" y="824567"/>
                        <a:pt x="553663" y="821233"/>
                        <a:pt x="553663" y="817344"/>
                      </a:cubicBezTo>
                      <a:cubicBezTo>
                        <a:pt x="553663" y="813454"/>
                        <a:pt x="556089" y="810676"/>
                        <a:pt x="559971" y="810676"/>
                      </a:cubicBezTo>
                      <a:close/>
                      <a:moveTo>
                        <a:pt x="540562" y="810676"/>
                      </a:moveTo>
                      <a:cubicBezTo>
                        <a:pt x="543958" y="810676"/>
                        <a:pt x="546870" y="813454"/>
                        <a:pt x="546870" y="817344"/>
                      </a:cubicBezTo>
                      <a:cubicBezTo>
                        <a:pt x="546870" y="821233"/>
                        <a:pt x="543958" y="824567"/>
                        <a:pt x="540562" y="824567"/>
                      </a:cubicBezTo>
                      <a:cubicBezTo>
                        <a:pt x="537165" y="824567"/>
                        <a:pt x="534254" y="821233"/>
                        <a:pt x="534254" y="817344"/>
                      </a:cubicBezTo>
                      <a:cubicBezTo>
                        <a:pt x="534254" y="813454"/>
                        <a:pt x="537165" y="810676"/>
                        <a:pt x="540562" y="810676"/>
                      </a:cubicBezTo>
                      <a:close/>
                      <a:moveTo>
                        <a:pt x="521637" y="810676"/>
                      </a:moveTo>
                      <a:cubicBezTo>
                        <a:pt x="525034" y="810676"/>
                        <a:pt x="527460" y="813454"/>
                        <a:pt x="527460" y="817344"/>
                      </a:cubicBezTo>
                      <a:cubicBezTo>
                        <a:pt x="527460" y="821233"/>
                        <a:pt x="525034" y="824567"/>
                        <a:pt x="521637" y="824567"/>
                      </a:cubicBezTo>
                      <a:cubicBezTo>
                        <a:pt x="518241" y="824567"/>
                        <a:pt x="515329" y="821233"/>
                        <a:pt x="515329" y="817344"/>
                      </a:cubicBezTo>
                      <a:cubicBezTo>
                        <a:pt x="515329" y="813454"/>
                        <a:pt x="518241" y="810676"/>
                        <a:pt x="521637" y="810676"/>
                      </a:cubicBezTo>
                      <a:close/>
                      <a:moveTo>
                        <a:pt x="502227" y="810676"/>
                      </a:moveTo>
                      <a:cubicBezTo>
                        <a:pt x="505624" y="810676"/>
                        <a:pt x="508536" y="813454"/>
                        <a:pt x="508536" y="817344"/>
                      </a:cubicBezTo>
                      <a:cubicBezTo>
                        <a:pt x="508536" y="821233"/>
                        <a:pt x="505624" y="824567"/>
                        <a:pt x="502227" y="824567"/>
                      </a:cubicBezTo>
                      <a:cubicBezTo>
                        <a:pt x="498831" y="824567"/>
                        <a:pt x="496405" y="821233"/>
                        <a:pt x="496405" y="817344"/>
                      </a:cubicBezTo>
                      <a:cubicBezTo>
                        <a:pt x="496405" y="813454"/>
                        <a:pt x="498831" y="810676"/>
                        <a:pt x="502227" y="810676"/>
                      </a:cubicBezTo>
                      <a:close/>
                      <a:moveTo>
                        <a:pt x="483303" y="810676"/>
                      </a:moveTo>
                      <a:cubicBezTo>
                        <a:pt x="486700" y="810676"/>
                        <a:pt x="489611" y="813454"/>
                        <a:pt x="489611" y="817344"/>
                      </a:cubicBezTo>
                      <a:cubicBezTo>
                        <a:pt x="489611" y="821233"/>
                        <a:pt x="486700" y="824567"/>
                        <a:pt x="483303" y="824567"/>
                      </a:cubicBezTo>
                      <a:cubicBezTo>
                        <a:pt x="479906" y="824567"/>
                        <a:pt x="476995" y="821233"/>
                        <a:pt x="476995" y="817344"/>
                      </a:cubicBezTo>
                      <a:cubicBezTo>
                        <a:pt x="476995" y="813454"/>
                        <a:pt x="479906" y="810676"/>
                        <a:pt x="483303" y="810676"/>
                      </a:cubicBezTo>
                      <a:close/>
                      <a:moveTo>
                        <a:pt x="961268" y="788451"/>
                      </a:moveTo>
                      <a:cubicBezTo>
                        <a:pt x="964665" y="788451"/>
                        <a:pt x="967576" y="791784"/>
                        <a:pt x="967576" y="795674"/>
                      </a:cubicBezTo>
                      <a:cubicBezTo>
                        <a:pt x="967576" y="799563"/>
                        <a:pt x="964665" y="802897"/>
                        <a:pt x="961268" y="802897"/>
                      </a:cubicBezTo>
                      <a:cubicBezTo>
                        <a:pt x="957871" y="802897"/>
                        <a:pt x="955445" y="799563"/>
                        <a:pt x="955445" y="795674"/>
                      </a:cubicBezTo>
                      <a:cubicBezTo>
                        <a:pt x="955445" y="791784"/>
                        <a:pt x="957871" y="788451"/>
                        <a:pt x="961268" y="788451"/>
                      </a:cubicBezTo>
                      <a:close/>
                      <a:moveTo>
                        <a:pt x="942343" y="788451"/>
                      </a:moveTo>
                      <a:cubicBezTo>
                        <a:pt x="945740" y="788451"/>
                        <a:pt x="948652" y="791784"/>
                        <a:pt x="948652" y="795674"/>
                      </a:cubicBezTo>
                      <a:cubicBezTo>
                        <a:pt x="948652" y="799563"/>
                        <a:pt x="945740" y="802897"/>
                        <a:pt x="942343" y="802897"/>
                      </a:cubicBezTo>
                      <a:cubicBezTo>
                        <a:pt x="938947" y="802897"/>
                        <a:pt x="936035" y="799563"/>
                        <a:pt x="936035" y="795674"/>
                      </a:cubicBezTo>
                      <a:cubicBezTo>
                        <a:pt x="936035" y="791784"/>
                        <a:pt x="938947" y="788451"/>
                        <a:pt x="942343" y="788451"/>
                      </a:cubicBezTo>
                      <a:close/>
                      <a:moveTo>
                        <a:pt x="923419" y="788451"/>
                      </a:moveTo>
                      <a:cubicBezTo>
                        <a:pt x="926816" y="788451"/>
                        <a:pt x="929242" y="791784"/>
                        <a:pt x="929242" y="795674"/>
                      </a:cubicBezTo>
                      <a:cubicBezTo>
                        <a:pt x="929242" y="799563"/>
                        <a:pt x="926816" y="802897"/>
                        <a:pt x="923419" y="802897"/>
                      </a:cubicBezTo>
                      <a:cubicBezTo>
                        <a:pt x="920022" y="802897"/>
                        <a:pt x="917111" y="799563"/>
                        <a:pt x="917111" y="795674"/>
                      </a:cubicBezTo>
                      <a:cubicBezTo>
                        <a:pt x="917111" y="791784"/>
                        <a:pt x="920022" y="788451"/>
                        <a:pt x="923419" y="788451"/>
                      </a:cubicBezTo>
                      <a:close/>
                      <a:moveTo>
                        <a:pt x="578896" y="788451"/>
                      </a:moveTo>
                      <a:cubicBezTo>
                        <a:pt x="582293" y="788451"/>
                        <a:pt x="585204" y="791784"/>
                        <a:pt x="585204" y="795674"/>
                      </a:cubicBezTo>
                      <a:cubicBezTo>
                        <a:pt x="585204" y="799563"/>
                        <a:pt x="582293" y="802897"/>
                        <a:pt x="578896" y="802897"/>
                      </a:cubicBezTo>
                      <a:cubicBezTo>
                        <a:pt x="575499" y="802897"/>
                        <a:pt x="572588" y="799563"/>
                        <a:pt x="572588" y="795674"/>
                      </a:cubicBezTo>
                      <a:cubicBezTo>
                        <a:pt x="572588" y="791784"/>
                        <a:pt x="575499" y="788451"/>
                        <a:pt x="578896" y="788451"/>
                      </a:cubicBezTo>
                      <a:close/>
                      <a:moveTo>
                        <a:pt x="559971" y="788451"/>
                      </a:moveTo>
                      <a:cubicBezTo>
                        <a:pt x="563368" y="788451"/>
                        <a:pt x="565794" y="791784"/>
                        <a:pt x="565794" y="795674"/>
                      </a:cubicBezTo>
                      <a:cubicBezTo>
                        <a:pt x="565794" y="799563"/>
                        <a:pt x="563368" y="802897"/>
                        <a:pt x="559971" y="802897"/>
                      </a:cubicBezTo>
                      <a:cubicBezTo>
                        <a:pt x="556089" y="802897"/>
                        <a:pt x="553663" y="799563"/>
                        <a:pt x="553663" y="795674"/>
                      </a:cubicBezTo>
                      <a:cubicBezTo>
                        <a:pt x="553663" y="791784"/>
                        <a:pt x="556089" y="788451"/>
                        <a:pt x="559971" y="788451"/>
                      </a:cubicBezTo>
                      <a:close/>
                      <a:moveTo>
                        <a:pt x="540562" y="788451"/>
                      </a:moveTo>
                      <a:cubicBezTo>
                        <a:pt x="543958" y="788451"/>
                        <a:pt x="546870" y="791784"/>
                        <a:pt x="546870" y="795674"/>
                      </a:cubicBezTo>
                      <a:cubicBezTo>
                        <a:pt x="546870" y="799563"/>
                        <a:pt x="543958" y="802897"/>
                        <a:pt x="540562" y="802897"/>
                      </a:cubicBezTo>
                      <a:cubicBezTo>
                        <a:pt x="537165" y="802897"/>
                        <a:pt x="534254" y="799563"/>
                        <a:pt x="534254" y="795674"/>
                      </a:cubicBezTo>
                      <a:cubicBezTo>
                        <a:pt x="534254" y="791784"/>
                        <a:pt x="537165" y="788451"/>
                        <a:pt x="540562" y="788451"/>
                      </a:cubicBezTo>
                      <a:close/>
                      <a:moveTo>
                        <a:pt x="521637" y="788451"/>
                      </a:moveTo>
                      <a:cubicBezTo>
                        <a:pt x="525034" y="788451"/>
                        <a:pt x="527460" y="791784"/>
                        <a:pt x="527460" y="795674"/>
                      </a:cubicBezTo>
                      <a:cubicBezTo>
                        <a:pt x="527460" y="799563"/>
                        <a:pt x="525034" y="802897"/>
                        <a:pt x="521637" y="802897"/>
                      </a:cubicBezTo>
                      <a:cubicBezTo>
                        <a:pt x="518241" y="802897"/>
                        <a:pt x="515329" y="799563"/>
                        <a:pt x="515329" y="795674"/>
                      </a:cubicBezTo>
                      <a:cubicBezTo>
                        <a:pt x="515329" y="791784"/>
                        <a:pt x="518241" y="788451"/>
                        <a:pt x="521637" y="788451"/>
                      </a:cubicBezTo>
                      <a:close/>
                      <a:moveTo>
                        <a:pt x="502227" y="788451"/>
                      </a:moveTo>
                      <a:cubicBezTo>
                        <a:pt x="505624" y="788451"/>
                        <a:pt x="508536" y="791784"/>
                        <a:pt x="508536" y="795674"/>
                      </a:cubicBezTo>
                      <a:cubicBezTo>
                        <a:pt x="508536" y="799563"/>
                        <a:pt x="505624" y="802897"/>
                        <a:pt x="502227" y="802897"/>
                      </a:cubicBezTo>
                      <a:cubicBezTo>
                        <a:pt x="498831" y="802897"/>
                        <a:pt x="496405" y="799563"/>
                        <a:pt x="496405" y="795674"/>
                      </a:cubicBezTo>
                      <a:cubicBezTo>
                        <a:pt x="496405" y="791784"/>
                        <a:pt x="498831" y="788451"/>
                        <a:pt x="502227" y="788451"/>
                      </a:cubicBezTo>
                      <a:close/>
                      <a:moveTo>
                        <a:pt x="483303" y="788451"/>
                      </a:moveTo>
                      <a:cubicBezTo>
                        <a:pt x="486700" y="788451"/>
                        <a:pt x="489611" y="791784"/>
                        <a:pt x="489611" y="795674"/>
                      </a:cubicBezTo>
                      <a:cubicBezTo>
                        <a:pt x="489611" y="799563"/>
                        <a:pt x="486700" y="802897"/>
                        <a:pt x="483303" y="802897"/>
                      </a:cubicBezTo>
                      <a:cubicBezTo>
                        <a:pt x="479906" y="802897"/>
                        <a:pt x="476995" y="799563"/>
                        <a:pt x="476995" y="795674"/>
                      </a:cubicBezTo>
                      <a:cubicBezTo>
                        <a:pt x="476995" y="791784"/>
                        <a:pt x="479906" y="788451"/>
                        <a:pt x="483303" y="788451"/>
                      </a:cubicBezTo>
                      <a:close/>
                      <a:moveTo>
                        <a:pt x="980678" y="766781"/>
                      </a:moveTo>
                      <a:cubicBezTo>
                        <a:pt x="984074" y="766781"/>
                        <a:pt x="986986" y="769559"/>
                        <a:pt x="986986" y="774004"/>
                      </a:cubicBezTo>
                      <a:cubicBezTo>
                        <a:pt x="986986" y="777893"/>
                        <a:pt x="984074" y="780672"/>
                        <a:pt x="980678" y="780672"/>
                      </a:cubicBezTo>
                      <a:cubicBezTo>
                        <a:pt x="977281" y="780672"/>
                        <a:pt x="974370" y="777893"/>
                        <a:pt x="974370" y="774004"/>
                      </a:cubicBezTo>
                      <a:cubicBezTo>
                        <a:pt x="974370" y="769559"/>
                        <a:pt x="977281" y="766781"/>
                        <a:pt x="980678" y="766781"/>
                      </a:cubicBezTo>
                      <a:close/>
                      <a:moveTo>
                        <a:pt x="961268" y="766781"/>
                      </a:moveTo>
                      <a:cubicBezTo>
                        <a:pt x="964665" y="766781"/>
                        <a:pt x="967576" y="769559"/>
                        <a:pt x="967576" y="774004"/>
                      </a:cubicBezTo>
                      <a:cubicBezTo>
                        <a:pt x="967576" y="777893"/>
                        <a:pt x="964665" y="780672"/>
                        <a:pt x="961268" y="780672"/>
                      </a:cubicBezTo>
                      <a:cubicBezTo>
                        <a:pt x="957871" y="780672"/>
                        <a:pt x="955445" y="777893"/>
                        <a:pt x="955445" y="774004"/>
                      </a:cubicBezTo>
                      <a:cubicBezTo>
                        <a:pt x="955445" y="769559"/>
                        <a:pt x="957871" y="766781"/>
                        <a:pt x="961268" y="766781"/>
                      </a:cubicBezTo>
                      <a:close/>
                      <a:moveTo>
                        <a:pt x="942343" y="766781"/>
                      </a:moveTo>
                      <a:cubicBezTo>
                        <a:pt x="945740" y="766781"/>
                        <a:pt x="948652" y="769559"/>
                        <a:pt x="948652" y="774004"/>
                      </a:cubicBezTo>
                      <a:cubicBezTo>
                        <a:pt x="948652" y="777893"/>
                        <a:pt x="945740" y="780672"/>
                        <a:pt x="942343" y="780672"/>
                      </a:cubicBezTo>
                      <a:cubicBezTo>
                        <a:pt x="938947" y="780672"/>
                        <a:pt x="936035" y="777893"/>
                        <a:pt x="936035" y="774004"/>
                      </a:cubicBezTo>
                      <a:cubicBezTo>
                        <a:pt x="936035" y="769559"/>
                        <a:pt x="938947" y="766781"/>
                        <a:pt x="942343" y="766781"/>
                      </a:cubicBezTo>
                      <a:close/>
                      <a:moveTo>
                        <a:pt x="923419" y="766781"/>
                      </a:moveTo>
                      <a:cubicBezTo>
                        <a:pt x="926816" y="766781"/>
                        <a:pt x="929242" y="769559"/>
                        <a:pt x="929242" y="774004"/>
                      </a:cubicBezTo>
                      <a:cubicBezTo>
                        <a:pt x="929242" y="777893"/>
                        <a:pt x="926816" y="780672"/>
                        <a:pt x="923419" y="780672"/>
                      </a:cubicBezTo>
                      <a:cubicBezTo>
                        <a:pt x="920022" y="780672"/>
                        <a:pt x="917111" y="777893"/>
                        <a:pt x="917111" y="774004"/>
                      </a:cubicBezTo>
                      <a:cubicBezTo>
                        <a:pt x="917111" y="769559"/>
                        <a:pt x="920022" y="766781"/>
                        <a:pt x="923419" y="766781"/>
                      </a:cubicBezTo>
                      <a:close/>
                      <a:moveTo>
                        <a:pt x="904009" y="766781"/>
                      </a:moveTo>
                      <a:cubicBezTo>
                        <a:pt x="907406" y="766781"/>
                        <a:pt x="910317" y="769559"/>
                        <a:pt x="910317" y="774004"/>
                      </a:cubicBezTo>
                      <a:cubicBezTo>
                        <a:pt x="910317" y="777893"/>
                        <a:pt x="907406" y="780672"/>
                        <a:pt x="904009" y="780672"/>
                      </a:cubicBezTo>
                      <a:cubicBezTo>
                        <a:pt x="900613" y="780672"/>
                        <a:pt x="897701" y="777893"/>
                        <a:pt x="897701" y="774004"/>
                      </a:cubicBezTo>
                      <a:cubicBezTo>
                        <a:pt x="897701" y="769559"/>
                        <a:pt x="900613" y="766781"/>
                        <a:pt x="904009" y="766781"/>
                      </a:cubicBezTo>
                      <a:close/>
                      <a:moveTo>
                        <a:pt x="578896" y="766781"/>
                      </a:moveTo>
                      <a:cubicBezTo>
                        <a:pt x="582293" y="766781"/>
                        <a:pt x="585204" y="769559"/>
                        <a:pt x="585204" y="774004"/>
                      </a:cubicBezTo>
                      <a:cubicBezTo>
                        <a:pt x="585204" y="777893"/>
                        <a:pt x="582293" y="780672"/>
                        <a:pt x="578896" y="780672"/>
                      </a:cubicBezTo>
                      <a:cubicBezTo>
                        <a:pt x="575499" y="780672"/>
                        <a:pt x="572588" y="777893"/>
                        <a:pt x="572588" y="774004"/>
                      </a:cubicBezTo>
                      <a:cubicBezTo>
                        <a:pt x="572588" y="769559"/>
                        <a:pt x="575499" y="766781"/>
                        <a:pt x="578896" y="766781"/>
                      </a:cubicBezTo>
                      <a:close/>
                      <a:moveTo>
                        <a:pt x="559971" y="766781"/>
                      </a:moveTo>
                      <a:cubicBezTo>
                        <a:pt x="563368" y="766781"/>
                        <a:pt x="565794" y="769559"/>
                        <a:pt x="565794" y="774004"/>
                      </a:cubicBezTo>
                      <a:cubicBezTo>
                        <a:pt x="565794" y="777893"/>
                        <a:pt x="563368" y="780672"/>
                        <a:pt x="559971" y="780672"/>
                      </a:cubicBezTo>
                      <a:cubicBezTo>
                        <a:pt x="556089" y="780672"/>
                        <a:pt x="553663" y="777893"/>
                        <a:pt x="553663" y="774004"/>
                      </a:cubicBezTo>
                      <a:cubicBezTo>
                        <a:pt x="553663" y="769559"/>
                        <a:pt x="556089" y="766781"/>
                        <a:pt x="559971" y="766781"/>
                      </a:cubicBezTo>
                      <a:close/>
                      <a:moveTo>
                        <a:pt x="540562" y="766781"/>
                      </a:moveTo>
                      <a:cubicBezTo>
                        <a:pt x="543958" y="766781"/>
                        <a:pt x="546870" y="769559"/>
                        <a:pt x="546870" y="774004"/>
                      </a:cubicBezTo>
                      <a:cubicBezTo>
                        <a:pt x="546870" y="777893"/>
                        <a:pt x="543958" y="780672"/>
                        <a:pt x="540562" y="780672"/>
                      </a:cubicBezTo>
                      <a:cubicBezTo>
                        <a:pt x="537165" y="780672"/>
                        <a:pt x="534254" y="777893"/>
                        <a:pt x="534254" y="774004"/>
                      </a:cubicBezTo>
                      <a:cubicBezTo>
                        <a:pt x="534254" y="769559"/>
                        <a:pt x="537165" y="766781"/>
                        <a:pt x="540562" y="766781"/>
                      </a:cubicBezTo>
                      <a:close/>
                      <a:moveTo>
                        <a:pt x="521637" y="766781"/>
                      </a:moveTo>
                      <a:cubicBezTo>
                        <a:pt x="525034" y="766781"/>
                        <a:pt x="527460" y="769559"/>
                        <a:pt x="527460" y="774004"/>
                      </a:cubicBezTo>
                      <a:cubicBezTo>
                        <a:pt x="527460" y="777893"/>
                        <a:pt x="525034" y="780672"/>
                        <a:pt x="521637" y="780672"/>
                      </a:cubicBezTo>
                      <a:cubicBezTo>
                        <a:pt x="518241" y="780672"/>
                        <a:pt x="515329" y="777893"/>
                        <a:pt x="515329" y="774004"/>
                      </a:cubicBezTo>
                      <a:cubicBezTo>
                        <a:pt x="515329" y="769559"/>
                        <a:pt x="518241" y="766781"/>
                        <a:pt x="521637" y="766781"/>
                      </a:cubicBezTo>
                      <a:close/>
                      <a:moveTo>
                        <a:pt x="502227" y="766781"/>
                      </a:moveTo>
                      <a:cubicBezTo>
                        <a:pt x="505624" y="766781"/>
                        <a:pt x="508536" y="769559"/>
                        <a:pt x="508536" y="774004"/>
                      </a:cubicBezTo>
                      <a:cubicBezTo>
                        <a:pt x="508536" y="777893"/>
                        <a:pt x="505624" y="780672"/>
                        <a:pt x="502227" y="780672"/>
                      </a:cubicBezTo>
                      <a:cubicBezTo>
                        <a:pt x="498831" y="780672"/>
                        <a:pt x="496405" y="777893"/>
                        <a:pt x="496405" y="774004"/>
                      </a:cubicBezTo>
                      <a:cubicBezTo>
                        <a:pt x="496405" y="769559"/>
                        <a:pt x="498831" y="766781"/>
                        <a:pt x="502227" y="766781"/>
                      </a:cubicBezTo>
                      <a:close/>
                      <a:moveTo>
                        <a:pt x="483303" y="766781"/>
                      </a:moveTo>
                      <a:cubicBezTo>
                        <a:pt x="486700" y="766781"/>
                        <a:pt x="489611" y="769559"/>
                        <a:pt x="489611" y="774004"/>
                      </a:cubicBezTo>
                      <a:cubicBezTo>
                        <a:pt x="489611" y="777893"/>
                        <a:pt x="486700" y="780672"/>
                        <a:pt x="483303" y="780672"/>
                      </a:cubicBezTo>
                      <a:cubicBezTo>
                        <a:pt x="479906" y="780672"/>
                        <a:pt x="476995" y="777893"/>
                        <a:pt x="476995" y="774004"/>
                      </a:cubicBezTo>
                      <a:cubicBezTo>
                        <a:pt x="476995" y="769559"/>
                        <a:pt x="479906" y="766781"/>
                        <a:pt x="483303" y="766781"/>
                      </a:cubicBezTo>
                      <a:close/>
                      <a:moveTo>
                        <a:pt x="1057346" y="744555"/>
                      </a:moveTo>
                      <a:cubicBezTo>
                        <a:pt x="1060743" y="744555"/>
                        <a:pt x="1063169" y="747889"/>
                        <a:pt x="1063169" y="751778"/>
                      </a:cubicBezTo>
                      <a:cubicBezTo>
                        <a:pt x="1063169" y="755668"/>
                        <a:pt x="1060743" y="759002"/>
                        <a:pt x="1057346" y="759002"/>
                      </a:cubicBezTo>
                      <a:cubicBezTo>
                        <a:pt x="1053950" y="759002"/>
                        <a:pt x="1051038" y="755668"/>
                        <a:pt x="1051038" y="751778"/>
                      </a:cubicBezTo>
                      <a:cubicBezTo>
                        <a:pt x="1051038" y="747889"/>
                        <a:pt x="1053950" y="744555"/>
                        <a:pt x="1057346" y="744555"/>
                      </a:cubicBezTo>
                      <a:close/>
                      <a:moveTo>
                        <a:pt x="1037936" y="744555"/>
                      </a:moveTo>
                      <a:cubicBezTo>
                        <a:pt x="1041333" y="744555"/>
                        <a:pt x="1044245" y="747889"/>
                        <a:pt x="1044245" y="751778"/>
                      </a:cubicBezTo>
                      <a:cubicBezTo>
                        <a:pt x="1044245" y="755668"/>
                        <a:pt x="1041333" y="759002"/>
                        <a:pt x="1037936" y="759002"/>
                      </a:cubicBezTo>
                      <a:cubicBezTo>
                        <a:pt x="1034540" y="759002"/>
                        <a:pt x="1031628" y="755668"/>
                        <a:pt x="1031628" y="751778"/>
                      </a:cubicBezTo>
                      <a:cubicBezTo>
                        <a:pt x="1031628" y="747889"/>
                        <a:pt x="1034540" y="744555"/>
                        <a:pt x="1037936" y="744555"/>
                      </a:cubicBezTo>
                      <a:close/>
                      <a:moveTo>
                        <a:pt x="980678" y="744555"/>
                      </a:moveTo>
                      <a:cubicBezTo>
                        <a:pt x="984074" y="744555"/>
                        <a:pt x="986986" y="747889"/>
                        <a:pt x="986986" y="751778"/>
                      </a:cubicBezTo>
                      <a:cubicBezTo>
                        <a:pt x="986986" y="755668"/>
                        <a:pt x="984074" y="759002"/>
                        <a:pt x="980678" y="759002"/>
                      </a:cubicBezTo>
                      <a:cubicBezTo>
                        <a:pt x="977281" y="759002"/>
                        <a:pt x="974370" y="755668"/>
                        <a:pt x="974370" y="751778"/>
                      </a:cubicBezTo>
                      <a:cubicBezTo>
                        <a:pt x="974370" y="747889"/>
                        <a:pt x="977281" y="744555"/>
                        <a:pt x="980678" y="744555"/>
                      </a:cubicBezTo>
                      <a:close/>
                      <a:moveTo>
                        <a:pt x="961268" y="744555"/>
                      </a:moveTo>
                      <a:cubicBezTo>
                        <a:pt x="964665" y="744555"/>
                        <a:pt x="967576" y="747889"/>
                        <a:pt x="967576" y="751778"/>
                      </a:cubicBezTo>
                      <a:cubicBezTo>
                        <a:pt x="967576" y="755668"/>
                        <a:pt x="964665" y="759002"/>
                        <a:pt x="961268" y="759002"/>
                      </a:cubicBezTo>
                      <a:cubicBezTo>
                        <a:pt x="957871" y="759002"/>
                        <a:pt x="955445" y="755668"/>
                        <a:pt x="955445" y="751778"/>
                      </a:cubicBezTo>
                      <a:cubicBezTo>
                        <a:pt x="955445" y="747889"/>
                        <a:pt x="957871" y="744555"/>
                        <a:pt x="961268" y="744555"/>
                      </a:cubicBezTo>
                      <a:close/>
                      <a:moveTo>
                        <a:pt x="942343" y="744555"/>
                      </a:moveTo>
                      <a:cubicBezTo>
                        <a:pt x="945740" y="744555"/>
                        <a:pt x="948652" y="747889"/>
                        <a:pt x="948652" y="751778"/>
                      </a:cubicBezTo>
                      <a:cubicBezTo>
                        <a:pt x="948652" y="755668"/>
                        <a:pt x="945740" y="759002"/>
                        <a:pt x="942343" y="759002"/>
                      </a:cubicBezTo>
                      <a:cubicBezTo>
                        <a:pt x="938947" y="759002"/>
                        <a:pt x="936035" y="755668"/>
                        <a:pt x="936035" y="751778"/>
                      </a:cubicBezTo>
                      <a:cubicBezTo>
                        <a:pt x="936035" y="747889"/>
                        <a:pt x="938947" y="744555"/>
                        <a:pt x="942343" y="744555"/>
                      </a:cubicBezTo>
                      <a:close/>
                      <a:moveTo>
                        <a:pt x="923419" y="744555"/>
                      </a:moveTo>
                      <a:cubicBezTo>
                        <a:pt x="926816" y="744555"/>
                        <a:pt x="929242" y="747889"/>
                        <a:pt x="929242" y="751778"/>
                      </a:cubicBezTo>
                      <a:cubicBezTo>
                        <a:pt x="929242" y="755668"/>
                        <a:pt x="926816" y="759002"/>
                        <a:pt x="923419" y="759002"/>
                      </a:cubicBezTo>
                      <a:cubicBezTo>
                        <a:pt x="920022" y="759002"/>
                        <a:pt x="917111" y="755668"/>
                        <a:pt x="917111" y="751778"/>
                      </a:cubicBezTo>
                      <a:cubicBezTo>
                        <a:pt x="917111" y="747889"/>
                        <a:pt x="920022" y="744555"/>
                        <a:pt x="923419" y="744555"/>
                      </a:cubicBezTo>
                      <a:close/>
                      <a:moveTo>
                        <a:pt x="904009" y="744555"/>
                      </a:moveTo>
                      <a:cubicBezTo>
                        <a:pt x="907406" y="744555"/>
                        <a:pt x="910317" y="747889"/>
                        <a:pt x="910317" y="751778"/>
                      </a:cubicBezTo>
                      <a:cubicBezTo>
                        <a:pt x="910317" y="755668"/>
                        <a:pt x="907406" y="759002"/>
                        <a:pt x="904009" y="759002"/>
                      </a:cubicBezTo>
                      <a:cubicBezTo>
                        <a:pt x="900613" y="759002"/>
                        <a:pt x="897701" y="755668"/>
                        <a:pt x="897701" y="751778"/>
                      </a:cubicBezTo>
                      <a:cubicBezTo>
                        <a:pt x="897701" y="747889"/>
                        <a:pt x="900613" y="744555"/>
                        <a:pt x="904009" y="744555"/>
                      </a:cubicBezTo>
                      <a:close/>
                      <a:moveTo>
                        <a:pt x="617230" y="744555"/>
                      </a:moveTo>
                      <a:cubicBezTo>
                        <a:pt x="620627" y="744555"/>
                        <a:pt x="623538" y="747889"/>
                        <a:pt x="623538" y="751778"/>
                      </a:cubicBezTo>
                      <a:cubicBezTo>
                        <a:pt x="623538" y="755668"/>
                        <a:pt x="620627" y="759002"/>
                        <a:pt x="617230" y="759002"/>
                      </a:cubicBezTo>
                      <a:cubicBezTo>
                        <a:pt x="613833" y="759002"/>
                        <a:pt x="610922" y="755668"/>
                        <a:pt x="610922" y="751778"/>
                      </a:cubicBezTo>
                      <a:cubicBezTo>
                        <a:pt x="610922" y="747889"/>
                        <a:pt x="613833" y="744555"/>
                        <a:pt x="617230" y="744555"/>
                      </a:cubicBezTo>
                      <a:close/>
                      <a:moveTo>
                        <a:pt x="597820" y="744555"/>
                      </a:moveTo>
                      <a:cubicBezTo>
                        <a:pt x="601217" y="744555"/>
                        <a:pt x="604129" y="747889"/>
                        <a:pt x="604129" y="751778"/>
                      </a:cubicBezTo>
                      <a:cubicBezTo>
                        <a:pt x="604129" y="755668"/>
                        <a:pt x="601217" y="759002"/>
                        <a:pt x="597820" y="759002"/>
                      </a:cubicBezTo>
                      <a:cubicBezTo>
                        <a:pt x="594424" y="759002"/>
                        <a:pt x="591998" y="755668"/>
                        <a:pt x="591998" y="751778"/>
                      </a:cubicBezTo>
                      <a:cubicBezTo>
                        <a:pt x="591998" y="747889"/>
                        <a:pt x="594424" y="744555"/>
                        <a:pt x="597820" y="744555"/>
                      </a:cubicBezTo>
                      <a:close/>
                      <a:moveTo>
                        <a:pt x="578896" y="744555"/>
                      </a:moveTo>
                      <a:cubicBezTo>
                        <a:pt x="582293" y="744555"/>
                        <a:pt x="585204" y="747889"/>
                        <a:pt x="585204" y="751778"/>
                      </a:cubicBezTo>
                      <a:cubicBezTo>
                        <a:pt x="585204" y="755668"/>
                        <a:pt x="582293" y="759002"/>
                        <a:pt x="578896" y="759002"/>
                      </a:cubicBezTo>
                      <a:cubicBezTo>
                        <a:pt x="575499" y="759002"/>
                        <a:pt x="572588" y="755668"/>
                        <a:pt x="572588" y="751778"/>
                      </a:cubicBezTo>
                      <a:cubicBezTo>
                        <a:pt x="572588" y="747889"/>
                        <a:pt x="575499" y="744555"/>
                        <a:pt x="578896" y="744555"/>
                      </a:cubicBezTo>
                      <a:close/>
                      <a:moveTo>
                        <a:pt x="559971" y="744555"/>
                      </a:moveTo>
                      <a:cubicBezTo>
                        <a:pt x="563368" y="744555"/>
                        <a:pt x="565794" y="747889"/>
                        <a:pt x="565794" y="751778"/>
                      </a:cubicBezTo>
                      <a:cubicBezTo>
                        <a:pt x="565794" y="755668"/>
                        <a:pt x="563368" y="759002"/>
                        <a:pt x="559971" y="759002"/>
                      </a:cubicBezTo>
                      <a:cubicBezTo>
                        <a:pt x="556089" y="759002"/>
                        <a:pt x="553663" y="755668"/>
                        <a:pt x="553663" y="751778"/>
                      </a:cubicBezTo>
                      <a:cubicBezTo>
                        <a:pt x="553663" y="747889"/>
                        <a:pt x="556089" y="744555"/>
                        <a:pt x="559971" y="744555"/>
                      </a:cubicBezTo>
                      <a:close/>
                      <a:moveTo>
                        <a:pt x="540562" y="744555"/>
                      </a:moveTo>
                      <a:cubicBezTo>
                        <a:pt x="543958" y="744555"/>
                        <a:pt x="546870" y="747889"/>
                        <a:pt x="546870" y="751778"/>
                      </a:cubicBezTo>
                      <a:cubicBezTo>
                        <a:pt x="546870" y="755668"/>
                        <a:pt x="543958" y="759002"/>
                        <a:pt x="540562" y="759002"/>
                      </a:cubicBezTo>
                      <a:cubicBezTo>
                        <a:pt x="537165" y="759002"/>
                        <a:pt x="534254" y="755668"/>
                        <a:pt x="534254" y="751778"/>
                      </a:cubicBezTo>
                      <a:cubicBezTo>
                        <a:pt x="534254" y="747889"/>
                        <a:pt x="537165" y="744555"/>
                        <a:pt x="540562" y="744555"/>
                      </a:cubicBezTo>
                      <a:close/>
                      <a:moveTo>
                        <a:pt x="521637" y="744555"/>
                      </a:moveTo>
                      <a:cubicBezTo>
                        <a:pt x="525034" y="744555"/>
                        <a:pt x="527460" y="747889"/>
                        <a:pt x="527460" y="751778"/>
                      </a:cubicBezTo>
                      <a:cubicBezTo>
                        <a:pt x="527460" y="755668"/>
                        <a:pt x="525034" y="759002"/>
                        <a:pt x="521637" y="759002"/>
                      </a:cubicBezTo>
                      <a:cubicBezTo>
                        <a:pt x="518241" y="759002"/>
                        <a:pt x="515329" y="755668"/>
                        <a:pt x="515329" y="751778"/>
                      </a:cubicBezTo>
                      <a:cubicBezTo>
                        <a:pt x="515329" y="747889"/>
                        <a:pt x="518241" y="744555"/>
                        <a:pt x="521637" y="744555"/>
                      </a:cubicBezTo>
                      <a:close/>
                      <a:moveTo>
                        <a:pt x="502227" y="744555"/>
                      </a:moveTo>
                      <a:cubicBezTo>
                        <a:pt x="505624" y="744555"/>
                        <a:pt x="508536" y="747889"/>
                        <a:pt x="508536" y="751778"/>
                      </a:cubicBezTo>
                      <a:cubicBezTo>
                        <a:pt x="508536" y="755668"/>
                        <a:pt x="505624" y="759002"/>
                        <a:pt x="502227" y="759002"/>
                      </a:cubicBezTo>
                      <a:cubicBezTo>
                        <a:pt x="498831" y="759002"/>
                        <a:pt x="496405" y="755668"/>
                        <a:pt x="496405" y="751778"/>
                      </a:cubicBezTo>
                      <a:cubicBezTo>
                        <a:pt x="496405" y="747889"/>
                        <a:pt x="498831" y="744555"/>
                        <a:pt x="502227" y="744555"/>
                      </a:cubicBezTo>
                      <a:close/>
                      <a:moveTo>
                        <a:pt x="483303" y="744555"/>
                      </a:moveTo>
                      <a:cubicBezTo>
                        <a:pt x="486700" y="744555"/>
                        <a:pt x="489611" y="747889"/>
                        <a:pt x="489611" y="751778"/>
                      </a:cubicBezTo>
                      <a:cubicBezTo>
                        <a:pt x="489611" y="755668"/>
                        <a:pt x="486700" y="759002"/>
                        <a:pt x="483303" y="759002"/>
                      </a:cubicBezTo>
                      <a:cubicBezTo>
                        <a:pt x="479906" y="759002"/>
                        <a:pt x="476995" y="755668"/>
                        <a:pt x="476995" y="751778"/>
                      </a:cubicBezTo>
                      <a:cubicBezTo>
                        <a:pt x="476995" y="747889"/>
                        <a:pt x="479906" y="744555"/>
                        <a:pt x="483303" y="744555"/>
                      </a:cubicBezTo>
                      <a:close/>
                      <a:moveTo>
                        <a:pt x="1057346" y="722885"/>
                      </a:moveTo>
                      <a:cubicBezTo>
                        <a:pt x="1060743" y="722885"/>
                        <a:pt x="1063169" y="726219"/>
                        <a:pt x="1063169" y="730109"/>
                      </a:cubicBezTo>
                      <a:cubicBezTo>
                        <a:pt x="1063169" y="733998"/>
                        <a:pt x="1060743" y="736776"/>
                        <a:pt x="1057346" y="736776"/>
                      </a:cubicBezTo>
                      <a:cubicBezTo>
                        <a:pt x="1053950" y="736776"/>
                        <a:pt x="1051038" y="733998"/>
                        <a:pt x="1051038" y="730109"/>
                      </a:cubicBezTo>
                      <a:cubicBezTo>
                        <a:pt x="1051038" y="726219"/>
                        <a:pt x="1053950" y="722885"/>
                        <a:pt x="1057346" y="722885"/>
                      </a:cubicBezTo>
                      <a:close/>
                      <a:moveTo>
                        <a:pt x="999602" y="722885"/>
                      </a:moveTo>
                      <a:cubicBezTo>
                        <a:pt x="1002999" y="722885"/>
                        <a:pt x="1005910" y="726219"/>
                        <a:pt x="1005910" y="730109"/>
                      </a:cubicBezTo>
                      <a:cubicBezTo>
                        <a:pt x="1005910" y="733998"/>
                        <a:pt x="1002999" y="736776"/>
                        <a:pt x="999602" y="736776"/>
                      </a:cubicBezTo>
                      <a:cubicBezTo>
                        <a:pt x="996206" y="736776"/>
                        <a:pt x="993779" y="733998"/>
                        <a:pt x="993779" y="730109"/>
                      </a:cubicBezTo>
                      <a:cubicBezTo>
                        <a:pt x="993779" y="726219"/>
                        <a:pt x="996206" y="722885"/>
                        <a:pt x="999602" y="722885"/>
                      </a:cubicBezTo>
                      <a:close/>
                      <a:moveTo>
                        <a:pt x="980678" y="722885"/>
                      </a:moveTo>
                      <a:cubicBezTo>
                        <a:pt x="984074" y="722885"/>
                        <a:pt x="986986" y="726219"/>
                        <a:pt x="986986" y="730109"/>
                      </a:cubicBezTo>
                      <a:cubicBezTo>
                        <a:pt x="986986" y="733998"/>
                        <a:pt x="984074" y="736776"/>
                        <a:pt x="980678" y="736776"/>
                      </a:cubicBezTo>
                      <a:cubicBezTo>
                        <a:pt x="977281" y="736776"/>
                        <a:pt x="974370" y="733998"/>
                        <a:pt x="974370" y="730109"/>
                      </a:cubicBezTo>
                      <a:cubicBezTo>
                        <a:pt x="974370" y="726219"/>
                        <a:pt x="977281" y="722885"/>
                        <a:pt x="980678" y="722885"/>
                      </a:cubicBezTo>
                      <a:close/>
                      <a:moveTo>
                        <a:pt x="961268" y="722885"/>
                      </a:moveTo>
                      <a:cubicBezTo>
                        <a:pt x="964665" y="722885"/>
                        <a:pt x="967576" y="726219"/>
                        <a:pt x="967576" y="730109"/>
                      </a:cubicBezTo>
                      <a:cubicBezTo>
                        <a:pt x="967576" y="733998"/>
                        <a:pt x="964665" y="736776"/>
                        <a:pt x="961268" y="736776"/>
                      </a:cubicBezTo>
                      <a:cubicBezTo>
                        <a:pt x="957871" y="736776"/>
                        <a:pt x="955445" y="733998"/>
                        <a:pt x="955445" y="730109"/>
                      </a:cubicBezTo>
                      <a:cubicBezTo>
                        <a:pt x="955445" y="726219"/>
                        <a:pt x="957871" y="722885"/>
                        <a:pt x="961268" y="722885"/>
                      </a:cubicBezTo>
                      <a:close/>
                      <a:moveTo>
                        <a:pt x="942343" y="722885"/>
                      </a:moveTo>
                      <a:cubicBezTo>
                        <a:pt x="945740" y="722885"/>
                        <a:pt x="948652" y="726219"/>
                        <a:pt x="948652" y="730109"/>
                      </a:cubicBezTo>
                      <a:cubicBezTo>
                        <a:pt x="948652" y="733998"/>
                        <a:pt x="945740" y="736776"/>
                        <a:pt x="942343" y="736776"/>
                      </a:cubicBezTo>
                      <a:cubicBezTo>
                        <a:pt x="938947" y="736776"/>
                        <a:pt x="936035" y="733998"/>
                        <a:pt x="936035" y="730109"/>
                      </a:cubicBezTo>
                      <a:cubicBezTo>
                        <a:pt x="936035" y="726219"/>
                        <a:pt x="938947" y="722885"/>
                        <a:pt x="942343" y="722885"/>
                      </a:cubicBezTo>
                      <a:close/>
                      <a:moveTo>
                        <a:pt x="923419" y="722885"/>
                      </a:moveTo>
                      <a:cubicBezTo>
                        <a:pt x="926816" y="722885"/>
                        <a:pt x="929242" y="726219"/>
                        <a:pt x="929242" y="730109"/>
                      </a:cubicBezTo>
                      <a:cubicBezTo>
                        <a:pt x="929242" y="733998"/>
                        <a:pt x="926816" y="736776"/>
                        <a:pt x="923419" y="736776"/>
                      </a:cubicBezTo>
                      <a:cubicBezTo>
                        <a:pt x="920022" y="736776"/>
                        <a:pt x="917111" y="733998"/>
                        <a:pt x="917111" y="730109"/>
                      </a:cubicBezTo>
                      <a:cubicBezTo>
                        <a:pt x="917111" y="726219"/>
                        <a:pt x="920022" y="722885"/>
                        <a:pt x="923419" y="722885"/>
                      </a:cubicBezTo>
                      <a:close/>
                      <a:moveTo>
                        <a:pt x="904009" y="722885"/>
                      </a:moveTo>
                      <a:cubicBezTo>
                        <a:pt x="907406" y="722885"/>
                        <a:pt x="910317" y="726219"/>
                        <a:pt x="910317" y="730109"/>
                      </a:cubicBezTo>
                      <a:cubicBezTo>
                        <a:pt x="910317" y="733998"/>
                        <a:pt x="907406" y="736776"/>
                        <a:pt x="904009" y="736776"/>
                      </a:cubicBezTo>
                      <a:cubicBezTo>
                        <a:pt x="900613" y="736776"/>
                        <a:pt x="897701" y="733998"/>
                        <a:pt x="897701" y="730109"/>
                      </a:cubicBezTo>
                      <a:cubicBezTo>
                        <a:pt x="897701" y="726219"/>
                        <a:pt x="900613" y="722885"/>
                        <a:pt x="904009" y="722885"/>
                      </a:cubicBezTo>
                      <a:close/>
                      <a:moveTo>
                        <a:pt x="885085" y="722885"/>
                      </a:moveTo>
                      <a:cubicBezTo>
                        <a:pt x="888481" y="722885"/>
                        <a:pt x="891393" y="726219"/>
                        <a:pt x="891393" y="730109"/>
                      </a:cubicBezTo>
                      <a:cubicBezTo>
                        <a:pt x="891393" y="733998"/>
                        <a:pt x="888481" y="736776"/>
                        <a:pt x="885085" y="736776"/>
                      </a:cubicBezTo>
                      <a:cubicBezTo>
                        <a:pt x="881688" y="736776"/>
                        <a:pt x="878777" y="733998"/>
                        <a:pt x="878777" y="730109"/>
                      </a:cubicBezTo>
                      <a:cubicBezTo>
                        <a:pt x="878777" y="726219"/>
                        <a:pt x="881688" y="722885"/>
                        <a:pt x="885085" y="722885"/>
                      </a:cubicBezTo>
                      <a:close/>
                      <a:moveTo>
                        <a:pt x="617230" y="722885"/>
                      </a:moveTo>
                      <a:cubicBezTo>
                        <a:pt x="620627" y="722885"/>
                        <a:pt x="623538" y="726219"/>
                        <a:pt x="623538" y="730109"/>
                      </a:cubicBezTo>
                      <a:cubicBezTo>
                        <a:pt x="623538" y="733998"/>
                        <a:pt x="620627" y="736776"/>
                        <a:pt x="617230" y="736776"/>
                      </a:cubicBezTo>
                      <a:cubicBezTo>
                        <a:pt x="613833" y="736776"/>
                        <a:pt x="610922" y="733998"/>
                        <a:pt x="610922" y="730109"/>
                      </a:cubicBezTo>
                      <a:cubicBezTo>
                        <a:pt x="610922" y="726219"/>
                        <a:pt x="613833" y="722885"/>
                        <a:pt x="617230" y="722885"/>
                      </a:cubicBezTo>
                      <a:close/>
                      <a:moveTo>
                        <a:pt x="597820" y="722885"/>
                      </a:moveTo>
                      <a:cubicBezTo>
                        <a:pt x="601217" y="722885"/>
                        <a:pt x="604129" y="726219"/>
                        <a:pt x="604129" y="730109"/>
                      </a:cubicBezTo>
                      <a:cubicBezTo>
                        <a:pt x="604129" y="733998"/>
                        <a:pt x="601217" y="736776"/>
                        <a:pt x="597820" y="736776"/>
                      </a:cubicBezTo>
                      <a:cubicBezTo>
                        <a:pt x="594424" y="736776"/>
                        <a:pt x="591998" y="733998"/>
                        <a:pt x="591998" y="730109"/>
                      </a:cubicBezTo>
                      <a:cubicBezTo>
                        <a:pt x="591998" y="726219"/>
                        <a:pt x="594424" y="722885"/>
                        <a:pt x="597820" y="722885"/>
                      </a:cubicBezTo>
                      <a:close/>
                      <a:moveTo>
                        <a:pt x="578896" y="722885"/>
                      </a:moveTo>
                      <a:cubicBezTo>
                        <a:pt x="582293" y="722885"/>
                        <a:pt x="585204" y="726219"/>
                        <a:pt x="585204" y="730109"/>
                      </a:cubicBezTo>
                      <a:cubicBezTo>
                        <a:pt x="585204" y="733998"/>
                        <a:pt x="582293" y="736776"/>
                        <a:pt x="578896" y="736776"/>
                      </a:cubicBezTo>
                      <a:cubicBezTo>
                        <a:pt x="575499" y="736776"/>
                        <a:pt x="572588" y="733998"/>
                        <a:pt x="572588" y="730109"/>
                      </a:cubicBezTo>
                      <a:cubicBezTo>
                        <a:pt x="572588" y="726219"/>
                        <a:pt x="575499" y="722885"/>
                        <a:pt x="578896" y="722885"/>
                      </a:cubicBezTo>
                      <a:close/>
                      <a:moveTo>
                        <a:pt x="559971" y="722885"/>
                      </a:moveTo>
                      <a:cubicBezTo>
                        <a:pt x="563368" y="722885"/>
                        <a:pt x="565794" y="726219"/>
                        <a:pt x="565794" y="730109"/>
                      </a:cubicBezTo>
                      <a:cubicBezTo>
                        <a:pt x="565794" y="733998"/>
                        <a:pt x="563368" y="736776"/>
                        <a:pt x="559971" y="736776"/>
                      </a:cubicBezTo>
                      <a:cubicBezTo>
                        <a:pt x="556089" y="736776"/>
                        <a:pt x="553663" y="733998"/>
                        <a:pt x="553663" y="730109"/>
                      </a:cubicBezTo>
                      <a:cubicBezTo>
                        <a:pt x="553663" y="726219"/>
                        <a:pt x="556089" y="722885"/>
                        <a:pt x="559971" y="722885"/>
                      </a:cubicBezTo>
                      <a:close/>
                      <a:moveTo>
                        <a:pt x="540562" y="722885"/>
                      </a:moveTo>
                      <a:cubicBezTo>
                        <a:pt x="543958" y="722885"/>
                        <a:pt x="546870" y="726219"/>
                        <a:pt x="546870" y="730109"/>
                      </a:cubicBezTo>
                      <a:cubicBezTo>
                        <a:pt x="546870" y="733998"/>
                        <a:pt x="543958" y="736776"/>
                        <a:pt x="540562" y="736776"/>
                      </a:cubicBezTo>
                      <a:cubicBezTo>
                        <a:pt x="537165" y="736776"/>
                        <a:pt x="534254" y="733998"/>
                        <a:pt x="534254" y="730109"/>
                      </a:cubicBezTo>
                      <a:cubicBezTo>
                        <a:pt x="534254" y="726219"/>
                        <a:pt x="537165" y="722885"/>
                        <a:pt x="540562" y="722885"/>
                      </a:cubicBezTo>
                      <a:close/>
                      <a:moveTo>
                        <a:pt x="521637" y="722885"/>
                      </a:moveTo>
                      <a:cubicBezTo>
                        <a:pt x="525034" y="722885"/>
                        <a:pt x="527460" y="726219"/>
                        <a:pt x="527460" y="730109"/>
                      </a:cubicBezTo>
                      <a:cubicBezTo>
                        <a:pt x="527460" y="733998"/>
                        <a:pt x="525034" y="736776"/>
                        <a:pt x="521637" y="736776"/>
                      </a:cubicBezTo>
                      <a:cubicBezTo>
                        <a:pt x="518241" y="736776"/>
                        <a:pt x="515329" y="733998"/>
                        <a:pt x="515329" y="730109"/>
                      </a:cubicBezTo>
                      <a:cubicBezTo>
                        <a:pt x="515329" y="726219"/>
                        <a:pt x="518241" y="722885"/>
                        <a:pt x="521637" y="722885"/>
                      </a:cubicBezTo>
                      <a:close/>
                      <a:moveTo>
                        <a:pt x="502227" y="722885"/>
                      </a:moveTo>
                      <a:cubicBezTo>
                        <a:pt x="505624" y="722885"/>
                        <a:pt x="508536" y="726219"/>
                        <a:pt x="508536" y="730109"/>
                      </a:cubicBezTo>
                      <a:cubicBezTo>
                        <a:pt x="508536" y="733998"/>
                        <a:pt x="505624" y="736776"/>
                        <a:pt x="502227" y="736776"/>
                      </a:cubicBezTo>
                      <a:cubicBezTo>
                        <a:pt x="498831" y="736776"/>
                        <a:pt x="496405" y="733998"/>
                        <a:pt x="496405" y="730109"/>
                      </a:cubicBezTo>
                      <a:cubicBezTo>
                        <a:pt x="496405" y="726219"/>
                        <a:pt x="498831" y="722885"/>
                        <a:pt x="502227" y="722885"/>
                      </a:cubicBezTo>
                      <a:close/>
                      <a:moveTo>
                        <a:pt x="483303" y="722885"/>
                      </a:moveTo>
                      <a:cubicBezTo>
                        <a:pt x="486700" y="722885"/>
                        <a:pt x="489611" y="726219"/>
                        <a:pt x="489611" y="730109"/>
                      </a:cubicBezTo>
                      <a:cubicBezTo>
                        <a:pt x="489611" y="733998"/>
                        <a:pt x="486700" y="736776"/>
                        <a:pt x="483303" y="736776"/>
                      </a:cubicBezTo>
                      <a:cubicBezTo>
                        <a:pt x="479906" y="736776"/>
                        <a:pt x="476995" y="733998"/>
                        <a:pt x="476995" y="730109"/>
                      </a:cubicBezTo>
                      <a:cubicBezTo>
                        <a:pt x="476995" y="726219"/>
                        <a:pt x="479906" y="722885"/>
                        <a:pt x="483303" y="722885"/>
                      </a:cubicBezTo>
                      <a:close/>
                      <a:moveTo>
                        <a:pt x="999602" y="701215"/>
                      </a:moveTo>
                      <a:cubicBezTo>
                        <a:pt x="1002999" y="701215"/>
                        <a:pt x="1005910" y="703994"/>
                        <a:pt x="1005910" y="707883"/>
                      </a:cubicBezTo>
                      <a:cubicBezTo>
                        <a:pt x="1005910" y="711773"/>
                        <a:pt x="1002999" y="715106"/>
                        <a:pt x="999602" y="715106"/>
                      </a:cubicBezTo>
                      <a:cubicBezTo>
                        <a:pt x="996206" y="715106"/>
                        <a:pt x="993779" y="711773"/>
                        <a:pt x="993779" y="707883"/>
                      </a:cubicBezTo>
                      <a:cubicBezTo>
                        <a:pt x="993779" y="703994"/>
                        <a:pt x="996206" y="701215"/>
                        <a:pt x="999602" y="701215"/>
                      </a:cubicBezTo>
                      <a:close/>
                      <a:moveTo>
                        <a:pt x="1019012" y="700660"/>
                      </a:moveTo>
                      <a:cubicBezTo>
                        <a:pt x="1022409" y="700660"/>
                        <a:pt x="1024835" y="703994"/>
                        <a:pt x="1024835" y="707883"/>
                      </a:cubicBezTo>
                      <a:cubicBezTo>
                        <a:pt x="1024835" y="711773"/>
                        <a:pt x="1022409" y="715106"/>
                        <a:pt x="1019012" y="715106"/>
                      </a:cubicBezTo>
                      <a:cubicBezTo>
                        <a:pt x="1015615" y="715106"/>
                        <a:pt x="1012704" y="711773"/>
                        <a:pt x="1012704" y="707883"/>
                      </a:cubicBezTo>
                      <a:cubicBezTo>
                        <a:pt x="1012704" y="703994"/>
                        <a:pt x="1015615" y="700660"/>
                        <a:pt x="1019012" y="700660"/>
                      </a:cubicBezTo>
                      <a:close/>
                      <a:moveTo>
                        <a:pt x="980678" y="700660"/>
                      </a:moveTo>
                      <a:cubicBezTo>
                        <a:pt x="984074" y="700660"/>
                        <a:pt x="986986" y="703994"/>
                        <a:pt x="986986" y="707883"/>
                      </a:cubicBezTo>
                      <a:cubicBezTo>
                        <a:pt x="986986" y="711773"/>
                        <a:pt x="984074" y="715106"/>
                        <a:pt x="980678" y="715106"/>
                      </a:cubicBezTo>
                      <a:cubicBezTo>
                        <a:pt x="977281" y="715106"/>
                        <a:pt x="974370" y="711773"/>
                        <a:pt x="974370" y="707883"/>
                      </a:cubicBezTo>
                      <a:cubicBezTo>
                        <a:pt x="974370" y="703994"/>
                        <a:pt x="977281" y="700660"/>
                        <a:pt x="980678" y="700660"/>
                      </a:cubicBezTo>
                      <a:close/>
                      <a:moveTo>
                        <a:pt x="961268" y="700660"/>
                      </a:moveTo>
                      <a:cubicBezTo>
                        <a:pt x="964665" y="700660"/>
                        <a:pt x="967576" y="703994"/>
                        <a:pt x="967576" y="707883"/>
                      </a:cubicBezTo>
                      <a:cubicBezTo>
                        <a:pt x="967576" y="711773"/>
                        <a:pt x="964665" y="715106"/>
                        <a:pt x="961268" y="715106"/>
                      </a:cubicBezTo>
                      <a:cubicBezTo>
                        <a:pt x="957871" y="715106"/>
                        <a:pt x="955445" y="711773"/>
                        <a:pt x="955445" y="707883"/>
                      </a:cubicBezTo>
                      <a:cubicBezTo>
                        <a:pt x="955445" y="703994"/>
                        <a:pt x="957871" y="700660"/>
                        <a:pt x="961268" y="700660"/>
                      </a:cubicBezTo>
                      <a:close/>
                      <a:moveTo>
                        <a:pt x="942343" y="700660"/>
                      </a:moveTo>
                      <a:cubicBezTo>
                        <a:pt x="945740" y="700660"/>
                        <a:pt x="948652" y="703994"/>
                        <a:pt x="948652" y="707883"/>
                      </a:cubicBezTo>
                      <a:cubicBezTo>
                        <a:pt x="948652" y="711773"/>
                        <a:pt x="945740" y="715106"/>
                        <a:pt x="942343" y="715106"/>
                      </a:cubicBezTo>
                      <a:cubicBezTo>
                        <a:pt x="938947" y="715106"/>
                        <a:pt x="936035" y="711773"/>
                        <a:pt x="936035" y="707883"/>
                      </a:cubicBezTo>
                      <a:cubicBezTo>
                        <a:pt x="936035" y="703994"/>
                        <a:pt x="938947" y="700660"/>
                        <a:pt x="942343" y="700660"/>
                      </a:cubicBezTo>
                      <a:close/>
                      <a:moveTo>
                        <a:pt x="923419" y="700660"/>
                      </a:moveTo>
                      <a:cubicBezTo>
                        <a:pt x="926816" y="700660"/>
                        <a:pt x="929242" y="703994"/>
                        <a:pt x="929242" y="707883"/>
                      </a:cubicBezTo>
                      <a:cubicBezTo>
                        <a:pt x="929242" y="711773"/>
                        <a:pt x="926816" y="715106"/>
                        <a:pt x="923419" y="715106"/>
                      </a:cubicBezTo>
                      <a:cubicBezTo>
                        <a:pt x="920022" y="715106"/>
                        <a:pt x="917111" y="711773"/>
                        <a:pt x="917111" y="707883"/>
                      </a:cubicBezTo>
                      <a:cubicBezTo>
                        <a:pt x="917111" y="703994"/>
                        <a:pt x="920022" y="700660"/>
                        <a:pt x="923419" y="700660"/>
                      </a:cubicBezTo>
                      <a:close/>
                      <a:moveTo>
                        <a:pt x="904009" y="700660"/>
                      </a:moveTo>
                      <a:cubicBezTo>
                        <a:pt x="907406" y="700660"/>
                        <a:pt x="910317" y="703994"/>
                        <a:pt x="910317" y="707883"/>
                      </a:cubicBezTo>
                      <a:cubicBezTo>
                        <a:pt x="910317" y="711773"/>
                        <a:pt x="907406" y="715106"/>
                        <a:pt x="904009" y="715106"/>
                      </a:cubicBezTo>
                      <a:cubicBezTo>
                        <a:pt x="900613" y="715106"/>
                        <a:pt x="897701" y="711773"/>
                        <a:pt x="897701" y="707883"/>
                      </a:cubicBezTo>
                      <a:cubicBezTo>
                        <a:pt x="897701" y="703994"/>
                        <a:pt x="900613" y="700660"/>
                        <a:pt x="904009" y="700660"/>
                      </a:cubicBezTo>
                      <a:close/>
                      <a:moveTo>
                        <a:pt x="885085" y="700660"/>
                      </a:moveTo>
                      <a:cubicBezTo>
                        <a:pt x="888481" y="700660"/>
                        <a:pt x="891393" y="703994"/>
                        <a:pt x="891393" y="707883"/>
                      </a:cubicBezTo>
                      <a:cubicBezTo>
                        <a:pt x="891393" y="711773"/>
                        <a:pt x="888481" y="715106"/>
                        <a:pt x="885085" y="715106"/>
                      </a:cubicBezTo>
                      <a:cubicBezTo>
                        <a:pt x="881688" y="715106"/>
                        <a:pt x="878777" y="711773"/>
                        <a:pt x="878777" y="707883"/>
                      </a:cubicBezTo>
                      <a:cubicBezTo>
                        <a:pt x="878777" y="703994"/>
                        <a:pt x="881688" y="700660"/>
                        <a:pt x="885085" y="700660"/>
                      </a:cubicBezTo>
                      <a:close/>
                      <a:moveTo>
                        <a:pt x="617230" y="700660"/>
                      </a:moveTo>
                      <a:cubicBezTo>
                        <a:pt x="620627" y="700660"/>
                        <a:pt x="623538" y="703994"/>
                        <a:pt x="623538" y="707883"/>
                      </a:cubicBezTo>
                      <a:cubicBezTo>
                        <a:pt x="623538" y="711773"/>
                        <a:pt x="620627" y="715106"/>
                        <a:pt x="617230" y="715106"/>
                      </a:cubicBezTo>
                      <a:cubicBezTo>
                        <a:pt x="613833" y="715106"/>
                        <a:pt x="610922" y="711773"/>
                        <a:pt x="610922" y="707883"/>
                      </a:cubicBezTo>
                      <a:cubicBezTo>
                        <a:pt x="610922" y="703994"/>
                        <a:pt x="613833" y="700660"/>
                        <a:pt x="617230" y="700660"/>
                      </a:cubicBezTo>
                      <a:close/>
                      <a:moveTo>
                        <a:pt x="597820" y="700660"/>
                      </a:moveTo>
                      <a:cubicBezTo>
                        <a:pt x="601217" y="700660"/>
                        <a:pt x="604129" y="703994"/>
                        <a:pt x="604129" y="707883"/>
                      </a:cubicBezTo>
                      <a:cubicBezTo>
                        <a:pt x="604129" y="711773"/>
                        <a:pt x="601217" y="715106"/>
                        <a:pt x="597820" y="715106"/>
                      </a:cubicBezTo>
                      <a:cubicBezTo>
                        <a:pt x="594424" y="715106"/>
                        <a:pt x="591998" y="711773"/>
                        <a:pt x="591998" y="707883"/>
                      </a:cubicBezTo>
                      <a:cubicBezTo>
                        <a:pt x="591998" y="703994"/>
                        <a:pt x="594424" y="700660"/>
                        <a:pt x="597820" y="700660"/>
                      </a:cubicBezTo>
                      <a:close/>
                      <a:moveTo>
                        <a:pt x="578896" y="700660"/>
                      </a:moveTo>
                      <a:cubicBezTo>
                        <a:pt x="582293" y="700660"/>
                        <a:pt x="585204" y="703994"/>
                        <a:pt x="585204" y="707883"/>
                      </a:cubicBezTo>
                      <a:cubicBezTo>
                        <a:pt x="585204" y="711773"/>
                        <a:pt x="582293" y="715106"/>
                        <a:pt x="578896" y="715106"/>
                      </a:cubicBezTo>
                      <a:cubicBezTo>
                        <a:pt x="575499" y="715106"/>
                        <a:pt x="572588" y="711773"/>
                        <a:pt x="572588" y="707883"/>
                      </a:cubicBezTo>
                      <a:cubicBezTo>
                        <a:pt x="572588" y="703994"/>
                        <a:pt x="575499" y="700660"/>
                        <a:pt x="578896" y="700660"/>
                      </a:cubicBezTo>
                      <a:close/>
                      <a:moveTo>
                        <a:pt x="559971" y="700660"/>
                      </a:moveTo>
                      <a:cubicBezTo>
                        <a:pt x="563368" y="700660"/>
                        <a:pt x="565794" y="703994"/>
                        <a:pt x="565794" y="707883"/>
                      </a:cubicBezTo>
                      <a:cubicBezTo>
                        <a:pt x="565794" y="711773"/>
                        <a:pt x="563368" y="715106"/>
                        <a:pt x="559971" y="715106"/>
                      </a:cubicBezTo>
                      <a:cubicBezTo>
                        <a:pt x="556089" y="715106"/>
                        <a:pt x="553663" y="711773"/>
                        <a:pt x="553663" y="707883"/>
                      </a:cubicBezTo>
                      <a:cubicBezTo>
                        <a:pt x="553663" y="703994"/>
                        <a:pt x="556089" y="700660"/>
                        <a:pt x="559971" y="700660"/>
                      </a:cubicBezTo>
                      <a:close/>
                      <a:moveTo>
                        <a:pt x="540562" y="700660"/>
                      </a:moveTo>
                      <a:cubicBezTo>
                        <a:pt x="543958" y="700660"/>
                        <a:pt x="546870" y="703994"/>
                        <a:pt x="546870" y="707883"/>
                      </a:cubicBezTo>
                      <a:cubicBezTo>
                        <a:pt x="546870" y="711773"/>
                        <a:pt x="543958" y="715106"/>
                        <a:pt x="540562" y="715106"/>
                      </a:cubicBezTo>
                      <a:cubicBezTo>
                        <a:pt x="537165" y="715106"/>
                        <a:pt x="534254" y="711773"/>
                        <a:pt x="534254" y="707883"/>
                      </a:cubicBezTo>
                      <a:cubicBezTo>
                        <a:pt x="534254" y="703994"/>
                        <a:pt x="537165" y="700660"/>
                        <a:pt x="540562" y="700660"/>
                      </a:cubicBezTo>
                      <a:close/>
                      <a:moveTo>
                        <a:pt x="521637" y="700660"/>
                      </a:moveTo>
                      <a:cubicBezTo>
                        <a:pt x="525034" y="700660"/>
                        <a:pt x="527460" y="703994"/>
                        <a:pt x="527460" y="707883"/>
                      </a:cubicBezTo>
                      <a:cubicBezTo>
                        <a:pt x="527460" y="711773"/>
                        <a:pt x="525034" y="715106"/>
                        <a:pt x="521637" y="715106"/>
                      </a:cubicBezTo>
                      <a:cubicBezTo>
                        <a:pt x="518241" y="715106"/>
                        <a:pt x="515329" y="711773"/>
                        <a:pt x="515329" y="707883"/>
                      </a:cubicBezTo>
                      <a:cubicBezTo>
                        <a:pt x="515329" y="703994"/>
                        <a:pt x="518241" y="700660"/>
                        <a:pt x="521637" y="700660"/>
                      </a:cubicBezTo>
                      <a:close/>
                      <a:moveTo>
                        <a:pt x="502227" y="700660"/>
                      </a:moveTo>
                      <a:cubicBezTo>
                        <a:pt x="505624" y="700660"/>
                        <a:pt x="508536" y="703994"/>
                        <a:pt x="508536" y="707883"/>
                      </a:cubicBezTo>
                      <a:cubicBezTo>
                        <a:pt x="508536" y="711773"/>
                        <a:pt x="505624" y="715106"/>
                        <a:pt x="502227" y="715106"/>
                      </a:cubicBezTo>
                      <a:cubicBezTo>
                        <a:pt x="498831" y="715106"/>
                        <a:pt x="496405" y="711773"/>
                        <a:pt x="496405" y="707883"/>
                      </a:cubicBezTo>
                      <a:cubicBezTo>
                        <a:pt x="496405" y="703994"/>
                        <a:pt x="498831" y="700660"/>
                        <a:pt x="502227" y="700660"/>
                      </a:cubicBezTo>
                      <a:close/>
                      <a:moveTo>
                        <a:pt x="483303" y="700660"/>
                      </a:moveTo>
                      <a:cubicBezTo>
                        <a:pt x="486700" y="700660"/>
                        <a:pt x="489611" y="703994"/>
                        <a:pt x="489611" y="707883"/>
                      </a:cubicBezTo>
                      <a:cubicBezTo>
                        <a:pt x="489611" y="711773"/>
                        <a:pt x="486700" y="715106"/>
                        <a:pt x="483303" y="715106"/>
                      </a:cubicBezTo>
                      <a:cubicBezTo>
                        <a:pt x="479906" y="715106"/>
                        <a:pt x="476995" y="711773"/>
                        <a:pt x="476995" y="707883"/>
                      </a:cubicBezTo>
                      <a:cubicBezTo>
                        <a:pt x="476995" y="703994"/>
                        <a:pt x="479906" y="700660"/>
                        <a:pt x="483303" y="700660"/>
                      </a:cubicBezTo>
                      <a:close/>
                      <a:moveTo>
                        <a:pt x="463893" y="700660"/>
                      </a:moveTo>
                      <a:cubicBezTo>
                        <a:pt x="467290" y="700660"/>
                        <a:pt x="470201" y="703994"/>
                        <a:pt x="470201" y="707883"/>
                      </a:cubicBezTo>
                      <a:cubicBezTo>
                        <a:pt x="470201" y="711773"/>
                        <a:pt x="467290" y="715106"/>
                        <a:pt x="463893" y="715106"/>
                      </a:cubicBezTo>
                      <a:cubicBezTo>
                        <a:pt x="460497" y="715106"/>
                        <a:pt x="458070" y="711773"/>
                        <a:pt x="458070" y="707883"/>
                      </a:cubicBezTo>
                      <a:cubicBezTo>
                        <a:pt x="458070" y="703994"/>
                        <a:pt x="460497" y="700660"/>
                        <a:pt x="463893" y="700660"/>
                      </a:cubicBezTo>
                      <a:close/>
                      <a:moveTo>
                        <a:pt x="1019012" y="678990"/>
                      </a:moveTo>
                      <a:cubicBezTo>
                        <a:pt x="1022409" y="678990"/>
                        <a:pt x="1024835" y="682324"/>
                        <a:pt x="1024835" y="686213"/>
                      </a:cubicBezTo>
                      <a:cubicBezTo>
                        <a:pt x="1024835" y="690103"/>
                        <a:pt x="1022409" y="693436"/>
                        <a:pt x="1019012" y="693436"/>
                      </a:cubicBezTo>
                      <a:cubicBezTo>
                        <a:pt x="1015615" y="693436"/>
                        <a:pt x="1012704" y="690103"/>
                        <a:pt x="1012704" y="686213"/>
                      </a:cubicBezTo>
                      <a:cubicBezTo>
                        <a:pt x="1012704" y="682324"/>
                        <a:pt x="1015615" y="678990"/>
                        <a:pt x="1019012" y="678990"/>
                      </a:cubicBezTo>
                      <a:close/>
                      <a:moveTo>
                        <a:pt x="999602" y="678990"/>
                      </a:moveTo>
                      <a:cubicBezTo>
                        <a:pt x="1002999" y="678990"/>
                        <a:pt x="1005910" y="682324"/>
                        <a:pt x="1005910" y="686213"/>
                      </a:cubicBezTo>
                      <a:cubicBezTo>
                        <a:pt x="1005910" y="690103"/>
                        <a:pt x="1002999" y="693436"/>
                        <a:pt x="999602" y="693436"/>
                      </a:cubicBezTo>
                      <a:cubicBezTo>
                        <a:pt x="996206" y="693436"/>
                        <a:pt x="993779" y="690103"/>
                        <a:pt x="993779" y="686213"/>
                      </a:cubicBezTo>
                      <a:cubicBezTo>
                        <a:pt x="993779" y="682324"/>
                        <a:pt x="996206" y="678990"/>
                        <a:pt x="999602" y="678990"/>
                      </a:cubicBezTo>
                      <a:close/>
                      <a:moveTo>
                        <a:pt x="980678" y="678990"/>
                      </a:moveTo>
                      <a:cubicBezTo>
                        <a:pt x="984074" y="678990"/>
                        <a:pt x="986986" y="682324"/>
                        <a:pt x="986986" y="686213"/>
                      </a:cubicBezTo>
                      <a:cubicBezTo>
                        <a:pt x="986986" y="690103"/>
                        <a:pt x="984074" y="693436"/>
                        <a:pt x="980678" y="693436"/>
                      </a:cubicBezTo>
                      <a:cubicBezTo>
                        <a:pt x="977281" y="693436"/>
                        <a:pt x="974370" y="690103"/>
                        <a:pt x="974370" y="686213"/>
                      </a:cubicBezTo>
                      <a:cubicBezTo>
                        <a:pt x="974370" y="682324"/>
                        <a:pt x="977281" y="678990"/>
                        <a:pt x="980678" y="678990"/>
                      </a:cubicBezTo>
                      <a:close/>
                      <a:moveTo>
                        <a:pt x="961268" y="678990"/>
                      </a:moveTo>
                      <a:cubicBezTo>
                        <a:pt x="964665" y="678990"/>
                        <a:pt x="967576" y="682324"/>
                        <a:pt x="967576" y="686213"/>
                      </a:cubicBezTo>
                      <a:cubicBezTo>
                        <a:pt x="967576" y="690103"/>
                        <a:pt x="964665" y="693436"/>
                        <a:pt x="961268" y="693436"/>
                      </a:cubicBezTo>
                      <a:cubicBezTo>
                        <a:pt x="957871" y="693436"/>
                        <a:pt x="955445" y="690103"/>
                        <a:pt x="955445" y="686213"/>
                      </a:cubicBezTo>
                      <a:cubicBezTo>
                        <a:pt x="955445" y="682324"/>
                        <a:pt x="957871" y="678990"/>
                        <a:pt x="961268" y="678990"/>
                      </a:cubicBezTo>
                      <a:close/>
                      <a:moveTo>
                        <a:pt x="942343" y="678990"/>
                      </a:moveTo>
                      <a:cubicBezTo>
                        <a:pt x="945740" y="678990"/>
                        <a:pt x="948652" y="682324"/>
                        <a:pt x="948652" y="686213"/>
                      </a:cubicBezTo>
                      <a:cubicBezTo>
                        <a:pt x="948652" y="690103"/>
                        <a:pt x="945740" y="693436"/>
                        <a:pt x="942343" y="693436"/>
                      </a:cubicBezTo>
                      <a:cubicBezTo>
                        <a:pt x="938947" y="693436"/>
                        <a:pt x="936035" y="690103"/>
                        <a:pt x="936035" y="686213"/>
                      </a:cubicBezTo>
                      <a:cubicBezTo>
                        <a:pt x="936035" y="682324"/>
                        <a:pt x="938947" y="678990"/>
                        <a:pt x="942343" y="678990"/>
                      </a:cubicBezTo>
                      <a:close/>
                      <a:moveTo>
                        <a:pt x="923419" y="678990"/>
                      </a:moveTo>
                      <a:cubicBezTo>
                        <a:pt x="926816" y="678990"/>
                        <a:pt x="929242" y="682324"/>
                        <a:pt x="929242" y="686213"/>
                      </a:cubicBezTo>
                      <a:cubicBezTo>
                        <a:pt x="929242" y="690103"/>
                        <a:pt x="926816" y="693436"/>
                        <a:pt x="923419" y="693436"/>
                      </a:cubicBezTo>
                      <a:cubicBezTo>
                        <a:pt x="920022" y="693436"/>
                        <a:pt x="917111" y="690103"/>
                        <a:pt x="917111" y="686213"/>
                      </a:cubicBezTo>
                      <a:cubicBezTo>
                        <a:pt x="917111" y="682324"/>
                        <a:pt x="920022" y="678990"/>
                        <a:pt x="923419" y="678990"/>
                      </a:cubicBezTo>
                      <a:close/>
                      <a:moveTo>
                        <a:pt x="904009" y="678990"/>
                      </a:moveTo>
                      <a:cubicBezTo>
                        <a:pt x="907406" y="678990"/>
                        <a:pt x="910317" y="682324"/>
                        <a:pt x="910317" y="686213"/>
                      </a:cubicBezTo>
                      <a:cubicBezTo>
                        <a:pt x="910317" y="690103"/>
                        <a:pt x="907406" y="693436"/>
                        <a:pt x="904009" y="693436"/>
                      </a:cubicBezTo>
                      <a:cubicBezTo>
                        <a:pt x="900613" y="693436"/>
                        <a:pt x="897701" y="690103"/>
                        <a:pt x="897701" y="686213"/>
                      </a:cubicBezTo>
                      <a:cubicBezTo>
                        <a:pt x="897701" y="682324"/>
                        <a:pt x="900613" y="678990"/>
                        <a:pt x="904009" y="678990"/>
                      </a:cubicBezTo>
                      <a:close/>
                      <a:moveTo>
                        <a:pt x="636155" y="678990"/>
                      </a:moveTo>
                      <a:cubicBezTo>
                        <a:pt x="639551" y="678990"/>
                        <a:pt x="642463" y="682324"/>
                        <a:pt x="642463" y="686213"/>
                      </a:cubicBezTo>
                      <a:cubicBezTo>
                        <a:pt x="642463" y="690103"/>
                        <a:pt x="639551" y="693436"/>
                        <a:pt x="636155" y="693436"/>
                      </a:cubicBezTo>
                      <a:cubicBezTo>
                        <a:pt x="632758" y="693436"/>
                        <a:pt x="629847" y="690103"/>
                        <a:pt x="629847" y="686213"/>
                      </a:cubicBezTo>
                      <a:cubicBezTo>
                        <a:pt x="629847" y="682324"/>
                        <a:pt x="632758" y="678990"/>
                        <a:pt x="636155" y="678990"/>
                      </a:cubicBezTo>
                      <a:close/>
                      <a:moveTo>
                        <a:pt x="617230" y="678990"/>
                      </a:moveTo>
                      <a:cubicBezTo>
                        <a:pt x="620627" y="678990"/>
                        <a:pt x="623538" y="682324"/>
                        <a:pt x="623538" y="686213"/>
                      </a:cubicBezTo>
                      <a:cubicBezTo>
                        <a:pt x="623538" y="690103"/>
                        <a:pt x="620627" y="693436"/>
                        <a:pt x="617230" y="693436"/>
                      </a:cubicBezTo>
                      <a:cubicBezTo>
                        <a:pt x="613833" y="693436"/>
                        <a:pt x="610922" y="690103"/>
                        <a:pt x="610922" y="686213"/>
                      </a:cubicBezTo>
                      <a:cubicBezTo>
                        <a:pt x="610922" y="682324"/>
                        <a:pt x="613833" y="678990"/>
                        <a:pt x="617230" y="678990"/>
                      </a:cubicBezTo>
                      <a:close/>
                      <a:moveTo>
                        <a:pt x="597820" y="678990"/>
                      </a:moveTo>
                      <a:cubicBezTo>
                        <a:pt x="601217" y="678990"/>
                        <a:pt x="604129" y="682324"/>
                        <a:pt x="604129" y="686213"/>
                      </a:cubicBezTo>
                      <a:cubicBezTo>
                        <a:pt x="604129" y="690103"/>
                        <a:pt x="601217" y="693436"/>
                        <a:pt x="597820" y="693436"/>
                      </a:cubicBezTo>
                      <a:cubicBezTo>
                        <a:pt x="594424" y="693436"/>
                        <a:pt x="591998" y="690103"/>
                        <a:pt x="591998" y="686213"/>
                      </a:cubicBezTo>
                      <a:cubicBezTo>
                        <a:pt x="591998" y="682324"/>
                        <a:pt x="594424" y="678990"/>
                        <a:pt x="597820" y="678990"/>
                      </a:cubicBezTo>
                      <a:close/>
                      <a:moveTo>
                        <a:pt x="578896" y="678990"/>
                      </a:moveTo>
                      <a:cubicBezTo>
                        <a:pt x="582293" y="678990"/>
                        <a:pt x="585204" y="682324"/>
                        <a:pt x="585204" y="686213"/>
                      </a:cubicBezTo>
                      <a:cubicBezTo>
                        <a:pt x="585204" y="690103"/>
                        <a:pt x="582293" y="693436"/>
                        <a:pt x="578896" y="693436"/>
                      </a:cubicBezTo>
                      <a:cubicBezTo>
                        <a:pt x="575499" y="693436"/>
                        <a:pt x="572588" y="690103"/>
                        <a:pt x="572588" y="686213"/>
                      </a:cubicBezTo>
                      <a:cubicBezTo>
                        <a:pt x="572588" y="682324"/>
                        <a:pt x="575499" y="678990"/>
                        <a:pt x="578896" y="678990"/>
                      </a:cubicBezTo>
                      <a:close/>
                      <a:moveTo>
                        <a:pt x="559971" y="678990"/>
                      </a:moveTo>
                      <a:cubicBezTo>
                        <a:pt x="563368" y="678990"/>
                        <a:pt x="565794" y="682324"/>
                        <a:pt x="565794" y="686213"/>
                      </a:cubicBezTo>
                      <a:cubicBezTo>
                        <a:pt x="565794" y="690103"/>
                        <a:pt x="563368" y="693436"/>
                        <a:pt x="559971" y="693436"/>
                      </a:cubicBezTo>
                      <a:cubicBezTo>
                        <a:pt x="556089" y="693436"/>
                        <a:pt x="553663" y="690103"/>
                        <a:pt x="553663" y="686213"/>
                      </a:cubicBezTo>
                      <a:cubicBezTo>
                        <a:pt x="553663" y="682324"/>
                        <a:pt x="556089" y="678990"/>
                        <a:pt x="559971" y="678990"/>
                      </a:cubicBezTo>
                      <a:close/>
                      <a:moveTo>
                        <a:pt x="540562" y="678990"/>
                      </a:moveTo>
                      <a:cubicBezTo>
                        <a:pt x="543958" y="678990"/>
                        <a:pt x="546870" y="682324"/>
                        <a:pt x="546870" y="686213"/>
                      </a:cubicBezTo>
                      <a:cubicBezTo>
                        <a:pt x="546870" y="690103"/>
                        <a:pt x="543958" y="693436"/>
                        <a:pt x="540562" y="693436"/>
                      </a:cubicBezTo>
                      <a:cubicBezTo>
                        <a:pt x="537165" y="693436"/>
                        <a:pt x="534254" y="690103"/>
                        <a:pt x="534254" y="686213"/>
                      </a:cubicBezTo>
                      <a:cubicBezTo>
                        <a:pt x="534254" y="682324"/>
                        <a:pt x="537165" y="678990"/>
                        <a:pt x="540562" y="678990"/>
                      </a:cubicBezTo>
                      <a:close/>
                      <a:moveTo>
                        <a:pt x="521637" y="678990"/>
                      </a:moveTo>
                      <a:cubicBezTo>
                        <a:pt x="525034" y="678990"/>
                        <a:pt x="527460" y="682324"/>
                        <a:pt x="527460" y="686213"/>
                      </a:cubicBezTo>
                      <a:cubicBezTo>
                        <a:pt x="527460" y="690103"/>
                        <a:pt x="525034" y="693436"/>
                        <a:pt x="521637" y="693436"/>
                      </a:cubicBezTo>
                      <a:cubicBezTo>
                        <a:pt x="518241" y="693436"/>
                        <a:pt x="515329" y="690103"/>
                        <a:pt x="515329" y="686213"/>
                      </a:cubicBezTo>
                      <a:cubicBezTo>
                        <a:pt x="515329" y="682324"/>
                        <a:pt x="518241" y="678990"/>
                        <a:pt x="521637" y="678990"/>
                      </a:cubicBezTo>
                      <a:close/>
                      <a:moveTo>
                        <a:pt x="502227" y="678990"/>
                      </a:moveTo>
                      <a:cubicBezTo>
                        <a:pt x="505624" y="678990"/>
                        <a:pt x="508536" y="682324"/>
                        <a:pt x="508536" y="686213"/>
                      </a:cubicBezTo>
                      <a:cubicBezTo>
                        <a:pt x="508536" y="690103"/>
                        <a:pt x="505624" y="693436"/>
                        <a:pt x="502227" y="693436"/>
                      </a:cubicBezTo>
                      <a:cubicBezTo>
                        <a:pt x="498831" y="693436"/>
                        <a:pt x="496405" y="690103"/>
                        <a:pt x="496405" y="686213"/>
                      </a:cubicBezTo>
                      <a:cubicBezTo>
                        <a:pt x="496405" y="682324"/>
                        <a:pt x="498831" y="678990"/>
                        <a:pt x="502227" y="678990"/>
                      </a:cubicBezTo>
                      <a:close/>
                      <a:moveTo>
                        <a:pt x="483303" y="678990"/>
                      </a:moveTo>
                      <a:cubicBezTo>
                        <a:pt x="486700" y="678990"/>
                        <a:pt x="489611" y="682324"/>
                        <a:pt x="489611" y="686213"/>
                      </a:cubicBezTo>
                      <a:cubicBezTo>
                        <a:pt x="489611" y="690103"/>
                        <a:pt x="486700" y="693436"/>
                        <a:pt x="483303" y="693436"/>
                      </a:cubicBezTo>
                      <a:cubicBezTo>
                        <a:pt x="479906" y="693436"/>
                        <a:pt x="476995" y="690103"/>
                        <a:pt x="476995" y="686213"/>
                      </a:cubicBezTo>
                      <a:cubicBezTo>
                        <a:pt x="476995" y="682324"/>
                        <a:pt x="479906" y="678990"/>
                        <a:pt x="483303" y="678990"/>
                      </a:cubicBezTo>
                      <a:close/>
                      <a:moveTo>
                        <a:pt x="463893" y="678990"/>
                      </a:moveTo>
                      <a:cubicBezTo>
                        <a:pt x="467290" y="678990"/>
                        <a:pt x="470201" y="682324"/>
                        <a:pt x="470201" y="686213"/>
                      </a:cubicBezTo>
                      <a:cubicBezTo>
                        <a:pt x="470201" y="690103"/>
                        <a:pt x="467290" y="693436"/>
                        <a:pt x="463893" y="693436"/>
                      </a:cubicBezTo>
                      <a:cubicBezTo>
                        <a:pt x="460497" y="693436"/>
                        <a:pt x="458070" y="690103"/>
                        <a:pt x="458070" y="686213"/>
                      </a:cubicBezTo>
                      <a:cubicBezTo>
                        <a:pt x="458070" y="682324"/>
                        <a:pt x="460497" y="678990"/>
                        <a:pt x="463893" y="678990"/>
                      </a:cubicBezTo>
                      <a:close/>
                      <a:moveTo>
                        <a:pt x="444969" y="678990"/>
                      </a:moveTo>
                      <a:cubicBezTo>
                        <a:pt x="448365" y="678990"/>
                        <a:pt x="451277" y="682324"/>
                        <a:pt x="451277" y="686213"/>
                      </a:cubicBezTo>
                      <a:cubicBezTo>
                        <a:pt x="451277" y="690103"/>
                        <a:pt x="448365" y="693436"/>
                        <a:pt x="444969" y="693436"/>
                      </a:cubicBezTo>
                      <a:cubicBezTo>
                        <a:pt x="441572" y="693436"/>
                        <a:pt x="438661" y="690103"/>
                        <a:pt x="438661" y="686213"/>
                      </a:cubicBezTo>
                      <a:cubicBezTo>
                        <a:pt x="438661" y="682324"/>
                        <a:pt x="441572" y="678990"/>
                        <a:pt x="444969" y="678990"/>
                      </a:cubicBezTo>
                      <a:close/>
                      <a:moveTo>
                        <a:pt x="426044" y="660098"/>
                      </a:moveTo>
                      <a:cubicBezTo>
                        <a:pt x="427985" y="660098"/>
                        <a:pt x="429441" y="661765"/>
                        <a:pt x="429441" y="663988"/>
                      </a:cubicBezTo>
                      <a:cubicBezTo>
                        <a:pt x="429441" y="666210"/>
                        <a:pt x="427985" y="668433"/>
                        <a:pt x="426044" y="668433"/>
                      </a:cubicBezTo>
                      <a:cubicBezTo>
                        <a:pt x="423618" y="668433"/>
                        <a:pt x="422162" y="666210"/>
                        <a:pt x="422162" y="663988"/>
                      </a:cubicBezTo>
                      <a:cubicBezTo>
                        <a:pt x="422162" y="661765"/>
                        <a:pt x="423618" y="660098"/>
                        <a:pt x="426044" y="660098"/>
                      </a:cubicBezTo>
                      <a:close/>
                      <a:moveTo>
                        <a:pt x="999602" y="657320"/>
                      </a:moveTo>
                      <a:cubicBezTo>
                        <a:pt x="1002999" y="657320"/>
                        <a:pt x="1005910" y="660098"/>
                        <a:pt x="1005910" y="663988"/>
                      </a:cubicBezTo>
                      <a:cubicBezTo>
                        <a:pt x="1005910" y="667877"/>
                        <a:pt x="1002999" y="671211"/>
                        <a:pt x="999602" y="671211"/>
                      </a:cubicBezTo>
                      <a:cubicBezTo>
                        <a:pt x="996206" y="671211"/>
                        <a:pt x="993779" y="667877"/>
                        <a:pt x="993779" y="663988"/>
                      </a:cubicBezTo>
                      <a:cubicBezTo>
                        <a:pt x="993779" y="660098"/>
                        <a:pt x="996206" y="657320"/>
                        <a:pt x="999602" y="657320"/>
                      </a:cubicBezTo>
                      <a:close/>
                      <a:moveTo>
                        <a:pt x="980678" y="657320"/>
                      </a:moveTo>
                      <a:cubicBezTo>
                        <a:pt x="984074" y="657320"/>
                        <a:pt x="986986" y="660098"/>
                        <a:pt x="986986" y="663988"/>
                      </a:cubicBezTo>
                      <a:cubicBezTo>
                        <a:pt x="986986" y="667877"/>
                        <a:pt x="984074" y="671211"/>
                        <a:pt x="980678" y="671211"/>
                      </a:cubicBezTo>
                      <a:cubicBezTo>
                        <a:pt x="977281" y="671211"/>
                        <a:pt x="974370" y="667877"/>
                        <a:pt x="974370" y="663988"/>
                      </a:cubicBezTo>
                      <a:cubicBezTo>
                        <a:pt x="974370" y="660098"/>
                        <a:pt x="977281" y="657320"/>
                        <a:pt x="980678" y="657320"/>
                      </a:cubicBezTo>
                      <a:close/>
                      <a:moveTo>
                        <a:pt x="961268" y="657320"/>
                      </a:moveTo>
                      <a:cubicBezTo>
                        <a:pt x="964665" y="657320"/>
                        <a:pt x="967576" y="660098"/>
                        <a:pt x="967576" y="663988"/>
                      </a:cubicBezTo>
                      <a:cubicBezTo>
                        <a:pt x="967576" y="667877"/>
                        <a:pt x="964665" y="671211"/>
                        <a:pt x="961268" y="671211"/>
                      </a:cubicBezTo>
                      <a:cubicBezTo>
                        <a:pt x="957871" y="671211"/>
                        <a:pt x="955445" y="667877"/>
                        <a:pt x="955445" y="663988"/>
                      </a:cubicBezTo>
                      <a:cubicBezTo>
                        <a:pt x="955445" y="660098"/>
                        <a:pt x="957871" y="657320"/>
                        <a:pt x="961268" y="657320"/>
                      </a:cubicBezTo>
                      <a:close/>
                      <a:moveTo>
                        <a:pt x="942343" y="657320"/>
                      </a:moveTo>
                      <a:cubicBezTo>
                        <a:pt x="945740" y="657320"/>
                        <a:pt x="948652" y="660098"/>
                        <a:pt x="948652" y="663988"/>
                      </a:cubicBezTo>
                      <a:cubicBezTo>
                        <a:pt x="948652" y="667877"/>
                        <a:pt x="945740" y="671211"/>
                        <a:pt x="942343" y="671211"/>
                      </a:cubicBezTo>
                      <a:cubicBezTo>
                        <a:pt x="938947" y="671211"/>
                        <a:pt x="936035" y="667877"/>
                        <a:pt x="936035" y="663988"/>
                      </a:cubicBezTo>
                      <a:cubicBezTo>
                        <a:pt x="936035" y="660098"/>
                        <a:pt x="938947" y="657320"/>
                        <a:pt x="942343" y="657320"/>
                      </a:cubicBezTo>
                      <a:close/>
                      <a:moveTo>
                        <a:pt x="923419" y="657320"/>
                      </a:moveTo>
                      <a:cubicBezTo>
                        <a:pt x="926816" y="657320"/>
                        <a:pt x="929242" y="660098"/>
                        <a:pt x="929242" y="663988"/>
                      </a:cubicBezTo>
                      <a:cubicBezTo>
                        <a:pt x="929242" y="667877"/>
                        <a:pt x="926816" y="671211"/>
                        <a:pt x="923419" y="671211"/>
                      </a:cubicBezTo>
                      <a:cubicBezTo>
                        <a:pt x="920022" y="671211"/>
                        <a:pt x="917111" y="667877"/>
                        <a:pt x="917111" y="663988"/>
                      </a:cubicBezTo>
                      <a:cubicBezTo>
                        <a:pt x="917111" y="660098"/>
                        <a:pt x="920022" y="657320"/>
                        <a:pt x="923419" y="657320"/>
                      </a:cubicBezTo>
                      <a:close/>
                      <a:moveTo>
                        <a:pt x="904009" y="657320"/>
                      </a:moveTo>
                      <a:cubicBezTo>
                        <a:pt x="907406" y="657320"/>
                        <a:pt x="910317" y="660098"/>
                        <a:pt x="910317" y="663988"/>
                      </a:cubicBezTo>
                      <a:cubicBezTo>
                        <a:pt x="910317" y="667877"/>
                        <a:pt x="907406" y="671211"/>
                        <a:pt x="904009" y="671211"/>
                      </a:cubicBezTo>
                      <a:cubicBezTo>
                        <a:pt x="900613" y="671211"/>
                        <a:pt x="897701" y="667877"/>
                        <a:pt x="897701" y="663988"/>
                      </a:cubicBezTo>
                      <a:cubicBezTo>
                        <a:pt x="897701" y="660098"/>
                        <a:pt x="900613" y="657320"/>
                        <a:pt x="904009" y="657320"/>
                      </a:cubicBezTo>
                      <a:close/>
                      <a:moveTo>
                        <a:pt x="885085" y="657320"/>
                      </a:moveTo>
                      <a:cubicBezTo>
                        <a:pt x="888481" y="657320"/>
                        <a:pt x="890908" y="660098"/>
                        <a:pt x="890908" y="663988"/>
                      </a:cubicBezTo>
                      <a:cubicBezTo>
                        <a:pt x="890908" y="667877"/>
                        <a:pt x="888481" y="671211"/>
                        <a:pt x="885085" y="671211"/>
                      </a:cubicBezTo>
                      <a:cubicBezTo>
                        <a:pt x="881688" y="671211"/>
                        <a:pt x="878777" y="667877"/>
                        <a:pt x="878777" y="663988"/>
                      </a:cubicBezTo>
                      <a:cubicBezTo>
                        <a:pt x="878777" y="660098"/>
                        <a:pt x="881688" y="657320"/>
                        <a:pt x="885085" y="657320"/>
                      </a:cubicBezTo>
                      <a:close/>
                      <a:moveTo>
                        <a:pt x="636155" y="657320"/>
                      </a:moveTo>
                      <a:cubicBezTo>
                        <a:pt x="639551" y="657320"/>
                        <a:pt x="642463" y="660098"/>
                        <a:pt x="642463" y="663988"/>
                      </a:cubicBezTo>
                      <a:cubicBezTo>
                        <a:pt x="642463" y="667877"/>
                        <a:pt x="639551" y="671211"/>
                        <a:pt x="636155" y="671211"/>
                      </a:cubicBezTo>
                      <a:cubicBezTo>
                        <a:pt x="632758" y="671211"/>
                        <a:pt x="629847" y="667877"/>
                        <a:pt x="629847" y="663988"/>
                      </a:cubicBezTo>
                      <a:cubicBezTo>
                        <a:pt x="629847" y="660098"/>
                        <a:pt x="632758" y="657320"/>
                        <a:pt x="636155" y="657320"/>
                      </a:cubicBezTo>
                      <a:close/>
                      <a:moveTo>
                        <a:pt x="617230" y="657320"/>
                      </a:moveTo>
                      <a:cubicBezTo>
                        <a:pt x="620627" y="657320"/>
                        <a:pt x="623538" y="660098"/>
                        <a:pt x="623538" y="663988"/>
                      </a:cubicBezTo>
                      <a:cubicBezTo>
                        <a:pt x="623538" y="667877"/>
                        <a:pt x="620627" y="671211"/>
                        <a:pt x="617230" y="671211"/>
                      </a:cubicBezTo>
                      <a:cubicBezTo>
                        <a:pt x="613833" y="671211"/>
                        <a:pt x="610922" y="667877"/>
                        <a:pt x="610922" y="663988"/>
                      </a:cubicBezTo>
                      <a:cubicBezTo>
                        <a:pt x="610922" y="660098"/>
                        <a:pt x="613833" y="657320"/>
                        <a:pt x="617230" y="657320"/>
                      </a:cubicBezTo>
                      <a:close/>
                      <a:moveTo>
                        <a:pt x="597820" y="657320"/>
                      </a:moveTo>
                      <a:cubicBezTo>
                        <a:pt x="601217" y="657320"/>
                        <a:pt x="604129" y="660098"/>
                        <a:pt x="604129" y="663988"/>
                      </a:cubicBezTo>
                      <a:cubicBezTo>
                        <a:pt x="604129" y="667877"/>
                        <a:pt x="601217" y="671211"/>
                        <a:pt x="597820" y="671211"/>
                      </a:cubicBezTo>
                      <a:cubicBezTo>
                        <a:pt x="594424" y="671211"/>
                        <a:pt x="591998" y="667877"/>
                        <a:pt x="591998" y="663988"/>
                      </a:cubicBezTo>
                      <a:cubicBezTo>
                        <a:pt x="591998" y="660098"/>
                        <a:pt x="594424" y="657320"/>
                        <a:pt x="597820" y="657320"/>
                      </a:cubicBezTo>
                      <a:close/>
                      <a:moveTo>
                        <a:pt x="578896" y="657320"/>
                      </a:moveTo>
                      <a:cubicBezTo>
                        <a:pt x="582293" y="657320"/>
                        <a:pt x="585204" y="660098"/>
                        <a:pt x="585204" y="663988"/>
                      </a:cubicBezTo>
                      <a:cubicBezTo>
                        <a:pt x="585204" y="667877"/>
                        <a:pt x="582293" y="671211"/>
                        <a:pt x="578896" y="671211"/>
                      </a:cubicBezTo>
                      <a:cubicBezTo>
                        <a:pt x="575499" y="671211"/>
                        <a:pt x="572588" y="667877"/>
                        <a:pt x="572588" y="663988"/>
                      </a:cubicBezTo>
                      <a:cubicBezTo>
                        <a:pt x="572588" y="660098"/>
                        <a:pt x="575499" y="657320"/>
                        <a:pt x="578896" y="657320"/>
                      </a:cubicBezTo>
                      <a:close/>
                      <a:moveTo>
                        <a:pt x="559971" y="657320"/>
                      </a:moveTo>
                      <a:cubicBezTo>
                        <a:pt x="563368" y="657320"/>
                        <a:pt x="565794" y="660098"/>
                        <a:pt x="565794" y="663988"/>
                      </a:cubicBezTo>
                      <a:cubicBezTo>
                        <a:pt x="565794" y="667877"/>
                        <a:pt x="563368" y="671211"/>
                        <a:pt x="559971" y="671211"/>
                      </a:cubicBezTo>
                      <a:cubicBezTo>
                        <a:pt x="556089" y="671211"/>
                        <a:pt x="553663" y="667877"/>
                        <a:pt x="553663" y="663988"/>
                      </a:cubicBezTo>
                      <a:cubicBezTo>
                        <a:pt x="553663" y="660098"/>
                        <a:pt x="556089" y="657320"/>
                        <a:pt x="559971" y="657320"/>
                      </a:cubicBezTo>
                      <a:close/>
                      <a:moveTo>
                        <a:pt x="540562" y="657320"/>
                      </a:moveTo>
                      <a:cubicBezTo>
                        <a:pt x="543958" y="657320"/>
                        <a:pt x="546870" y="660098"/>
                        <a:pt x="546870" y="663988"/>
                      </a:cubicBezTo>
                      <a:cubicBezTo>
                        <a:pt x="546870" y="667877"/>
                        <a:pt x="543958" y="671211"/>
                        <a:pt x="540562" y="671211"/>
                      </a:cubicBezTo>
                      <a:cubicBezTo>
                        <a:pt x="537165" y="671211"/>
                        <a:pt x="534254" y="667877"/>
                        <a:pt x="534254" y="663988"/>
                      </a:cubicBezTo>
                      <a:cubicBezTo>
                        <a:pt x="534254" y="660098"/>
                        <a:pt x="537165" y="657320"/>
                        <a:pt x="540562" y="657320"/>
                      </a:cubicBezTo>
                      <a:close/>
                      <a:moveTo>
                        <a:pt x="521637" y="657320"/>
                      </a:moveTo>
                      <a:cubicBezTo>
                        <a:pt x="525034" y="657320"/>
                        <a:pt x="527460" y="660098"/>
                        <a:pt x="527460" y="663988"/>
                      </a:cubicBezTo>
                      <a:cubicBezTo>
                        <a:pt x="527460" y="667877"/>
                        <a:pt x="525034" y="671211"/>
                        <a:pt x="521637" y="671211"/>
                      </a:cubicBezTo>
                      <a:cubicBezTo>
                        <a:pt x="518241" y="671211"/>
                        <a:pt x="515329" y="667877"/>
                        <a:pt x="515329" y="663988"/>
                      </a:cubicBezTo>
                      <a:cubicBezTo>
                        <a:pt x="515329" y="660098"/>
                        <a:pt x="518241" y="657320"/>
                        <a:pt x="521637" y="657320"/>
                      </a:cubicBezTo>
                      <a:close/>
                      <a:moveTo>
                        <a:pt x="502227" y="657320"/>
                      </a:moveTo>
                      <a:cubicBezTo>
                        <a:pt x="505624" y="657320"/>
                        <a:pt x="508536" y="660098"/>
                        <a:pt x="508536" y="663988"/>
                      </a:cubicBezTo>
                      <a:cubicBezTo>
                        <a:pt x="508536" y="667877"/>
                        <a:pt x="505624" y="671211"/>
                        <a:pt x="502227" y="671211"/>
                      </a:cubicBezTo>
                      <a:cubicBezTo>
                        <a:pt x="498831" y="671211"/>
                        <a:pt x="496405" y="667877"/>
                        <a:pt x="496405" y="663988"/>
                      </a:cubicBezTo>
                      <a:cubicBezTo>
                        <a:pt x="496405" y="660098"/>
                        <a:pt x="498831" y="657320"/>
                        <a:pt x="502227" y="657320"/>
                      </a:cubicBezTo>
                      <a:close/>
                      <a:moveTo>
                        <a:pt x="483303" y="657320"/>
                      </a:moveTo>
                      <a:cubicBezTo>
                        <a:pt x="486700" y="657320"/>
                        <a:pt x="489611" y="660098"/>
                        <a:pt x="489611" y="663988"/>
                      </a:cubicBezTo>
                      <a:cubicBezTo>
                        <a:pt x="489611" y="667877"/>
                        <a:pt x="486700" y="671211"/>
                        <a:pt x="483303" y="671211"/>
                      </a:cubicBezTo>
                      <a:cubicBezTo>
                        <a:pt x="479906" y="671211"/>
                        <a:pt x="476995" y="667877"/>
                        <a:pt x="476995" y="663988"/>
                      </a:cubicBezTo>
                      <a:cubicBezTo>
                        <a:pt x="476995" y="660098"/>
                        <a:pt x="479906" y="657320"/>
                        <a:pt x="483303" y="657320"/>
                      </a:cubicBezTo>
                      <a:close/>
                      <a:moveTo>
                        <a:pt x="463893" y="657320"/>
                      </a:moveTo>
                      <a:cubicBezTo>
                        <a:pt x="467290" y="657320"/>
                        <a:pt x="470201" y="660098"/>
                        <a:pt x="470201" y="663988"/>
                      </a:cubicBezTo>
                      <a:cubicBezTo>
                        <a:pt x="470201" y="667877"/>
                        <a:pt x="467290" y="671211"/>
                        <a:pt x="463893" y="671211"/>
                      </a:cubicBezTo>
                      <a:cubicBezTo>
                        <a:pt x="460497" y="671211"/>
                        <a:pt x="458070" y="667877"/>
                        <a:pt x="458070" y="663988"/>
                      </a:cubicBezTo>
                      <a:cubicBezTo>
                        <a:pt x="458070" y="660098"/>
                        <a:pt x="460497" y="657320"/>
                        <a:pt x="463893" y="657320"/>
                      </a:cubicBezTo>
                      <a:close/>
                      <a:moveTo>
                        <a:pt x="444969" y="657320"/>
                      </a:moveTo>
                      <a:cubicBezTo>
                        <a:pt x="448365" y="657320"/>
                        <a:pt x="451277" y="660098"/>
                        <a:pt x="451277" y="663988"/>
                      </a:cubicBezTo>
                      <a:cubicBezTo>
                        <a:pt x="451277" y="667877"/>
                        <a:pt x="448365" y="671211"/>
                        <a:pt x="444969" y="671211"/>
                      </a:cubicBezTo>
                      <a:cubicBezTo>
                        <a:pt x="441572" y="671211"/>
                        <a:pt x="438661" y="667877"/>
                        <a:pt x="438661" y="663988"/>
                      </a:cubicBezTo>
                      <a:cubicBezTo>
                        <a:pt x="438661" y="660098"/>
                        <a:pt x="441572" y="657320"/>
                        <a:pt x="444969" y="657320"/>
                      </a:cubicBezTo>
                      <a:close/>
                      <a:moveTo>
                        <a:pt x="426044" y="640095"/>
                      </a:moveTo>
                      <a:cubicBezTo>
                        <a:pt x="427015" y="640095"/>
                        <a:pt x="427985" y="641206"/>
                        <a:pt x="427985" y="642318"/>
                      </a:cubicBezTo>
                      <a:cubicBezTo>
                        <a:pt x="427985" y="643429"/>
                        <a:pt x="427015" y="644540"/>
                        <a:pt x="426044" y="644540"/>
                      </a:cubicBezTo>
                      <a:cubicBezTo>
                        <a:pt x="424588" y="644540"/>
                        <a:pt x="423618" y="643429"/>
                        <a:pt x="423618" y="642318"/>
                      </a:cubicBezTo>
                      <a:cubicBezTo>
                        <a:pt x="423618" y="641206"/>
                        <a:pt x="424588" y="640095"/>
                        <a:pt x="426044" y="640095"/>
                      </a:cubicBezTo>
                      <a:close/>
                      <a:moveTo>
                        <a:pt x="1019012" y="635094"/>
                      </a:moveTo>
                      <a:cubicBezTo>
                        <a:pt x="1022409" y="635094"/>
                        <a:pt x="1024835" y="638428"/>
                        <a:pt x="1024835" y="642318"/>
                      </a:cubicBezTo>
                      <a:cubicBezTo>
                        <a:pt x="1024835" y="646207"/>
                        <a:pt x="1022409" y="649541"/>
                        <a:pt x="1019012" y="649541"/>
                      </a:cubicBezTo>
                      <a:cubicBezTo>
                        <a:pt x="1015615" y="649541"/>
                        <a:pt x="1012704" y="646207"/>
                        <a:pt x="1012704" y="642318"/>
                      </a:cubicBezTo>
                      <a:cubicBezTo>
                        <a:pt x="1012704" y="638428"/>
                        <a:pt x="1015615" y="635094"/>
                        <a:pt x="1019012" y="635094"/>
                      </a:cubicBezTo>
                      <a:close/>
                      <a:moveTo>
                        <a:pt x="999602" y="635094"/>
                      </a:moveTo>
                      <a:cubicBezTo>
                        <a:pt x="1002999" y="635094"/>
                        <a:pt x="1005910" y="638428"/>
                        <a:pt x="1005910" y="642318"/>
                      </a:cubicBezTo>
                      <a:cubicBezTo>
                        <a:pt x="1005910" y="646207"/>
                        <a:pt x="1002999" y="649541"/>
                        <a:pt x="999602" y="649541"/>
                      </a:cubicBezTo>
                      <a:cubicBezTo>
                        <a:pt x="996206" y="649541"/>
                        <a:pt x="993779" y="646207"/>
                        <a:pt x="993779" y="642318"/>
                      </a:cubicBezTo>
                      <a:cubicBezTo>
                        <a:pt x="993779" y="638428"/>
                        <a:pt x="996206" y="635094"/>
                        <a:pt x="999602" y="635094"/>
                      </a:cubicBezTo>
                      <a:close/>
                      <a:moveTo>
                        <a:pt x="980678" y="635094"/>
                      </a:moveTo>
                      <a:cubicBezTo>
                        <a:pt x="984074" y="635094"/>
                        <a:pt x="986986" y="638428"/>
                        <a:pt x="986986" y="642318"/>
                      </a:cubicBezTo>
                      <a:cubicBezTo>
                        <a:pt x="986986" y="646207"/>
                        <a:pt x="984074" y="649541"/>
                        <a:pt x="980678" y="649541"/>
                      </a:cubicBezTo>
                      <a:cubicBezTo>
                        <a:pt x="977281" y="649541"/>
                        <a:pt x="974370" y="646207"/>
                        <a:pt x="974370" y="642318"/>
                      </a:cubicBezTo>
                      <a:cubicBezTo>
                        <a:pt x="974370" y="638428"/>
                        <a:pt x="977281" y="635094"/>
                        <a:pt x="980678" y="635094"/>
                      </a:cubicBezTo>
                      <a:close/>
                      <a:moveTo>
                        <a:pt x="961268" y="635094"/>
                      </a:moveTo>
                      <a:cubicBezTo>
                        <a:pt x="964665" y="635094"/>
                        <a:pt x="967576" y="638428"/>
                        <a:pt x="967576" y="642318"/>
                      </a:cubicBezTo>
                      <a:cubicBezTo>
                        <a:pt x="967576" y="646207"/>
                        <a:pt x="964665" y="649541"/>
                        <a:pt x="961268" y="649541"/>
                      </a:cubicBezTo>
                      <a:cubicBezTo>
                        <a:pt x="957871" y="649541"/>
                        <a:pt x="955445" y="646207"/>
                        <a:pt x="955445" y="642318"/>
                      </a:cubicBezTo>
                      <a:cubicBezTo>
                        <a:pt x="955445" y="638428"/>
                        <a:pt x="957871" y="635094"/>
                        <a:pt x="961268" y="635094"/>
                      </a:cubicBezTo>
                      <a:close/>
                      <a:moveTo>
                        <a:pt x="942343" y="635094"/>
                      </a:moveTo>
                      <a:cubicBezTo>
                        <a:pt x="945740" y="635094"/>
                        <a:pt x="948652" y="638428"/>
                        <a:pt x="948652" y="642318"/>
                      </a:cubicBezTo>
                      <a:cubicBezTo>
                        <a:pt x="948652" y="646207"/>
                        <a:pt x="945740" y="649541"/>
                        <a:pt x="942343" y="649541"/>
                      </a:cubicBezTo>
                      <a:cubicBezTo>
                        <a:pt x="938947" y="649541"/>
                        <a:pt x="936035" y="646207"/>
                        <a:pt x="936035" y="642318"/>
                      </a:cubicBezTo>
                      <a:cubicBezTo>
                        <a:pt x="936035" y="638428"/>
                        <a:pt x="938947" y="635094"/>
                        <a:pt x="942343" y="635094"/>
                      </a:cubicBezTo>
                      <a:close/>
                      <a:moveTo>
                        <a:pt x="923419" y="635094"/>
                      </a:moveTo>
                      <a:cubicBezTo>
                        <a:pt x="926816" y="635094"/>
                        <a:pt x="929242" y="638428"/>
                        <a:pt x="929242" y="642318"/>
                      </a:cubicBezTo>
                      <a:cubicBezTo>
                        <a:pt x="929242" y="646207"/>
                        <a:pt x="926816" y="649541"/>
                        <a:pt x="923419" y="649541"/>
                      </a:cubicBezTo>
                      <a:cubicBezTo>
                        <a:pt x="920022" y="649541"/>
                        <a:pt x="917111" y="646207"/>
                        <a:pt x="917111" y="642318"/>
                      </a:cubicBezTo>
                      <a:cubicBezTo>
                        <a:pt x="917111" y="638428"/>
                        <a:pt x="920022" y="635094"/>
                        <a:pt x="923419" y="635094"/>
                      </a:cubicBezTo>
                      <a:close/>
                      <a:moveTo>
                        <a:pt x="904009" y="635094"/>
                      </a:moveTo>
                      <a:cubicBezTo>
                        <a:pt x="907406" y="635094"/>
                        <a:pt x="910317" y="638428"/>
                        <a:pt x="910317" y="642318"/>
                      </a:cubicBezTo>
                      <a:cubicBezTo>
                        <a:pt x="910317" y="646207"/>
                        <a:pt x="907406" y="649541"/>
                        <a:pt x="904009" y="649541"/>
                      </a:cubicBezTo>
                      <a:cubicBezTo>
                        <a:pt x="900613" y="649541"/>
                        <a:pt x="897701" y="646207"/>
                        <a:pt x="897701" y="642318"/>
                      </a:cubicBezTo>
                      <a:cubicBezTo>
                        <a:pt x="897701" y="638428"/>
                        <a:pt x="900613" y="635094"/>
                        <a:pt x="904009" y="635094"/>
                      </a:cubicBezTo>
                      <a:close/>
                      <a:moveTo>
                        <a:pt x="885085" y="635094"/>
                      </a:moveTo>
                      <a:cubicBezTo>
                        <a:pt x="888481" y="635094"/>
                        <a:pt x="890908" y="638428"/>
                        <a:pt x="890908" y="642318"/>
                      </a:cubicBezTo>
                      <a:cubicBezTo>
                        <a:pt x="890908" y="646207"/>
                        <a:pt x="888481" y="649541"/>
                        <a:pt x="885085" y="649541"/>
                      </a:cubicBezTo>
                      <a:cubicBezTo>
                        <a:pt x="881688" y="649541"/>
                        <a:pt x="878777" y="646207"/>
                        <a:pt x="878777" y="642318"/>
                      </a:cubicBezTo>
                      <a:cubicBezTo>
                        <a:pt x="878777" y="638428"/>
                        <a:pt x="881688" y="635094"/>
                        <a:pt x="885085" y="635094"/>
                      </a:cubicBezTo>
                      <a:close/>
                      <a:moveTo>
                        <a:pt x="597820" y="635094"/>
                      </a:moveTo>
                      <a:cubicBezTo>
                        <a:pt x="601217" y="635094"/>
                        <a:pt x="604129" y="638428"/>
                        <a:pt x="604129" y="642318"/>
                      </a:cubicBezTo>
                      <a:cubicBezTo>
                        <a:pt x="604129" y="646207"/>
                        <a:pt x="601217" y="649541"/>
                        <a:pt x="597820" y="649541"/>
                      </a:cubicBezTo>
                      <a:cubicBezTo>
                        <a:pt x="594424" y="649541"/>
                        <a:pt x="591998" y="646207"/>
                        <a:pt x="591998" y="642318"/>
                      </a:cubicBezTo>
                      <a:cubicBezTo>
                        <a:pt x="591998" y="638428"/>
                        <a:pt x="594424" y="635094"/>
                        <a:pt x="597820" y="635094"/>
                      </a:cubicBezTo>
                      <a:close/>
                      <a:moveTo>
                        <a:pt x="578896" y="635094"/>
                      </a:moveTo>
                      <a:cubicBezTo>
                        <a:pt x="582293" y="635094"/>
                        <a:pt x="585204" y="638428"/>
                        <a:pt x="585204" y="642318"/>
                      </a:cubicBezTo>
                      <a:cubicBezTo>
                        <a:pt x="585204" y="646207"/>
                        <a:pt x="582293" y="649541"/>
                        <a:pt x="578896" y="649541"/>
                      </a:cubicBezTo>
                      <a:cubicBezTo>
                        <a:pt x="575499" y="649541"/>
                        <a:pt x="572588" y="646207"/>
                        <a:pt x="572588" y="642318"/>
                      </a:cubicBezTo>
                      <a:cubicBezTo>
                        <a:pt x="572588" y="638428"/>
                        <a:pt x="575499" y="635094"/>
                        <a:pt x="578896" y="635094"/>
                      </a:cubicBezTo>
                      <a:close/>
                      <a:moveTo>
                        <a:pt x="559971" y="635094"/>
                      </a:moveTo>
                      <a:cubicBezTo>
                        <a:pt x="563368" y="635094"/>
                        <a:pt x="565794" y="638428"/>
                        <a:pt x="565794" y="642318"/>
                      </a:cubicBezTo>
                      <a:cubicBezTo>
                        <a:pt x="565794" y="646207"/>
                        <a:pt x="563368" y="649541"/>
                        <a:pt x="559971" y="649541"/>
                      </a:cubicBezTo>
                      <a:cubicBezTo>
                        <a:pt x="556089" y="649541"/>
                        <a:pt x="553663" y="646207"/>
                        <a:pt x="553663" y="642318"/>
                      </a:cubicBezTo>
                      <a:cubicBezTo>
                        <a:pt x="553663" y="638428"/>
                        <a:pt x="556089" y="635094"/>
                        <a:pt x="559971" y="635094"/>
                      </a:cubicBezTo>
                      <a:close/>
                      <a:moveTo>
                        <a:pt x="540562" y="635094"/>
                      </a:moveTo>
                      <a:cubicBezTo>
                        <a:pt x="543958" y="635094"/>
                        <a:pt x="546870" y="638428"/>
                        <a:pt x="546870" y="642318"/>
                      </a:cubicBezTo>
                      <a:cubicBezTo>
                        <a:pt x="546870" y="646207"/>
                        <a:pt x="543958" y="649541"/>
                        <a:pt x="540562" y="649541"/>
                      </a:cubicBezTo>
                      <a:cubicBezTo>
                        <a:pt x="537165" y="649541"/>
                        <a:pt x="534254" y="646207"/>
                        <a:pt x="534254" y="642318"/>
                      </a:cubicBezTo>
                      <a:cubicBezTo>
                        <a:pt x="534254" y="638428"/>
                        <a:pt x="537165" y="635094"/>
                        <a:pt x="540562" y="635094"/>
                      </a:cubicBezTo>
                      <a:close/>
                      <a:moveTo>
                        <a:pt x="521637" y="635094"/>
                      </a:moveTo>
                      <a:cubicBezTo>
                        <a:pt x="525034" y="635094"/>
                        <a:pt x="527460" y="638428"/>
                        <a:pt x="527460" y="642318"/>
                      </a:cubicBezTo>
                      <a:cubicBezTo>
                        <a:pt x="527460" y="646207"/>
                        <a:pt x="525034" y="649541"/>
                        <a:pt x="521637" y="649541"/>
                      </a:cubicBezTo>
                      <a:cubicBezTo>
                        <a:pt x="518241" y="649541"/>
                        <a:pt x="515329" y="646207"/>
                        <a:pt x="515329" y="642318"/>
                      </a:cubicBezTo>
                      <a:cubicBezTo>
                        <a:pt x="515329" y="638428"/>
                        <a:pt x="518241" y="635094"/>
                        <a:pt x="521637" y="635094"/>
                      </a:cubicBezTo>
                      <a:close/>
                      <a:moveTo>
                        <a:pt x="502227" y="635094"/>
                      </a:moveTo>
                      <a:cubicBezTo>
                        <a:pt x="505624" y="635094"/>
                        <a:pt x="508536" y="638428"/>
                        <a:pt x="508536" y="642318"/>
                      </a:cubicBezTo>
                      <a:cubicBezTo>
                        <a:pt x="508536" y="646207"/>
                        <a:pt x="505624" y="649541"/>
                        <a:pt x="502227" y="649541"/>
                      </a:cubicBezTo>
                      <a:cubicBezTo>
                        <a:pt x="498831" y="649541"/>
                        <a:pt x="496405" y="646207"/>
                        <a:pt x="496405" y="642318"/>
                      </a:cubicBezTo>
                      <a:cubicBezTo>
                        <a:pt x="496405" y="638428"/>
                        <a:pt x="498831" y="635094"/>
                        <a:pt x="502227" y="635094"/>
                      </a:cubicBezTo>
                      <a:close/>
                      <a:moveTo>
                        <a:pt x="483303" y="635094"/>
                      </a:moveTo>
                      <a:cubicBezTo>
                        <a:pt x="486700" y="635094"/>
                        <a:pt x="489611" y="638428"/>
                        <a:pt x="489611" y="642318"/>
                      </a:cubicBezTo>
                      <a:cubicBezTo>
                        <a:pt x="489611" y="646207"/>
                        <a:pt x="486700" y="649541"/>
                        <a:pt x="483303" y="649541"/>
                      </a:cubicBezTo>
                      <a:cubicBezTo>
                        <a:pt x="479906" y="649541"/>
                        <a:pt x="476995" y="646207"/>
                        <a:pt x="476995" y="642318"/>
                      </a:cubicBezTo>
                      <a:cubicBezTo>
                        <a:pt x="476995" y="638428"/>
                        <a:pt x="479906" y="635094"/>
                        <a:pt x="483303" y="635094"/>
                      </a:cubicBezTo>
                      <a:close/>
                      <a:moveTo>
                        <a:pt x="463893" y="635094"/>
                      </a:moveTo>
                      <a:cubicBezTo>
                        <a:pt x="467290" y="635094"/>
                        <a:pt x="470201" y="638428"/>
                        <a:pt x="470201" y="642318"/>
                      </a:cubicBezTo>
                      <a:cubicBezTo>
                        <a:pt x="470201" y="646207"/>
                        <a:pt x="467290" y="649541"/>
                        <a:pt x="463893" y="649541"/>
                      </a:cubicBezTo>
                      <a:cubicBezTo>
                        <a:pt x="460497" y="649541"/>
                        <a:pt x="458070" y="646207"/>
                        <a:pt x="458070" y="642318"/>
                      </a:cubicBezTo>
                      <a:cubicBezTo>
                        <a:pt x="458070" y="638428"/>
                        <a:pt x="460497" y="635094"/>
                        <a:pt x="463893" y="635094"/>
                      </a:cubicBezTo>
                      <a:close/>
                      <a:moveTo>
                        <a:pt x="444969" y="635094"/>
                      </a:moveTo>
                      <a:cubicBezTo>
                        <a:pt x="448365" y="635094"/>
                        <a:pt x="451277" y="638428"/>
                        <a:pt x="451277" y="642318"/>
                      </a:cubicBezTo>
                      <a:cubicBezTo>
                        <a:pt x="451277" y="646207"/>
                        <a:pt x="448365" y="649541"/>
                        <a:pt x="444969" y="649541"/>
                      </a:cubicBezTo>
                      <a:cubicBezTo>
                        <a:pt x="441572" y="649541"/>
                        <a:pt x="438661" y="646207"/>
                        <a:pt x="438661" y="642318"/>
                      </a:cubicBezTo>
                      <a:cubicBezTo>
                        <a:pt x="438661" y="638428"/>
                        <a:pt x="441572" y="635094"/>
                        <a:pt x="444969" y="635094"/>
                      </a:cubicBezTo>
                      <a:close/>
                      <a:moveTo>
                        <a:pt x="1037936" y="613425"/>
                      </a:moveTo>
                      <a:cubicBezTo>
                        <a:pt x="1041333" y="613425"/>
                        <a:pt x="1044245" y="616758"/>
                        <a:pt x="1044245" y="620648"/>
                      </a:cubicBezTo>
                      <a:cubicBezTo>
                        <a:pt x="1044245" y="624537"/>
                        <a:pt x="1041333" y="627316"/>
                        <a:pt x="1037936" y="627316"/>
                      </a:cubicBezTo>
                      <a:cubicBezTo>
                        <a:pt x="1034540" y="627316"/>
                        <a:pt x="1031628" y="624537"/>
                        <a:pt x="1031628" y="620648"/>
                      </a:cubicBezTo>
                      <a:cubicBezTo>
                        <a:pt x="1031628" y="616758"/>
                        <a:pt x="1034540" y="613425"/>
                        <a:pt x="1037936" y="613425"/>
                      </a:cubicBezTo>
                      <a:close/>
                      <a:moveTo>
                        <a:pt x="1019012" y="613425"/>
                      </a:moveTo>
                      <a:cubicBezTo>
                        <a:pt x="1022409" y="613425"/>
                        <a:pt x="1024835" y="616758"/>
                        <a:pt x="1024835" y="620648"/>
                      </a:cubicBezTo>
                      <a:cubicBezTo>
                        <a:pt x="1024835" y="624537"/>
                        <a:pt x="1022409" y="627316"/>
                        <a:pt x="1019012" y="627316"/>
                      </a:cubicBezTo>
                      <a:cubicBezTo>
                        <a:pt x="1015615" y="627316"/>
                        <a:pt x="1012704" y="624537"/>
                        <a:pt x="1012704" y="620648"/>
                      </a:cubicBezTo>
                      <a:cubicBezTo>
                        <a:pt x="1012704" y="616758"/>
                        <a:pt x="1015615" y="613425"/>
                        <a:pt x="1019012" y="613425"/>
                      </a:cubicBezTo>
                      <a:close/>
                      <a:moveTo>
                        <a:pt x="999602" y="613425"/>
                      </a:moveTo>
                      <a:cubicBezTo>
                        <a:pt x="1002999" y="613425"/>
                        <a:pt x="1005910" y="616758"/>
                        <a:pt x="1005910" y="620648"/>
                      </a:cubicBezTo>
                      <a:cubicBezTo>
                        <a:pt x="1005910" y="624537"/>
                        <a:pt x="1002999" y="627316"/>
                        <a:pt x="999602" y="627316"/>
                      </a:cubicBezTo>
                      <a:cubicBezTo>
                        <a:pt x="996206" y="627316"/>
                        <a:pt x="993779" y="624537"/>
                        <a:pt x="993779" y="620648"/>
                      </a:cubicBezTo>
                      <a:cubicBezTo>
                        <a:pt x="993779" y="616758"/>
                        <a:pt x="996206" y="613425"/>
                        <a:pt x="999602" y="613425"/>
                      </a:cubicBezTo>
                      <a:close/>
                      <a:moveTo>
                        <a:pt x="980678" y="613425"/>
                      </a:moveTo>
                      <a:cubicBezTo>
                        <a:pt x="984074" y="613425"/>
                        <a:pt x="986986" y="616758"/>
                        <a:pt x="986986" y="620648"/>
                      </a:cubicBezTo>
                      <a:cubicBezTo>
                        <a:pt x="986986" y="624537"/>
                        <a:pt x="984074" y="627316"/>
                        <a:pt x="980678" y="627316"/>
                      </a:cubicBezTo>
                      <a:cubicBezTo>
                        <a:pt x="977281" y="627316"/>
                        <a:pt x="974370" y="624537"/>
                        <a:pt x="974370" y="620648"/>
                      </a:cubicBezTo>
                      <a:cubicBezTo>
                        <a:pt x="974370" y="616758"/>
                        <a:pt x="977281" y="613425"/>
                        <a:pt x="980678" y="613425"/>
                      </a:cubicBezTo>
                      <a:close/>
                      <a:moveTo>
                        <a:pt x="961268" y="613425"/>
                      </a:moveTo>
                      <a:cubicBezTo>
                        <a:pt x="964665" y="613425"/>
                        <a:pt x="967576" y="616758"/>
                        <a:pt x="967576" y="620648"/>
                      </a:cubicBezTo>
                      <a:cubicBezTo>
                        <a:pt x="967576" y="624537"/>
                        <a:pt x="964665" y="627316"/>
                        <a:pt x="961268" y="627316"/>
                      </a:cubicBezTo>
                      <a:cubicBezTo>
                        <a:pt x="957871" y="627316"/>
                        <a:pt x="955445" y="624537"/>
                        <a:pt x="955445" y="620648"/>
                      </a:cubicBezTo>
                      <a:cubicBezTo>
                        <a:pt x="955445" y="616758"/>
                        <a:pt x="957871" y="613425"/>
                        <a:pt x="961268" y="613425"/>
                      </a:cubicBezTo>
                      <a:close/>
                      <a:moveTo>
                        <a:pt x="942343" y="613425"/>
                      </a:moveTo>
                      <a:cubicBezTo>
                        <a:pt x="945740" y="613425"/>
                        <a:pt x="948652" y="616758"/>
                        <a:pt x="948652" y="620648"/>
                      </a:cubicBezTo>
                      <a:cubicBezTo>
                        <a:pt x="948652" y="624537"/>
                        <a:pt x="945740" y="627316"/>
                        <a:pt x="942343" y="627316"/>
                      </a:cubicBezTo>
                      <a:cubicBezTo>
                        <a:pt x="938947" y="627316"/>
                        <a:pt x="936035" y="624537"/>
                        <a:pt x="936035" y="620648"/>
                      </a:cubicBezTo>
                      <a:cubicBezTo>
                        <a:pt x="936035" y="616758"/>
                        <a:pt x="938947" y="613425"/>
                        <a:pt x="942343" y="613425"/>
                      </a:cubicBezTo>
                      <a:close/>
                      <a:moveTo>
                        <a:pt x="923419" y="613425"/>
                      </a:moveTo>
                      <a:cubicBezTo>
                        <a:pt x="926816" y="613425"/>
                        <a:pt x="929242" y="616758"/>
                        <a:pt x="929242" y="620648"/>
                      </a:cubicBezTo>
                      <a:cubicBezTo>
                        <a:pt x="929242" y="624537"/>
                        <a:pt x="926816" y="627316"/>
                        <a:pt x="923419" y="627316"/>
                      </a:cubicBezTo>
                      <a:cubicBezTo>
                        <a:pt x="920022" y="627316"/>
                        <a:pt x="917111" y="624537"/>
                        <a:pt x="917111" y="620648"/>
                      </a:cubicBezTo>
                      <a:cubicBezTo>
                        <a:pt x="917111" y="616758"/>
                        <a:pt x="920022" y="613425"/>
                        <a:pt x="923419" y="613425"/>
                      </a:cubicBezTo>
                      <a:close/>
                      <a:moveTo>
                        <a:pt x="904009" y="613425"/>
                      </a:moveTo>
                      <a:cubicBezTo>
                        <a:pt x="907406" y="613425"/>
                        <a:pt x="910317" y="616758"/>
                        <a:pt x="910317" y="620648"/>
                      </a:cubicBezTo>
                      <a:cubicBezTo>
                        <a:pt x="910317" y="624537"/>
                        <a:pt x="907406" y="627316"/>
                        <a:pt x="904009" y="627316"/>
                      </a:cubicBezTo>
                      <a:cubicBezTo>
                        <a:pt x="900613" y="627316"/>
                        <a:pt x="897701" y="624537"/>
                        <a:pt x="897701" y="620648"/>
                      </a:cubicBezTo>
                      <a:cubicBezTo>
                        <a:pt x="897701" y="616758"/>
                        <a:pt x="900613" y="613425"/>
                        <a:pt x="904009" y="613425"/>
                      </a:cubicBezTo>
                      <a:close/>
                      <a:moveTo>
                        <a:pt x="885085" y="613425"/>
                      </a:moveTo>
                      <a:cubicBezTo>
                        <a:pt x="888481" y="613425"/>
                        <a:pt x="890908" y="616758"/>
                        <a:pt x="890908" y="620648"/>
                      </a:cubicBezTo>
                      <a:cubicBezTo>
                        <a:pt x="890908" y="624537"/>
                        <a:pt x="888481" y="627316"/>
                        <a:pt x="885085" y="627316"/>
                      </a:cubicBezTo>
                      <a:cubicBezTo>
                        <a:pt x="881688" y="627316"/>
                        <a:pt x="878777" y="624537"/>
                        <a:pt x="878777" y="620648"/>
                      </a:cubicBezTo>
                      <a:cubicBezTo>
                        <a:pt x="878777" y="616758"/>
                        <a:pt x="881688" y="613425"/>
                        <a:pt x="885085" y="613425"/>
                      </a:cubicBezTo>
                      <a:close/>
                      <a:moveTo>
                        <a:pt x="559971" y="613425"/>
                      </a:moveTo>
                      <a:cubicBezTo>
                        <a:pt x="563368" y="613425"/>
                        <a:pt x="565794" y="616758"/>
                        <a:pt x="565794" y="620648"/>
                      </a:cubicBezTo>
                      <a:cubicBezTo>
                        <a:pt x="565794" y="624537"/>
                        <a:pt x="563368" y="627316"/>
                        <a:pt x="559971" y="627316"/>
                      </a:cubicBezTo>
                      <a:cubicBezTo>
                        <a:pt x="556089" y="627316"/>
                        <a:pt x="553663" y="624537"/>
                        <a:pt x="553663" y="620648"/>
                      </a:cubicBezTo>
                      <a:cubicBezTo>
                        <a:pt x="553663" y="616758"/>
                        <a:pt x="556089" y="613425"/>
                        <a:pt x="559971" y="613425"/>
                      </a:cubicBezTo>
                      <a:close/>
                      <a:moveTo>
                        <a:pt x="540562" y="613425"/>
                      </a:moveTo>
                      <a:cubicBezTo>
                        <a:pt x="543958" y="613425"/>
                        <a:pt x="546870" y="616758"/>
                        <a:pt x="546870" y="620648"/>
                      </a:cubicBezTo>
                      <a:cubicBezTo>
                        <a:pt x="546870" y="624537"/>
                        <a:pt x="543958" y="627316"/>
                        <a:pt x="540562" y="627316"/>
                      </a:cubicBezTo>
                      <a:cubicBezTo>
                        <a:pt x="537165" y="627316"/>
                        <a:pt x="534254" y="624537"/>
                        <a:pt x="534254" y="620648"/>
                      </a:cubicBezTo>
                      <a:cubicBezTo>
                        <a:pt x="534254" y="616758"/>
                        <a:pt x="537165" y="613425"/>
                        <a:pt x="540562" y="613425"/>
                      </a:cubicBezTo>
                      <a:close/>
                      <a:moveTo>
                        <a:pt x="521637" y="613425"/>
                      </a:moveTo>
                      <a:cubicBezTo>
                        <a:pt x="525034" y="613425"/>
                        <a:pt x="527460" y="616758"/>
                        <a:pt x="527460" y="620648"/>
                      </a:cubicBezTo>
                      <a:cubicBezTo>
                        <a:pt x="527460" y="624537"/>
                        <a:pt x="525034" y="627316"/>
                        <a:pt x="521637" y="627316"/>
                      </a:cubicBezTo>
                      <a:cubicBezTo>
                        <a:pt x="518241" y="627316"/>
                        <a:pt x="515329" y="624537"/>
                        <a:pt x="515329" y="620648"/>
                      </a:cubicBezTo>
                      <a:cubicBezTo>
                        <a:pt x="515329" y="616758"/>
                        <a:pt x="518241" y="613425"/>
                        <a:pt x="521637" y="613425"/>
                      </a:cubicBezTo>
                      <a:close/>
                      <a:moveTo>
                        <a:pt x="502227" y="613425"/>
                      </a:moveTo>
                      <a:cubicBezTo>
                        <a:pt x="505624" y="613425"/>
                        <a:pt x="508536" y="616758"/>
                        <a:pt x="508536" y="620648"/>
                      </a:cubicBezTo>
                      <a:cubicBezTo>
                        <a:pt x="508536" y="624537"/>
                        <a:pt x="505624" y="627316"/>
                        <a:pt x="502227" y="627316"/>
                      </a:cubicBezTo>
                      <a:cubicBezTo>
                        <a:pt x="498831" y="627316"/>
                        <a:pt x="496405" y="624537"/>
                        <a:pt x="496405" y="620648"/>
                      </a:cubicBezTo>
                      <a:cubicBezTo>
                        <a:pt x="496405" y="616758"/>
                        <a:pt x="498831" y="613425"/>
                        <a:pt x="502227" y="613425"/>
                      </a:cubicBezTo>
                      <a:close/>
                      <a:moveTo>
                        <a:pt x="483303" y="613425"/>
                      </a:moveTo>
                      <a:cubicBezTo>
                        <a:pt x="486700" y="613425"/>
                        <a:pt x="489611" y="616758"/>
                        <a:pt x="489611" y="620648"/>
                      </a:cubicBezTo>
                      <a:cubicBezTo>
                        <a:pt x="489611" y="624537"/>
                        <a:pt x="486700" y="627316"/>
                        <a:pt x="483303" y="627316"/>
                      </a:cubicBezTo>
                      <a:cubicBezTo>
                        <a:pt x="479906" y="627316"/>
                        <a:pt x="476995" y="624537"/>
                        <a:pt x="476995" y="620648"/>
                      </a:cubicBezTo>
                      <a:cubicBezTo>
                        <a:pt x="476995" y="616758"/>
                        <a:pt x="479906" y="613425"/>
                        <a:pt x="483303" y="613425"/>
                      </a:cubicBezTo>
                      <a:close/>
                      <a:moveTo>
                        <a:pt x="463893" y="613425"/>
                      </a:moveTo>
                      <a:cubicBezTo>
                        <a:pt x="467290" y="613425"/>
                        <a:pt x="470201" y="616758"/>
                        <a:pt x="470201" y="620648"/>
                      </a:cubicBezTo>
                      <a:cubicBezTo>
                        <a:pt x="470201" y="624537"/>
                        <a:pt x="467290" y="627316"/>
                        <a:pt x="463893" y="627316"/>
                      </a:cubicBezTo>
                      <a:cubicBezTo>
                        <a:pt x="460497" y="627316"/>
                        <a:pt x="458070" y="624537"/>
                        <a:pt x="458070" y="620648"/>
                      </a:cubicBezTo>
                      <a:cubicBezTo>
                        <a:pt x="458070" y="616758"/>
                        <a:pt x="460497" y="613425"/>
                        <a:pt x="463893" y="613425"/>
                      </a:cubicBezTo>
                      <a:close/>
                      <a:moveTo>
                        <a:pt x="444969" y="613425"/>
                      </a:moveTo>
                      <a:cubicBezTo>
                        <a:pt x="448365" y="613425"/>
                        <a:pt x="451277" y="616758"/>
                        <a:pt x="451277" y="620648"/>
                      </a:cubicBezTo>
                      <a:cubicBezTo>
                        <a:pt x="451277" y="624537"/>
                        <a:pt x="448365" y="627316"/>
                        <a:pt x="444969" y="627316"/>
                      </a:cubicBezTo>
                      <a:cubicBezTo>
                        <a:pt x="441572" y="627316"/>
                        <a:pt x="438661" y="624537"/>
                        <a:pt x="438661" y="620648"/>
                      </a:cubicBezTo>
                      <a:cubicBezTo>
                        <a:pt x="438661" y="616758"/>
                        <a:pt x="441572" y="613425"/>
                        <a:pt x="444969" y="613425"/>
                      </a:cubicBezTo>
                      <a:close/>
                      <a:moveTo>
                        <a:pt x="1057346" y="591199"/>
                      </a:moveTo>
                      <a:cubicBezTo>
                        <a:pt x="1060743" y="591199"/>
                        <a:pt x="1063169" y="594533"/>
                        <a:pt x="1063169" y="598422"/>
                      </a:cubicBezTo>
                      <a:cubicBezTo>
                        <a:pt x="1063169" y="602312"/>
                        <a:pt x="1060743" y="605646"/>
                        <a:pt x="1057346" y="605646"/>
                      </a:cubicBezTo>
                      <a:cubicBezTo>
                        <a:pt x="1053950" y="605646"/>
                        <a:pt x="1051038" y="602312"/>
                        <a:pt x="1051038" y="598422"/>
                      </a:cubicBezTo>
                      <a:cubicBezTo>
                        <a:pt x="1051038" y="594533"/>
                        <a:pt x="1053950" y="591199"/>
                        <a:pt x="1057346" y="591199"/>
                      </a:cubicBezTo>
                      <a:close/>
                      <a:moveTo>
                        <a:pt x="1037936" y="591199"/>
                      </a:moveTo>
                      <a:cubicBezTo>
                        <a:pt x="1041333" y="591199"/>
                        <a:pt x="1044245" y="594533"/>
                        <a:pt x="1044245" y="598422"/>
                      </a:cubicBezTo>
                      <a:cubicBezTo>
                        <a:pt x="1044245" y="602312"/>
                        <a:pt x="1041333" y="605646"/>
                        <a:pt x="1037936" y="605646"/>
                      </a:cubicBezTo>
                      <a:cubicBezTo>
                        <a:pt x="1034540" y="605646"/>
                        <a:pt x="1031628" y="602312"/>
                        <a:pt x="1031628" y="598422"/>
                      </a:cubicBezTo>
                      <a:cubicBezTo>
                        <a:pt x="1031628" y="594533"/>
                        <a:pt x="1034540" y="591199"/>
                        <a:pt x="1037936" y="591199"/>
                      </a:cubicBezTo>
                      <a:close/>
                      <a:moveTo>
                        <a:pt x="1019012" y="591199"/>
                      </a:moveTo>
                      <a:cubicBezTo>
                        <a:pt x="1022409" y="591199"/>
                        <a:pt x="1024835" y="594533"/>
                        <a:pt x="1024835" y="598422"/>
                      </a:cubicBezTo>
                      <a:cubicBezTo>
                        <a:pt x="1024835" y="602312"/>
                        <a:pt x="1022409" y="605646"/>
                        <a:pt x="1019012" y="605646"/>
                      </a:cubicBezTo>
                      <a:cubicBezTo>
                        <a:pt x="1015615" y="605646"/>
                        <a:pt x="1012704" y="602312"/>
                        <a:pt x="1012704" y="598422"/>
                      </a:cubicBezTo>
                      <a:cubicBezTo>
                        <a:pt x="1012704" y="594533"/>
                        <a:pt x="1015615" y="591199"/>
                        <a:pt x="1019012" y="591199"/>
                      </a:cubicBezTo>
                      <a:close/>
                      <a:moveTo>
                        <a:pt x="999602" y="591199"/>
                      </a:moveTo>
                      <a:cubicBezTo>
                        <a:pt x="1002999" y="591199"/>
                        <a:pt x="1005910" y="594533"/>
                        <a:pt x="1005910" y="598422"/>
                      </a:cubicBezTo>
                      <a:cubicBezTo>
                        <a:pt x="1005910" y="602312"/>
                        <a:pt x="1002999" y="605646"/>
                        <a:pt x="999602" y="605646"/>
                      </a:cubicBezTo>
                      <a:cubicBezTo>
                        <a:pt x="996206" y="605646"/>
                        <a:pt x="993779" y="602312"/>
                        <a:pt x="993779" y="598422"/>
                      </a:cubicBezTo>
                      <a:cubicBezTo>
                        <a:pt x="993779" y="594533"/>
                        <a:pt x="996206" y="591199"/>
                        <a:pt x="999602" y="591199"/>
                      </a:cubicBezTo>
                      <a:close/>
                      <a:moveTo>
                        <a:pt x="980678" y="591199"/>
                      </a:moveTo>
                      <a:cubicBezTo>
                        <a:pt x="984074" y="591199"/>
                        <a:pt x="986986" y="594533"/>
                        <a:pt x="986986" y="598422"/>
                      </a:cubicBezTo>
                      <a:cubicBezTo>
                        <a:pt x="986986" y="602312"/>
                        <a:pt x="984074" y="605646"/>
                        <a:pt x="980678" y="605646"/>
                      </a:cubicBezTo>
                      <a:cubicBezTo>
                        <a:pt x="977281" y="605646"/>
                        <a:pt x="974370" y="602312"/>
                        <a:pt x="974370" y="598422"/>
                      </a:cubicBezTo>
                      <a:cubicBezTo>
                        <a:pt x="974370" y="594533"/>
                        <a:pt x="977281" y="591199"/>
                        <a:pt x="980678" y="591199"/>
                      </a:cubicBezTo>
                      <a:close/>
                      <a:moveTo>
                        <a:pt x="961268" y="591199"/>
                      </a:moveTo>
                      <a:cubicBezTo>
                        <a:pt x="964665" y="591199"/>
                        <a:pt x="967576" y="594533"/>
                        <a:pt x="967576" y="598422"/>
                      </a:cubicBezTo>
                      <a:cubicBezTo>
                        <a:pt x="967576" y="602312"/>
                        <a:pt x="964665" y="605646"/>
                        <a:pt x="961268" y="605646"/>
                      </a:cubicBezTo>
                      <a:cubicBezTo>
                        <a:pt x="957871" y="605646"/>
                        <a:pt x="955445" y="602312"/>
                        <a:pt x="955445" y="598422"/>
                      </a:cubicBezTo>
                      <a:cubicBezTo>
                        <a:pt x="955445" y="594533"/>
                        <a:pt x="957871" y="591199"/>
                        <a:pt x="961268" y="591199"/>
                      </a:cubicBezTo>
                      <a:close/>
                      <a:moveTo>
                        <a:pt x="942343" y="591199"/>
                      </a:moveTo>
                      <a:cubicBezTo>
                        <a:pt x="945740" y="591199"/>
                        <a:pt x="948652" y="594533"/>
                        <a:pt x="948652" y="598422"/>
                      </a:cubicBezTo>
                      <a:cubicBezTo>
                        <a:pt x="948652" y="602312"/>
                        <a:pt x="945740" y="605646"/>
                        <a:pt x="942343" y="605646"/>
                      </a:cubicBezTo>
                      <a:cubicBezTo>
                        <a:pt x="938947" y="605646"/>
                        <a:pt x="936035" y="602312"/>
                        <a:pt x="936035" y="598422"/>
                      </a:cubicBezTo>
                      <a:cubicBezTo>
                        <a:pt x="936035" y="594533"/>
                        <a:pt x="938947" y="591199"/>
                        <a:pt x="942343" y="591199"/>
                      </a:cubicBezTo>
                      <a:close/>
                      <a:moveTo>
                        <a:pt x="923419" y="591199"/>
                      </a:moveTo>
                      <a:cubicBezTo>
                        <a:pt x="926816" y="591199"/>
                        <a:pt x="929242" y="594533"/>
                        <a:pt x="929242" y="598422"/>
                      </a:cubicBezTo>
                      <a:cubicBezTo>
                        <a:pt x="929242" y="602312"/>
                        <a:pt x="926816" y="605646"/>
                        <a:pt x="923419" y="605646"/>
                      </a:cubicBezTo>
                      <a:cubicBezTo>
                        <a:pt x="920022" y="605646"/>
                        <a:pt x="917111" y="602312"/>
                        <a:pt x="917111" y="598422"/>
                      </a:cubicBezTo>
                      <a:cubicBezTo>
                        <a:pt x="917111" y="594533"/>
                        <a:pt x="920022" y="591199"/>
                        <a:pt x="923419" y="591199"/>
                      </a:cubicBezTo>
                      <a:close/>
                      <a:moveTo>
                        <a:pt x="904009" y="591199"/>
                      </a:moveTo>
                      <a:cubicBezTo>
                        <a:pt x="907406" y="591199"/>
                        <a:pt x="910317" y="594533"/>
                        <a:pt x="910317" y="598422"/>
                      </a:cubicBezTo>
                      <a:cubicBezTo>
                        <a:pt x="910317" y="602312"/>
                        <a:pt x="907406" y="605646"/>
                        <a:pt x="904009" y="605646"/>
                      </a:cubicBezTo>
                      <a:cubicBezTo>
                        <a:pt x="900613" y="605646"/>
                        <a:pt x="897701" y="602312"/>
                        <a:pt x="897701" y="598422"/>
                      </a:cubicBezTo>
                      <a:cubicBezTo>
                        <a:pt x="897701" y="594533"/>
                        <a:pt x="900613" y="591199"/>
                        <a:pt x="904009" y="591199"/>
                      </a:cubicBezTo>
                      <a:close/>
                      <a:moveTo>
                        <a:pt x="885085" y="591199"/>
                      </a:moveTo>
                      <a:cubicBezTo>
                        <a:pt x="888481" y="591199"/>
                        <a:pt x="890908" y="594533"/>
                        <a:pt x="890908" y="598422"/>
                      </a:cubicBezTo>
                      <a:cubicBezTo>
                        <a:pt x="890908" y="602312"/>
                        <a:pt x="888481" y="605646"/>
                        <a:pt x="885085" y="605646"/>
                      </a:cubicBezTo>
                      <a:cubicBezTo>
                        <a:pt x="881688" y="605646"/>
                        <a:pt x="878777" y="602312"/>
                        <a:pt x="878777" y="598422"/>
                      </a:cubicBezTo>
                      <a:cubicBezTo>
                        <a:pt x="878777" y="594533"/>
                        <a:pt x="881688" y="591199"/>
                        <a:pt x="885085" y="591199"/>
                      </a:cubicBezTo>
                      <a:close/>
                      <a:moveTo>
                        <a:pt x="865675" y="591199"/>
                      </a:moveTo>
                      <a:cubicBezTo>
                        <a:pt x="869072" y="591199"/>
                        <a:pt x="871983" y="594533"/>
                        <a:pt x="871983" y="598422"/>
                      </a:cubicBezTo>
                      <a:cubicBezTo>
                        <a:pt x="871983" y="602312"/>
                        <a:pt x="869072" y="605646"/>
                        <a:pt x="865675" y="605646"/>
                      </a:cubicBezTo>
                      <a:cubicBezTo>
                        <a:pt x="862278" y="605646"/>
                        <a:pt x="859852" y="602312"/>
                        <a:pt x="859852" y="598422"/>
                      </a:cubicBezTo>
                      <a:cubicBezTo>
                        <a:pt x="859852" y="594533"/>
                        <a:pt x="862278" y="591199"/>
                        <a:pt x="865675" y="591199"/>
                      </a:cubicBezTo>
                      <a:close/>
                      <a:moveTo>
                        <a:pt x="808416" y="591199"/>
                      </a:moveTo>
                      <a:cubicBezTo>
                        <a:pt x="811813" y="591199"/>
                        <a:pt x="814724" y="594533"/>
                        <a:pt x="814724" y="598422"/>
                      </a:cubicBezTo>
                      <a:cubicBezTo>
                        <a:pt x="814724" y="602312"/>
                        <a:pt x="811813" y="605646"/>
                        <a:pt x="808416" y="605646"/>
                      </a:cubicBezTo>
                      <a:cubicBezTo>
                        <a:pt x="805020" y="605646"/>
                        <a:pt x="802108" y="602312"/>
                        <a:pt x="802108" y="598422"/>
                      </a:cubicBezTo>
                      <a:cubicBezTo>
                        <a:pt x="802108" y="594533"/>
                        <a:pt x="805020" y="591199"/>
                        <a:pt x="808416" y="591199"/>
                      </a:cubicBezTo>
                      <a:close/>
                      <a:moveTo>
                        <a:pt x="789492" y="591199"/>
                      </a:moveTo>
                      <a:cubicBezTo>
                        <a:pt x="792888" y="591199"/>
                        <a:pt x="795315" y="594533"/>
                        <a:pt x="795315" y="598422"/>
                      </a:cubicBezTo>
                      <a:cubicBezTo>
                        <a:pt x="795315" y="602312"/>
                        <a:pt x="792888" y="605646"/>
                        <a:pt x="789492" y="605646"/>
                      </a:cubicBezTo>
                      <a:cubicBezTo>
                        <a:pt x="786095" y="605646"/>
                        <a:pt x="783184" y="602312"/>
                        <a:pt x="783184" y="598422"/>
                      </a:cubicBezTo>
                      <a:cubicBezTo>
                        <a:pt x="783184" y="594533"/>
                        <a:pt x="786095" y="591199"/>
                        <a:pt x="789492" y="591199"/>
                      </a:cubicBezTo>
                      <a:close/>
                      <a:moveTo>
                        <a:pt x="559971" y="591199"/>
                      </a:moveTo>
                      <a:cubicBezTo>
                        <a:pt x="563368" y="591199"/>
                        <a:pt x="565794" y="594533"/>
                        <a:pt x="565794" y="598422"/>
                      </a:cubicBezTo>
                      <a:cubicBezTo>
                        <a:pt x="565794" y="602312"/>
                        <a:pt x="563368" y="605646"/>
                        <a:pt x="559971" y="605646"/>
                      </a:cubicBezTo>
                      <a:cubicBezTo>
                        <a:pt x="556575" y="605646"/>
                        <a:pt x="553663" y="602312"/>
                        <a:pt x="553663" y="598422"/>
                      </a:cubicBezTo>
                      <a:cubicBezTo>
                        <a:pt x="553663" y="594533"/>
                        <a:pt x="556575" y="591199"/>
                        <a:pt x="559971" y="591199"/>
                      </a:cubicBezTo>
                      <a:close/>
                      <a:moveTo>
                        <a:pt x="540562" y="591199"/>
                      </a:moveTo>
                      <a:cubicBezTo>
                        <a:pt x="543958" y="591199"/>
                        <a:pt x="546870" y="594533"/>
                        <a:pt x="546870" y="598422"/>
                      </a:cubicBezTo>
                      <a:cubicBezTo>
                        <a:pt x="546870" y="602312"/>
                        <a:pt x="543958" y="605646"/>
                        <a:pt x="540562" y="605646"/>
                      </a:cubicBezTo>
                      <a:cubicBezTo>
                        <a:pt x="537165" y="605646"/>
                        <a:pt x="534254" y="602312"/>
                        <a:pt x="534254" y="598422"/>
                      </a:cubicBezTo>
                      <a:cubicBezTo>
                        <a:pt x="534254" y="594533"/>
                        <a:pt x="537165" y="591199"/>
                        <a:pt x="540562" y="591199"/>
                      </a:cubicBezTo>
                      <a:close/>
                      <a:moveTo>
                        <a:pt x="521637" y="591199"/>
                      </a:moveTo>
                      <a:cubicBezTo>
                        <a:pt x="525034" y="591199"/>
                        <a:pt x="527460" y="594533"/>
                        <a:pt x="527460" y="598422"/>
                      </a:cubicBezTo>
                      <a:cubicBezTo>
                        <a:pt x="527460" y="602312"/>
                        <a:pt x="525034" y="605646"/>
                        <a:pt x="521637" y="605646"/>
                      </a:cubicBezTo>
                      <a:cubicBezTo>
                        <a:pt x="518241" y="605646"/>
                        <a:pt x="515329" y="602312"/>
                        <a:pt x="515329" y="598422"/>
                      </a:cubicBezTo>
                      <a:cubicBezTo>
                        <a:pt x="515329" y="594533"/>
                        <a:pt x="518241" y="591199"/>
                        <a:pt x="521637" y="591199"/>
                      </a:cubicBezTo>
                      <a:close/>
                      <a:moveTo>
                        <a:pt x="502227" y="591199"/>
                      </a:moveTo>
                      <a:cubicBezTo>
                        <a:pt x="505624" y="591199"/>
                        <a:pt x="508536" y="594533"/>
                        <a:pt x="508536" y="598422"/>
                      </a:cubicBezTo>
                      <a:cubicBezTo>
                        <a:pt x="508536" y="602312"/>
                        <a:pt x="505624" y="605646"/>
                        <a:pt x="502227" y="605646"/>
                      </a:cubicBezTo>
                      <a:cubicBezTo>
                        <a:pt x="498831" y="605646"/>
                        <a:pt x="496405" y="602312"/>
                        <a:pt x="496405" y="598422"/>
                      </a:cubicBezTo>
                      <a:cubicBezTo>
                        <a:pt x="496405" y="594533"/>
                        <a:pt x="498831" y="591199"/>
                        <a:pt x="502227" y="591199"/>
                      </a:cubicBezTo>
                      <a:close/>
                      <a:moveTo>
                        <a:pt x="483303" y="591199"/>
                      </a:moveTo>
                      <a:cubicBezTo>
                        <a:pt x="486700" y="591199"/>
                        <a:pt x="489611" y="594533"/>
                        <a:pt x="489611" y="598422"/>
                      </a:cubicBezTo>
                      <a:cubicBezTo>
                        <a:pt x="489611" y="602312"/>
                        <a:pt x="486700" y="605646"/>
                        <a:pt x="483303" y="605646"/>
                      </a:cubicBezTo>
                      <a:cubicBezTo>
                        <a:pt x="479906" y="605646"/>
                        <a:pt x="476995" y="602312"/>
                        <a:pt x="476995" y="598422"/>
                      </a:cubicBezTo>
                      <a:cubicBezTo>
                        <a:pt x="476995" y="594533"/>
                        <a:pt x="479906" y="591199"/>
                        <a:pt x="483303" y="591199"/>
                      </a:cubicBezTo>
                      <a:close/>
                      <a:moveTo>
                        <a:pt x="463893" y="591199"/>
                      </a:moveTo>
                      <a:cubicBezTo>
                        <a:pt x="467290" y="591199"/>
                        <a:pt x="470201" y="594533"/>
                        <a:pt x="470201" y="598422"/>
                      </a:cubicBezTo>
                      <a:cubicBezTo>
                        <a:pt x="470201" y="602312"/>
                        <a:pt x="467290" y="605646"/>
                        <a:pt x="463893" y="605646"/>
                      </a:cubicBezTo>
                      <a:cubicBezTo>
                        <a:pt x="460497" y="605646"/>
                        <a:pt x="458070" y="602312"/>
                        <a:pt x="458070" y="598422"/>
                      </a:cubicBezTo>
                      <a:cubicBezTo>
                        <a:pt x="458070" y="594533"/>
                        <a:pt x="460497" y="591199"/>
                        <a:pt x="463893" y="591199"/>
                      </a:cubicBezTo>
                      <a:close/>
                      <a:moveTo>
                        <a:pt x="444969" y="591199"/>
                      </a:moveTo>
                      <a:cubicBezTo>
                        <a:pt x="448365" y="591199"/>
                        <a:pt x="451277" y="594533"/>
                        <a:pt x="451277" y="598422"/>
                      </a:cubicBezTo>
                      <a:cubicBezTo>
                        <a:pt x="451277" y="602312"/>
                        <a:pt x="448365" y="605646"/>
                        <a:pt x="444969" y="605646"/>
                      </a:cubicBezTo>
                      <a:cubicBezTo>
                        <a:pt x="441572" y="605646"/>
                        <a:pt x="438661" y="602312"/>
                        <a:pt x="438661" y="598422"/>
                      </a:cubicBezTo>
                      <a:cubicBezTo>
                        <a:pt x="438661" y="594533"/>
                        <a:pt x="441572" y="591199"/>
                        <a:pt x="444969" y="591199"/>
                      </a:cubicBezTo>
                      <a:close/>
                      <a:moveTo>
                        <a:pt x="426044" y="571752"/>
                      </a:moveTo>
                      <a:cubicBezTo>
                        <a:pt x="427985" y="571752"/>
                        <a:pt x="429926" y="573974"/>
                        <a:pt x="429926" y="576752"/>
                      </a:cubicBezTo>
                      <a:cubicBezTo>
                        <a:pt x="429926" y="578975"/>
                        <a:pt x="427985" y="581198"/>
                        <a:pt x="426044" y="581198"/>
                      </a:cubicBezTo>
                      <a:cubicBezTo>
                        <a:pt x="423618" y="581198"/>
                        <a:pt x="421677" y="578975"/>
                        <a:pt x="421677" y="576752"/>
                      </a:cubicBezTo>
                      <a:cubicBezTo>
                        <a:pt x="421677" y="573974"/>
                        <a:pt x="423618" y="571752"/>
                        <a:pt x="426044" y="571752"/>
                      </a:cubicBezTo>
                      <a:close/>
                      <a:moveTo>
                        <a:pt x="1057346" y="569529"/>
                      </a:moveTo>
                      <a:cubicBezTo>
                        <a:pt x="1060743" y="569529"/>
                        <a:pt x="1063169" y="572863"/>
                        <a:pt x="1063169" y="576752"/>
                      </a:cubicBezTo>
                      <a:cubicBezTo>
                        <a:pt x="1063169" y="580642"/>
                        <a:pt x="1060743" y="583420"/>
                        <a:pt x="1057346" y="583420"/>
                      </a:cubicBezTo>
                      <a:cubicBezTo>
                        <a:pt x="1053950" y="583420"/>
                        <a:pt x="1051038" y="580642"/>
                        <a:pt x="1051038" y="576752"/>
                      </a:cubicBezTo>
                      <a:cubicBezTo>
                        <a:pt x="1051038" y="572863"/>
                        <a:pt x="1053950" y="569529"/>
                        <a:pt x="1057346" y="569529"/>
                      </a:cubicBezTo>
                      <a:close/>
                      <a:moveTo>
                        <a:pt x="1037936" y="569529"/>
                      </a:moveTo>
                      <a:cubicBezTo>
                        <a:pt x="1041333" y="569529"/>
                        <a:pt x="1044245" y="572863"/>
                        <a:pt x="1044245" y="576752"/>
                      </a:cubicBezTo>
                      <a:cubicBezTo>
                        <a:pt x="1044245" y="580642"/>
                        <a:pt x="1041333" y="583420"/>
                        <a:pt x="1037936" y="583420"/>
                      </a:cubicBezTo>
                      <a:cubicBezTo>
                        <a:pt x="1034540" y="583420"/>
                        <a:pt x="1031628" y="580642"/>
                        <a:pt x="1031628" y="576752"/>
                      </a:cubicBezTo>
                      <a:cubicBezTo>
                        <a:pt x="1031628" y="572863"/>
                        <a:pt x="1034540" y="569529"/>
                        <a:pt x="1037936" y="569529"/>
                      </a:cubicBezTo>
                      <a:close/>
                      <a:moveTo>
                        <a:pt x="1019012" y="569529"/>
                      </a:moveTo>
                      <a:cubicBezTo>
                        <a:pt x="1022409" y="569529"/>
                        <a:pt x="1024835" y="572863"/>
                        <a:pt x="1024835" y="576752"/>
                      </a:cubicBezTo>
                      <a:cubicBezTo>
                        <a:pt x="1024835" y="580642"/>
                        <a:pt x="1022409" y="583420"/>
                        <a:pt x="1019012" y="583420"/>
                      </a:cubicBezTo>
                      <a:cubicBezTo>
                        <a:pt x="1015615" y="583420"/>
                        <a:pt x="1012704" y="580642"/>
                        <a:pt x="1012704" y="576752"/>
                      </a:cubicBezTo>
                      <a:cubicBezTo>
                        <a:pt x="1012704" y="572863"/>
                        <a:pt x="1015615" y="569529"/>
                        <a:pt x="1019012" y="569529"/>
                      </a:cubicBezTo>
                      <a:close/>
                      <a:moveTo>
                        <a:pt x="999602" y="569529"/>
                      </a:moveTo>
                      <a:cubicBezTo>
                        <a:pt x="1002999" y="569529"/>
                        <a:pt x="1005910" y="572863"/>
                        <a:pt x="1005910" y="576752"/>
                      </a:cubicBezTo>
                      <a:cubicBezTo>
                        <a:pt x="1005910" y="580642"/>
                        <a:pt x="1002999" y="583420"/>
                        <a:pt x="999602" y="583420"/>
                      </a:cubicBezTo>
                      <a:cubicBezTo>
                        <a:pt x="996206" y="583420"/>
                        <a:pt x="993779" y="580642"/>
                        <a:pt x="993779" y="576752"/>
                      </a:cubicBezTo>
                      <a:cubicBezTo>
                        <a:pt x="993779" y="572863"/>
                        <a:pt x="996206" y="569529"/>
                        <a:pt x="999602" y="569529"/>
                      </a:cubicBezTo>
                      <a:close/>
                      <a:moveTo>
                        <a:pt x="980678" y="569529"/>
                      </a:moveTo>
                      <a:cubicBezTo>
                        <a:pt x="984074" y="569529"/>
                        <a:pt x="986986" y="572863"/>
                        <a:pt x="986986" y="576752"/>
                      </a:cubicBezTo>
                      <a:cubicBezTo>
                        <a:pt x="986986" y="580642"/>
                        <a:pt x="984074" y="583420"/>
                        <a:pt x="980678" y="583420"/>
                      </a:cubicBezTo>
                      <a:cubicBezTo>
                        <a:pt x="977281" y="583420"/>
                        <a:pt x="974370" y="580642"/>
                        <a:pt x="974370" y="576752"/>
                      </a:cubicBezTo>
                      <a:cubicBezTo>
                        <a:pt x="974370" y="572863"/>
                        <a:pt x="977281" y="569529"/>
                        <a:pt x="980678" y="569529"/>
                      </a:cubicBezTo>
                      <a:close/>
                      <a:moveTo>
                        <a:pt x="961268" y="569529"/>
                      </a:moveTo>
                      <a:cubicBezTo>
                        <a:pt x="964665" y="569529"/>
                        <a:pt x="967576" y="572863"/>
                        <a:pt x="967576" y="576752"/>
                      </a:cubicBezTo>
                      <a:cubicBezTo>
                        <a:pt x="967576" y="580642"/>
                        <a:pt x="964665" y="583420"/>
                        <a:pt x="961268" y="583420"/>
                      </a:cubicBezTo>
                      <a:cubicBezTo>
                        <a:pt x="957871" y="583420"/>
                        <a:pt x="955445" y="580642"/>
                        <a:pt x="955445" y="576752"/>
                      </a:cubicBezTo>
                      <a:cubicBezTo>
                        <a:pt x="955445" y="572863"/>
                        <a:pt x="957871" y="569529"/>
                        <a:pt x="961268" y="569529"/>
                      </a:cubicBezTo>
                      <a:close/>
                      <a:moveTo>
                        <a:pt x="942343" y="569529"/>
                      </a:moveTo>
                      <a:cubicBezTo>
                        <a:pt x="945740" y="569529"/>
                        <a:pt x="948652" y="572863"/>
                        <a:pt x="948652" y="576752"/>
                      </a:cubicBezTo>
                      <a:cubicBezTo>
                        <a:pt x="948652" y="580642"/>
                        <a:pt x="945740" y="583420"/>
                        <a:pt x="942343" y="583420"/>
                      </a:cubicBezTo>
                      <a:cubicBezTo>
                        <a:pt x="938947" y="583420"/>
                        <a:pt x="936035" y="580642"/>
                        <a:pt x="936035" y="576752"/>
                      </a:cubicBezTo>
                      <a:cubicBezTo>
                        <a:pt x="936035" y="572863"/>
                        <a:pt x="938947" y="569529"/>
                        <a:pt x="942343" y="569529"/>
                      </a:cubicBezTo>
                      <a:close/>
                      <a:moveTo>
                        <a:pt x="923419" y="569529"/>
                      </a:moveTo>
                      <a:cubicBezTo>
                        <a:pt x="926816" y="569529"/>
                        <a:pt x="929242" y="572863"/>
                        <a:pt x="929242" y="576752"/>
                      </a:cubicBezTo>
                      <a:cubicBezTo>
                        <a:pt x="929242" y="580642"/>
                        <a:pt x="926816" y="583420"/>
                        <a:pt x="923419" y="583420"/>
                      </a:cubicBezTo>
                      <a:cubicBezTo>
                        <a:pt x="920022" y="583420"/>
                        <a:pt x="917111" y="580642"/>
                        <a:pt x="917111" y="576752"/>
                      </a:cubicBezTo>
                      <a:cubicBezTo>
                        <a:pt x="917111" y="572863"/>
                        <a:pt x="920022" y="569529"/>
                        <a:pt x="923419" y="569529"/>
                      </a:cubicBezTo>
                      <a:close/>
                      <a:moveTo>
                        <a:pt x="904009" y="569529"/>
                      </a:moveTo>
                      <a:cubicBezTo>
                        <a:pt x="907406" y="569529"/>
                        <a:pt x="910317" y="572863"/>
                        <a:pt x="910317" y="576752"/>
                      </a:cubicBezTo>
                      <a:cubicBezTo>
                        <a:pt x="910317" y="580642"/>
                        <a:pt x="907406" y="583420"/>
                        <a:pt x="904009" y="583420"/>
                      </a:cubicBezTo>
                      <a:cubicBezTo>
                        <a:pt x="900613" y="583420"/>
                        <a:pt x="897701" y="580642"/>
                        <a:pt x="897701" y="576752"/>
                      </a:cubicBezTo>
                      <a:cubicBezTo>
                        <a:pt x="897701" y="572863"/>
                        <a:pt x="900613" y="569529"/>
                        <a:pt x="904009" y="569529"/>
                      </a:cubicBezTo>
                      <a:close/>
                      <a:moveTo>
                        <a:pt x="885085" y="569529"/>
                      </a:moveTo>
                      <a:cubicBezTo>
                        <a:pt x="888481" y="569529"/>
                        <a:pt x="890908" y="572863"/>
                        <a:pt x="890908" y="576752"/>
                      </a:cubicBezTo>
                      <a:cubicBezTo>
                        <a:pt x="890908" y="580642"/>
                        <a:pt x="888481" y="583420"/>
                        <a:pt x="885085" y="583420"/>
                      </a:cubicBezTo>
                      <a:cubicBezTo>
                        <a:pt x="881688" y="583420"/>
                        <a:pt x="878777" y="580642"/>
                        <a:pt x="878777" y="576752"/>
                      </a:cubicBezTo>
                      <a:cubicBezTo>
                        <a:pt x="878777" y="572863"/>
                        <a:pt x="881688" y="569529"/>
                        <a:pt x="885085" y="569529"/>
                      </a:cubicBezTo>
                      <a:close/>
                      <a:moveTo>
                        <a:pt x="865675" y="569529"/>
                      </a:moveTo>
                      <a:cubicBezTo>
                        <a:pt x="869072" y="569529"/>
                        <a:pt x="871983" y="572863"/>
                        <a:pt x="871983" y="576752"/>
                      </a:cubicBezTo>
                      <a:cubicBezTo>
                        <a:pt x="871983" y="580642"/>
                        <a:pt x="869072" y="583420"/>
                        <a:pt x="865675" y="583420"/>
                      </a:cubicBezTo>
                      <a:cubicBezTo>
                        <a:pt x="862278" y="583420"/>
                        <a:pt x="859852" y="580642"/>
                        <a:pt x="859852" y="576752"/>
                      </a:cubicBezTo>
                      <a:cubicBezTo>
                        <a:pt x="859852" y="572863"/>
                        <a:pt x="862278" y="569529"/>
                        <a:pt x="865675" y="569529"/>
                      </a:cubicBezTo>
                      <a:close/>
                      <a:moveTo>
                        <a:pt x="846750" y="569529"/>
                      </a:moveTo>
                      <a:cubicBezTo>
                        <a:pt x="850147" y="569529"/>
                        <a:pt x="853059" y="572863"/>
                        <a:pt x="853059" y="576752"/>
                      </a:cubicBezTo>
                      <a:cubicBezTo>
                        <a:pt x="853059" y="580642"/>
                        <a:pt x="850147" y="583420"/>
                        <a:pt x="846750" y="583420"/>
                      </a:cubicBezTo>
                      <a:cubicBezTo>
                        <a:pt x="843354" y="583420"/>
                        <a:pt x="840442" y="580642"/>
                        <a:pt x="840442" y="576752"/>
                      </a:cubicBezTo>
                      <a:cubicBezTo>
                        <a:pt x="840442" y="572863"/>
                        <a:pt x="843354" y="569529"/>
                        <a:pt x="846750" y="569529"/>
                      </a:cubicBezTo>
                      <a:close/>
                      <a:moveTo>
                        <a:pt x="827341" y="569529"/>
                      </a:moveTo>
                      <a:cubicBezTo>
                        <a:pt x="831223" y="569529"/>
                        <a:pt x="833649" y="572863"/>
                        <a:pt x="833649" y="576752"/>
                      </a:cubicBezTo>
                      <a:cubicBezTo>
                        <a:pt x="833649" y="580642"/>
                        <a:pt x="831223" y="583420"/>
                        <a:pt x="827341" y="583420"/>
                      </a:cubicBezTo>
                      <a:cubicBezTo>
                        <a:pt x="823944" y="583420"/>
                        <a:pt x="821518" y="580642"/>
                        <a:pt x="821518" y="576752"/>
                      </a:cubicBezTo>
                      <a:cubicBezTo>
                        <a:pt x="821518" y="572863"/>
                        <a:pt x="823944" y="569529"/>
                        <a:pt x="827341" y="569529"/>
                      </a:cubicBezTo>
                      <a:close/>
                      <a:moveTo>
                        <a:pt x="808416" y="569529"/>
                      </a:moveTo>
                      <a:cubicBezTo>
                        <a:pt x="811813" y="569529"/>
                        <a:pt x="814724" y="572863"/>
                        <a:pt x="814724" y="576752"/>
                      </a:cubicBezTo>
                      <a:cubicBezTo>
                        <a:pt x="814724" y="580642"/>
                        <a:pt x="811813" y="583420"/>
                        <a:pt x="808416" y="583420"/>
                      </a:cubicBezTo>
                      <a:cubicBezTo>
                        <a:pt x="805020" y="583420"/>
                        <a:pt x="802108" y="580642"/>
                        <a:pt x="802108" y="576752"/>
                      </a:cubicBezTo>
                      <a:cubicBezTo>
                        <a:pt x="802108" y="572863"/>
                        <a:pt x="805020" y="569529"/>
                        <a:pt x="808416" y="569529"/>
                      </a:cubicBezTo>
                      <a:close/>
                      <a:moveTo>
                        <a:pt x="789492" y="569529"/>
                      </a:moveTo>
                      <a:cubicBezTo>
                        <a:pt x="792888" y="569529"/>
                        <a:pt x="795315" y="572863"/>
                        <a:pt x="795315" y="576752"/>
                      </a:cubicBezTo>
                      <a:cubicBezTo>
                        <a:pt x="795315" y="580642"/>
                        <a:pt x="792888" y="583420"/>
                        <a:pt x="789492" y="583420"/>
                      </a:cubicBezTo>
                      <a:cubicBezTo>
                        <a:pt x="786095" y="583420"/>
                        <a:pt x="783184" y="580642"/>
                        <a:pt x="783184" y="576752"/>
                      </a:cubicBezTo>
                      <a:cubicBezTo>
                        <a:pt x="783184" y="572863"/>
                        <a:pt x="786095" y="569529"/>
                        <a:pt x="789492" y="569529"/>
                      </a:cubicBezTo>
                      <a:close/>
                      <a:moveTo>
                        <a:pt x="770082" y="569529"/>
                      </a:moveTo>
                      <a:cubicBezTo>
                        <a:pt x="773479" y="569529"/>
                        <a:pt x="776390" y="572863"/>
                        <a:pt x="776390" y="576752"/>
                      </a:cubicBezTo>
                      <a:cubicBezTo>
                        <a:pt x="776390" y="580642"/>
                        <a:pt x="773479" y="583420"/>
                        <a:pt x="770082" y="583420"/>
                      </a:cubicBezTo>
                      <a:cubicBezTo>
                        <a:pt x="766685" y="583420"/>
                        <a:pt x="763774" y="580642"/>
                        <a:pt x="763774" y="576752"/>
                      </a:cubicBezTo>
                      <a:cubicBezTo>
                        <a:pt x="763774" y="572863"/>
                        <a:pt x="766685" y="569529"/>
                        <a:pt x="770082" y="569529"/>
                      </a:cubicBezTo>
                      <a:close/>
                      <a:moveTo>
                        <a:pt x="521637" y="569529"/>
                      </a:moveTo>
                      <a:cubicBezTo>
                        <a:pt x="525034" y="569529"/>
                        <a:pt x="527460" y="572863"/>
                        <a:pt x="527460" y="576752"/>
                      </a:cubicBezTo>
                      <a:cubicBezTo>
                        <a:pt x="527460" y="580642"/>
                        <a:pt x="525034" y="583420"/>
                        <a:pt x="521637" y="583420"/>
                      </a:cubicBezTo>
                      <a:cubicBezTo>
                        <a:pt x="518241" y="583420"/>
                        <a:pt x="515329" y="580642"/>
                        <a:pt x="515329" y="576752"/>
                      </a:cubicBezTo>
                      <a:cubicBezTo>
                        <a:pt x="515329" y="572863"/>
                        <a:pt x="518241" y="569529"/>
                        <a:pt x="521637" y="569529"/>
                      </a:cubicBezTo>
                      <a:close/>
                      <a:moveTo>
                        <a:pt x="502227" y="569529"/>
                      </a:moveTo>
                      <a:cubicBezTo>
                        <a:pt x="505624" y="569529"/>
                        <a:pt x="508536" y="572863"/>
                        <a:pt x="508536" y="576752"/>
                      </a:cubicBezTo>
                      <a:cubicBezTo>
                        <a:pt x="508536" y="580642"/>
                        <a:pt x="505624" y="583420"/>
                        <a:pt x="502227" y="583420"/>
                      </a:cubicBezTo>
                      <a:cubicBezTo>
                        <a:pt x="498831" y="583420"/>
                        <a:pt x="496405" y="580642"/>
                        <a:pt x="496405" y="576752"/>
                      </a:cubicBezTo>
                      <a:cubicBezTo>
                        <a:pt x="496405" y="572863"/>
                        <a:pt x="498831" y="569529"/>
                        <a:pt x="502227" y="569529"/>
                      </a:cubicBezTo>
                      <a:close/>
                      <a:moveTo>
                        <a:pt x="483303" y="569529"/>
                      </a:moveTo>
                      <a:cubicBezTo>
                        <a:pt x="486700" y="569529"/>
                        <a:pt x="489611" y="572863"/>
                        <a:pt x="489611" y="576752"/>
                      </a:cubicBezTo>
                      <a:cubicBezTo>
                        <a:pt x="489611" y="580642"/>
                        <a:pt x="486700" y="583420"/>
                        <a:pt x="483303" y="583420"/>
                      </a:cubicBezTo>
                      <a:cubicBezTo>
                        <a:pt x="479906" y="583420"/>
                        <a:pt x="476995" y="580642"/>
                        <a:pt x="476995" y="576752"/>
                      </a:cubicBezTo>
                      <a:cubicBezTo>
                        <a:pt x="476995" y="572863"/>
                        <a:pt x="479906" y="569529"/>
                        <a:pt x="483303" y="569529"/>
                      </a:cubicBezTo>
                      <a:close/>
                      <a:moveTo>
                        <a:pt x="463893" y="569529"/>
                      </a:moveTo>
                      <a:cubicBezTo>
                        <a:pt x="467290" y="569529"/>
                        <a:pt x="470201" y="572863"/>
                        <a:pt x="470201" y="576752"/>
                      </a:cubicBezTo>
                      <a:cubicBezTo>
                        <a:pt x="470201" y="580642"/>
                        <a:pt x="467290" y="583420"/>
                        <a:pt x="463893" y="583420"/>
                      </a:cubicBezTo>
                      <a:cubicBezTo>
                        <a:pt x="460497" y="583420"/>
                        <a:pt x="458070" y="580642"/>
                        <a:pt x="458070" y="576752"/>
                      </a:cubicBezTo>
                      <a:cubicBezTo>
                        <a:pt x="458070" y="572863"/>
                        <a:pt x="460497" y="569529"/>
                        <a:pt x="463893" y="569529"/>
                      </a:cubicBezTo>
                      <a:close/>
                      <a:moveTo>
                        <a:pt x="1188712" y="554193"/>
                      </a:moveTo>
                      <a:lnTo>
                        <a:pt x="1188552" y="554708"/>
                      </a:lnTo>
                      <a:lnTo>
                        <a:pt x="1188362" y="554527"/>
                      </a:lnTo>
                      <a:close/>
                      <a:moveTo>
                        <a:pt x="1037936" y="547859"/>
                      </a:moveTo>
                      <a:cubicBezTo>
                        <a:pt x="1041333" y="547859"/>
                        <a:pt x="1044245" y="550637"/>
                        <a:pt x="1044245" y="554527"/>
                      </a:cubicBezTo>
                      <a:cubicBezTo>
                        <a:pt x="1044245" y="558416"/>
                        <a:pt x="1041333" y="561750"/>
                        <a:pt x="1037936" y="561750"/>
                      </a:cubicBezTo>
                      <a:cubicBezTo>
                        <a:pt x="1034540" y="561750"/>
                        <a:pt x="1031628" y="558416"/>
                        <a:pt x="1031628" y="554527"/>
                      </a:cubicBezTo>
                      <a:cubicBezTo>
                        <a:pt x="1031628" y="550637"/>
                        <a:pt x="1034540" y="547859"/>
                        <a:pt x="1037936" y="547859"/>
                      </a:cubicBezTo>
                      <a:close/>
                      <a:moveTo>
                        <a:pt x="1019012" y="547859"/>
                      </a:moveTo>
                      <a:cubicBezTo>
                        <a:pt x="1022409" y="547859"/>
                        <a:pt x="1024835" y="550637"/>
                        <a:pt x="1024835" y="554527"/>
                      </a:cubicBezTo>
                      <a:cubicBezTo>
                        <a:pt x="1024835" y="558416"/>
                        <a:pt x="1022409" y="561750"/>
                        <a:pt x="1019012" y="561750"/>
                      </a:cubicBezTo>
                      <a:cubicBezTo>
                        <a:pt x="1015615" y="561750"/>
                        <a:pt x="1012704" y="558416"/>
                        <a:pt x="1012704" y="554527"/>
                      </a:cubicBezTo>
                      <a:cubicBezTo>
                        <a:pt x="1012704" y="550637"/>
                        <a:pt x="1015615" y="547859"/>
                        <a:pt x="1019012" y="547859"/>
                      </a:cubicBezTo>
                      <a:close/>
                      <a:moveTo>
                        <a:pt x="999602" y="547859"/>
                      </a:moveTo>
                      <a:cubicBezTo>
                        <a:pt x="1002999" y="547859"/>
                        <a:pt x="1005910" y="550637"/>
                        <a:pt x="1005910" y="554527"/>
                      </a:cubicBezTo>
                      <a:cubicBezTo>
                        <a:pt x="1005910" y="558416"/>
                        <a:pt x="1002999" y="561750"/>
                        <a:pt x="999602" y="561750"/>
                      </a:cubicBezTo>
                      <a:cubicBezTo>
                        <a:pt x="996206" y="561750"/>
                        <a:pt x="993779" y="558416"/>
                        <a:pt x="993779" y="554527"/>
                      </a:cubicBezTo>
                      <a:cubicBezTo>
                        <a:pt x="993779" y="550637"/>
                        <a:pt x="996206" y="547859"/>
                        <a:pt x="999602" y="547859"/>
                      </a:cubicBezTo>
                      <a:close/>
                      <a:moveTo>
                        <a:pt x="980678" y="547859"/>
                      </a:moveTo>
                      <a:cubicBezTo>
                        <a:pt x="984074" y="547859"/>
                        <a:pt x="986986" y="550637"/>
                        <a:pt x="986986" y="554527"/>
                      </a:cubicBezTo>
                      <a:cubicBezTo>
                        <a:pt x="986986" y="558416"/>
                        <a:pt x="984074" y="561750"/>
                        <a:pt x="980678" y="561750"/>
                      </a:cubicBezTo>
                      <a:cubicBezTo>
                        <a:pt x="977281" y="561750"/>
                        <a:pt x="974370" y="558416"/>
                        <a:pt x="974370" y="554527"/>
                      </a:cubicBezTo>
                      <a:cubicBezTo>
                        <a:pt x="974370" y="550637"/>
                        <a:pt x="977281" y="547859"/>
                        <a:pt x="980678" y="547859"/>
                      </a:cubicBezTo>
                      <a:close/>
                      <a:moveTo>
                        <a:pt x="961268" y="547859"/>
                      </a:moveTo>
                      <a:cubicBezTo>
                        <a:pt x="964665" y="547859"/>
                        <a:pt x="967576" y="550637"/>
                        <a:pt x="967576" y="554527"/>
                      </a:cubicBezTo>
                      <a:cubicBezTo>
                        <a:pt x="967576" y="558416"/>
                        <a:pt x="964665" y="561750"/>
                        <a:pt x="961268" y="561750"/>
                      </a:cubicBezTo>
                      <a:cubicBezTo>
                        <a:pt x="957871" y="561750"/>
                        <a:pt x="955445" y="558416"/>
                        <a:pt x="955445" y="554527"/>
                      </a:cubicBezTo>
                      <a:cubicBezTo>
                        <a:pt x="955445" y="550637"/>
                        <a:pt x="957871" y="547859"/>
                        <a:pt x="961268" y="547859"/>
                      </a:cubicBezTo>
                      <a:close/>
                      <a:moveTo>
                        <a:pt x="942343" y="547859"/>
                      </a:moveTo>
                      <a:cubicBezTo>
                        <a:pt x="945740" y="547859"/>
                        <a:pt x="948652" y="550637"/>
                        <a:pt x="948652" y="554527"/>
                      </a:cubicBezTo>
                      <a:cubicBezTo>
                        <a:pt x="948652" y="558416"/>
                        <a:pt x="945740" y="561750"/>
                        <a:pt x="942343" y="561750"/>
                      </a:cubicBezTo>
                      <a:cubicBezTo>
                        <a:pt x="938947" y="561750"/>
                        <a:pt x="936035" y="558416"/>
                        <a:pt x="936035" y="554527"/>
                      </a:cubicBezTo>
                      <a:cubicBezTo>
                        <a:pt x="936035" y="550637"/>
                        <a:pt x="938947" y="547859"/>
                        <a:pt x="942343" y="547859"/>
                      </a:cubicBezTo>
                      <a:close/>
                      <a:moveTo>
                        <a:pt x="923419" y="547859"/>
                      </a:moveTo>
                      <a:cubicBezTo>
                        <a:pt x="926816" y="547859"/>
                        <a:pt x="929242" y="550637"/>
                        <a:pt x="929242" y="554527"/>
                      </a:cubicBezTo>
                      <a:cubicBezTo>
                        <a:pt x="929242" y="558416"/>
                        <a:pt x="926816" y="561750"/>
                        <a:pt x="923419" y="561750"/>
                      </a:cubicBezTo>
                      <a:cubicBezTo>
                        <a:pt x="920022" y="561750"/>
                        <a:pt x="917111" y="558416"/>
                        <a:pt x="917111" y="554527"/>
                      </a:cubicBezTo>
                      <a:cubicBezTo>
                        <a:pt x="917111" y="550637"/>
                        <a:pt x="920022" y="547859"/>
                        <a:pt x="923419" y="547859"/>
                      </a:cubicBezTo>
                      <a:close/>
                      <a:moveTo>
                        <a:pt x="904009" y="547859"/>
                      </a:moveTo>
                      <a:cubicBezTo>
                        <a:pt x="907406" y="547859"/>
                        <a:pt x="910317" y="550637"/>
                        <a:pt x="910317" y="554527"/>
                      </a:cubicBezTo>
                      <a:cubicBezTo>
                        <a:pt x="910317" y="558416"/>
                        <a:pt x="907406" y="561750"/>
                        <a:pt x="904009" y="561750"/>
                      </a:cubicBezTo>
                      <a:cubicBezTo>
                        <a:pt x="900613" y="561750"/>
                        <a:pt x="897701" y="558416"/>
                        <a:pt x="897701" y="554527"/>
                      </a:cubicBezTo>
                      <a:cubicBezTo>
                        <a:pt x="897701" y="550637"/>
                        <a:pt x="900613" y="547859"/>
                        <a:pt x="904009" y="547859"/>
                      </a:cubicBezTo>
                      <a:close/>
                      <a:moveTo>
                        <a:pt x="885085" y="547859"/>
                      </a:moveTo>
                      <a:cubicBezTo>
                        <a:pt x="888481" y="547859"/>
                        <a:pt x="890908" y="550637"/>
                        <a:pt x="890908" y="554527"/>
                      </a:cubicBezTo>
                      <a:cubicBezTo>
                        <a:pt x="890908" y="558416"/>
                        <a:pt x="888481" y="561750"/>
                        <a:pt x="885085" y="561750"/>
                      </a:cubicBezTo>
                      <a:cubicBezTo>
                        <a:pt x="881688" y="561750"/>
                        <a:pt x="878777" y="558416"/>
                        <a:pt x="878777" y="554527"/>
                      </a:cubicBezTo>
                      <a:cubicBezTo>
                        <a:pt x="878777" y="550637"/>
                        <a:pt x="881688" y="547859"/>
                        <a:pt x="885085" y="547859"/>
                      </a:cubicBezTo>
                      <a:close/>
                      <a:moveTo>
                        <a:pt x="865675" y="547859"/>
                      </a:moveTo>
                      <a:cubicBezTo>
                        <a:pt x="869072" y="547859"/>
                        <a:pt x="871983" y="550637"/>
                        <a:pt x="871983" y="554527"/>
                      </a:cubicBezTo>
                      <a:cubicBezTo>
                        <a:pt x="871983" y="558416"/>
                        <a:pt x="869072" y="561750"/>
                        <a:pt x="865675" y="561750"/>
                      </a:cubicBezTo>
                      <a:cubicBezTo>
                        <a:pt x="862278" y="561750"/>
                        <a:pt x="859852" y="558416"/>
                        <a:pt x="859852" y="554527"/>
                      </a:cubicBezTo>
                      <a:cubicBezTo>
                        <a:pt x="859852" y="550637"/>
                        <a:pt x="862278" y="547859"/>
                        <a:pt x="865675" y="547859"/>
                      </a:cubicBezTo>
                      <a:close/>
                      <a:moveTo>
                        <a:pt x="846750" y="547859"/>
                      </a:moveTo>
                      <a:cubicBezTo>
                        <a:pt x="850147" y="547859"/>
                        <a:pt x="853059" y="550637"/>
                        <a:pt x="853059" y="554527"/>
                      </a:cubicBezTo>
                      <a:cubicBezTo>
                        <a:pt x="853059" y="558416"/>
                        <a:pt x="850147" y="561750"/>
                        <a:pt x="846750" y="561750"/>
                      </a:cubicBezTo>
                      <a:cubicBezTo>
                        <a:pt x="843354" y="561750"/>
                        <a:pt x="840442" y="558416"/>
                        <a:pt x="840442" y="554527"/>
                      </a:cubicBezTo>
                      <a:cubicBezTo>
                        <a:pt x="840442" y="550637"/>
                        <a:pt x="843354" y="547859"/>
                        <a:pt x="846750" y="547859"/>
                      </a:cubicBezTo>
                      <a:close/>
                      <a:moveTo>
                        <a:pt x="827341" y="547859"/>
                      </a:moveTo>
                      <a:cubicBezTo>
                        <a:pt x="831223" y="547859"/>
                        <a:pt x="833649" y="550637"/>
                        <a:pt x="833649" y="554527"/>
                      </a:cubicBezTo>
                      <a:cubicBezTo>
                        <a:pt x="833649" y="558416"/>
                        <a:pt x="831223" y="561750"/>
                        <a:pt x="827341" y="561750"/>
                      </a:cubicBezTo>
                      <a:cubicBezTo>
                        <a:pt x="823944" y="561750"/>
                        <a:pt x="821518" y="558416"/>
                        <a:pt x="821518" y="554527"/>
                      </a:cubicBezTo>
                      <a:cubicBezTo>
                        <a:pt x="821518" y="550637"/>
                        <a:pt x="823944" y="547859"/>
                        <a:pt x="827341" y="547859"/>
                      </a:cubicBezTo>
                      <a:close/>
                      <a:moveTo>
                        <a:pt x="808416" y="547859"/>
                      </a:moveTo>
                      <a:cubicBezTo>
                        <a:pt x="811813" y="547859"/>
                        <a:pt x="814724" y="550637"/>
                        <a:pt x="814724" y="554527"/>
                      </a:cubicBezTo>
                      <a:cubicBezTo>
                        <a:pt x="814724" y="558416"/>
                        <a:pt x="811813" y="561750"/>
                        <a:pt x="808416" y="561750"/>
                      </a:cubicBezTo>
                      <a:cubicBezTo>
                        <a:pt x="805020" y="561750"/>
                        <a:pt x="802108" y="558416"/>
                        <a:pt x="802108" y="554527"/>
                      </a:cubicBezTo>
                      <a:cubicBezTo>
                        <a:pt x="802108" y="550637"/>
                        <a:pt x="805020" y="547859"/>
                        <a:pt x="808416" y="547859"/>
                      </a:cubicBezTo>
                      <a:close/>
                      <a:moveTo>
                        <a:pt x="789492" y="547859"/>
                      </a:moveTo>
                      <a:cubicBezTo>
                        <a:pt x="792888" y="547859"/>
                        <a:pt x="795315" y="550637"/>
                        <a:pt x="795315" y="554527"/>
                      </a:cubicBezTo>
                      <a:cubicBezTo>
                        <a:pt x="795315" y="558416"/>
                        <a:pt x="792888" y="561750"/>
                        <a:pt x="789492" y="561750"/>
                      </a:cubicBezTo>
                      <a:cubicBezTo>
                        <a:pt x="786095" y="561750"/>
                        <a:pt x="783184" y="558416"/>
                        <a:pt x="783184" y="554527"/>
                      </a:cubicBezTo>
                      <a:cubicBezTo>
                        <a:pt x="783184" y="550637"/>
                        <a:pt x="786095" y="547859"/>
                        <a:pt x="789492" y="547859"/>
                      </a:cubicBezTo>
                      <a:close/>
                      <a:moveTo>
                        <a:pt x="770082" y="547859"/>
                      </a:moveTo>
                      <a:cubicBezTo>
                        <a:pt x="773479" y="547859"/>
                        <a:pt x="776390" y="550637"/>
                        <a:pt x="776390" y="554527"/>
                      </a:cubicBezTo>
                      <a:cubicBezTo>
                        <a:pt x="776390" y="558416"/>
                        <a:pt x="773479" y="561750"/>
                        <a:pt x="770082" y="561750"/>
                      </a:cubicBezTo>
                      <a:cubicBezTo>
                        <a:pt x="766685" y="561750"/>
                        <a:pt x="763774" y="558416"/>
                        <a:pt x="763774" y="554527"/>
                      </a:cubicBezTo>
                      <a:cubicBezTo>
                        <a:pt x="763774" y="550637"/>
                        <a:pt x="766685" y="547859"/>
                        <a:pt x="770082" y="547859"/>
                      </a:cubicBezTo>
                      <a:close/>
                      <a:moveTo>
                        <a:pt x="751157" y="547859"/>
                      </a:moveTo>
                      <a:cubicBezTo>
                        <a:pt x="754554" y="547859"/>
                        <a:pt x="757466" y="550637"/>
                        <a:pt x="757466" y="554527"/>
                      </a:cubicBezTo>
                      <a:cubicBezTo>
                        <a:pt x="757466" y="558416"/>
                        <a:pt x="754554" y="561750"/>
                        <a:pt x="751157" y="561750"/>
                      </a:cubicBezTo>
                      <a:cubicBezTo>
                        <a:pt x="747761" y="561750"/>
                        <a:pt x="744849" y="558416"/>
                        <a:pt x="744849" y="554527"/>
                      </a:cubicBezTo>
                      <a:cubicBezTo>
                        <a:pt x="744849" y="550637"/>
                        <a:pt x="747761" y="547859"/>
                        <a:pt x="751157" y="547859"/>
                      </a:cubicBezTo>
                      <a:close/>
                      <a:moveTo>
                        <a:pt x="406634" y="547859"/>
                      </a:moveTo>
                      <a:cubicBezTo>
                        <a:pt x="410031" y="547859"/>
                        <a:pt x="412943" y="550637"/>
                        <a:pt x="412943" y="554527"/>
                      </a:cubicBezTo>
                      <a:cubicBezTo>
                        <a:pt x="412943" y="558416"/>
                        <a:pt x="410031" y="561750"/>
                        <a:pt x="406634" y="561750"/>
                      </a:cubicBezTo>
                      <a:cubicBezTo>
                        <a:pt x="403238" y="561750"/>
                        <a:pt x="400326" y="558416"/>
                        <a:pt x="400326" y="554527"/>
                      </a:cubicBezTo>
                      <a:cubicBezTo>
                        <a:pt x="400326" y="550637"/>
                        <a:pt x="403238" y="547859"/>
                        <a:pt x="406634" y="547859"/>
                      </a:cubicBezTo>
                      <a:close/>
                      <a:moveTo>
                        <a:pt x="387710" y="528968"/>
                      </a:moveTo>
                      <a:cubicBezTo>
                        <a:pt x="389651" y="528968"/>
                        <a:pt x="391107" y="530635"/>
                        <a:pt x="391107" y="532857"/>
                      </a:cubicBezTo>
                      <a:cubicBezTo>
                        <a:pt x="391107" y="535080"/>
                        <a:pt x="389651" y="536747"/>
                        <a:pt x="387710" y="536747"/>
                      </a:cubicBezTo>
                      <a:cubicBezTo>
                        <a:pt x="385769" y="536747"/>
                        <a:pt x="383828" y="535080"/>
                        <a:pt x="383828" y="532857"/>
                      </a:cubicBezTo>
                      <a:cubicBezTo>
                        <a:pt x="383828" y="530635"/>
                        <a:pt x="385769" y="528968"/>
                        <a:pt x="387710" y="528968"/>
                      </a:cubicBezTo>
                      <a:close/>
                      <a:moveTo>
                        <a:pt x="1191273" y="525634"/>
                      </a:moveTo>
                      <a:lnTo>
                        <a:pt x="1195597" y="530998"/>
                      </a:lnTo>
                      <a:lnTo>
                        <a:pt x="1195446" y="532501"/>
                      </a:lnTo>
                      <a:lnTo>
                        <a:pt x="1194232" y="536410"/>
                      </a:lnTo>
                      <a:lnTo>
                        <a:pt x="1191273" y="540080"/>
                      </a:lnTo>
                      <a:cubicBezTo>
                        <a:pt x="1187392" y="540080"/>
                        <a:pt x="1184965" y="536747"/>
                        <a:pt x="1184965" y="532857"/>
                      </a:cubicBezTo>
                      <a:cubicBezTo>
                        <a:pt x="1184965" y="528968"/>
                        <a:pt x="1187392" y="525634"/>
                        <a:pt x="1191273" y="525634"/>
                      </a:cubicBezTo>
                      <a:close/>
                      <a:moveTo>
                        <a:pt x="1076271" y="525634"/>
                      </a:moveTo>
                      <a:cubicBezTo>
                        <a:pt x="1079667" y="525634"/>
                        <a:pt x="1082579" y="528968"/>
                        <a:pt x="1082579" y="532857"/>
                      </a:cubicBezTo>
                      <a:cubicBezTo>
                        <a:pt x="1082579" y="536747"/>
                        <a:pt x="1079667" y="540080"/>
                        <a:pt x="1076271" y="540080"/>
                      </a:cubicBezTo>
                      <a:cubicBezTo>
                        <a:pt x="1072874" y="540080"/>
                        <a:pt x="1069963" y="536747"/>
                        <a:pt x="1069963" y="532857"/>
                      </a:cubicBezTo>
                      <a:cubicBezTo>
                        <a:pt x="1069963" y="528968"/>
                        <a:pt x="1072874" y="525634"/>
                        <a:pt x="1076271" y="525634"/>
                      </a:cubicBezTo>
                      <a:close/>
                      <a:moveTo>
                        <a:pt x="1057346" y="525634"/>
                      </a:moveTo>
                      <a:cubicBezTo>
                        <a:pt x="1060743" y="525634"/>
                        <a:pt x="1063169" y="528968"/>
                        <a:pt x="1063169" y="532857"/>
                      </a:cubicBezTo>
                      <a:cubicBezTo>
                        <a:pt x="1063169" y="536747"/>
                        <a:pt x="1060743" y="540080"/>
                        <a:pt x="1057346" y="540080"/>
                      </a:cubicBezTo>
                      <a:cubicBezTo>
                        <a:pt x="1053950" y="540080"/>
                        <a:pt x="1051038" y="536747"/>
                        <a:pt x="1051038" y="532857"/>
                      </a:cubicBezTo>
                      <a:cubicBezTo>
                        <a:pt x="1051038" y="528968"/>
                        <a:pt x="1053950" y="525634"/>
                        <a:pt x="1057346" y="525634"/>
                      </a:cubicBezTo>
                      <a:close/>
                      <a:moveTo>
                        <a:pt x="1037936" y="525634"/>
                      </a:moveTo>
                      <a:cubicBezTo>
                        <a:pt x="1041333" y="525634"/>
                        <a:pt x="1044245" y="528968"/>
                        <a:pt x="1044245" y="532857"/>
                      </a:cubicBezTo>
                      <a:cubicBezTo>
                        <a:pt x="1044245" y="536747"/>
                        <a:pt x="1041333" y="540080"/>
                        <a:pt x="1037936" y="540080"/>
                      </a:cubicBezTo>
                      <a:cubicBezTo>
                        <a:pt x="1034540" y="540080"/>
                        <a:pt x="1031628" y="536747"/>
                        <a:pt x="1031628" y="532857"/>
                      </a:cubicBezTo>
                      <a:cubicBezTo>
                        <a:pt x="1031628" y="528968"/>
                        <a:pt x="1034540" y="525634"/>
                        <a:pt x="1037936" y="525634"/>
                      </a:cubicBezTo>
                      <a:close/>
                      <a:moveTo>
                        <a:pt x="999602" y="525634"/>
                      </a:moveTo>
                      <a:cubicBezTo>
                        <a:pt x="1002999" y="525634"/>
                        <a:pt x="1005910" y="528968"/>
                        <a:pt x="1005910" y="532857"/>
                      </a:cubicBezTo>
                      <a:cubicBezTo>
                        <a:pt x="1005910" y="536747"/>
                        <a:pt x="1002999" y="540080"/>
                        <a:pt x="999602" y="540080"/>
                      </a:cubicBezTo>
                      <a:cubicBezTo>
                        <a:pt x="996206" y="540080"/>
                        <a:pt x="993779" y="536747"/>
                        <a:pt x="993779" y="532857"/>
                      </a:cubicBezTo>
                      <a:cubicBezTo>
                        <a:pt x="993779" y="528968"/>
                        <a:pt x="996206" y="525634"/>
                        <a:pt x="999602" y="525634"/>
                      </a:cubicBezTo>
                      <a:close/>
                      <a:moveTo>
                        <a:pt x="980678" y="525634"/>
                      </a:moveTo>
                      <a:cubicBezTo>
                        <a:pt x="984074" y="525634"/>
                        <a:pt x="986986" y="528968"/>
                        <a:pt x="986986" y="532857"/>
                      </a:cubicBezTo>
                      <a:cubicBezTo>
                        <a:pt x="986986" y="536747"/>
                        <a:pt x="984074" y="540080"/>
                        <a:pt x="980678" y="540080"/>
                      </a:cubicBezTo>
                      <a:cubicBezTo>
                        <a:pt x="977281" y="540080"/>
                        <a:pt x="974370" y="536747"/>
                        <a:pt x="974370" y="532857"/>
                      </a:cubicBezTo>
                      <a:cubicBezTo>
                        <a:pt x="974370" y="528968"/>
                        <a:pt x="977281" y="525634"/>
                        <a:pt x="980678" y="525634"/>
                      </a:cubicBezTo>
                      <a:close/>
                      <a:moveTo>
                        <a:pt x="961268" y="525634"/>
                      </a:moveTo>
                      <a:cubicBezTo>
                        <a:pt x="964665" y="525634"/>
                        <a:pt x="967576" y="528968"/>
                        <a:pt x="967576" y="532857"/>
                      </a:cubicBezTo>
                      <a:cubicBezTo>
                        <a:pt x="967576" y="536747"/>
                        <a:pt x="964665" y="540080"/>
                        <a:pt x="961268" y="540080"/>
                      </a:cubicBezTo>
                      <a:cubicBezTo>
                        <a:pt x="957871" y="540080"/>
                        <a:pt x="955445" y="536747"/>
                        <a:pt x="955445" y="532857"/>
                      </a:cubicBezTo>
                      <a:cubicBezTo>
                        <a:pt x="955445" y="528968"/>
                        <a:pt x="957871" y="525634"/>
                        <a:pt x="961268" y="525634"/>
                      </a:cubicBezTo>
                      <a:close/>
                      <a:moveTo>
                        <a:pt x="942343" y="525634"/>
                      </a:moveTo>
                      <a:cubicBezTo>
                        <a:pt x="945740" y="525634"/>
                        <a:pt x="948652" y="528968"/>
                        <a:pt x="948652" y="532857"/>
                      </a:cubicBezTo>
                      <a:cubicBezTo>
                        <a:pt x="948652" y="536747"/>
                        <a:pt x="945740" y="540080"/>
                        <a:pt x="942343" y="540080"/>
                      </a:cubicBezTo>
                      <a:cubicBezTo>
                        <a:pt x="938947" y="540080"/>
                        <a:pt x="936035" y="536747"/>
                        <a:pt x="936035" y="532857"/>
                      </a:cubicBezTo>
                      <a:cubicBezTo>
                        <a:pt x="936035" y="528968"/>
                        <a:pt x="938947" y="525634"/>
                        <a:pt x="942343" y="525634"/>
                      </a:cubicBezTo>
                      <a:close/>
                      <a:moveTo>
                        <a:pt x="923419" y="525634"/>
                      </a:moveTo>
                      <a:cubicBezTo>
                        <a:pt x="926816" y="525634"/>
                        <a:pt x="929242" y="528968"/>
                        <a:pt x="929242" y="532857"/>
                      </a:cubicBezTo>
                      <a:cubicBezTo>
                        <a:pt x="929242" y="536747"/>
                        <a:pt x="926816" y="540080"/>
                        <a:pt x="923419" y="540080"/>
                      </a:cubicBezTo>
                      <a:cubicBezTo>
                        <a:pt x="920022" y="540080"/>
                        <a:pt x="917111" y="536747"/>
                        <a:pt x="917111" y="532857"/>
                      </a:cubicBezTo>
                      <a:cubicBezTo>
                        <a:pt x="917111" y="528968"/>
                        <a:pt x="920022" y="525634"/>
                        <a:pt x="923419" y="525634"/>
                      </a:cubicBezTo>
                      <a:close/>
                      <a:moveTo>
                        <a:pt x="904009" y="525634"/>
                      </a:moveTo>
                      <a:cubicBezTo>
                        <a:pt x="907406" y="525634"/>
                        <a:pt x="910317" y="528968"/>
                        <a:pt x="910317" y="532857"/>
                      </a:cubicBezTo>
                      <a:cubicBezTo>
                        <a:pt x="910317" y="536747"/>
                        <a:pt x="907406" y="540080"/>
                        <a:pt x="904009" y="540080"/>
                      </a:cubicBezTo>
                      <a:cubicBezTo>
                        <a:pt x="900613" y="540080"/>
                        <a:pt x="897701" y="536747"/>
                        <a:pt x="897701" y="532857"/>
                      </a:cubicBezTo>
                      <a:cubicBezTo>
                        <a:pt x="897701" y="528968"/>
                        <a:pt x="900613" y="525634"/>
                        <a:pt x="904009" y="525634"/>
                      </a:cubicBezTo>
                      <a:close/>
                      <a:moveTo>
                        <a:pt x="885085" y="525634"/>
                      </a:moveTo>
                      <a:cubicBezTo>
                        <a:pt x="888481" y="525634"/>
                        <a:pt x="890908" y="528968"/>
                        <a:pt x="890908" y="532857"/>
                      </a:cubicBezTo>
                      <a:cubicBezTo>
                        <a:pt x="890908" y="536747"/>
                        <a:pt x="888481" y="540080"/>
                        <a:pt x="885085" y="540080"/>
                      </a:cubicBezTo>
                      <a:cubicBezTo>
                        <a:pt x="881688" y="540080"/>
                        <a:pt x="878777" y="536747"/>
                        <a:pt x="878777" y="532857"/>
                      </a:cubicBezTo>
                      <a:cubicBezTo>
                        <a:pt x="878777" y="528968"/>
                        <a:pt x="881688" y="525634"/>
                        <a:pt x="885085" y="525634"/>
                      </a:cubicBezTo>
                      <a:close/>
                      <a:moveTo>
                        <a:pt x="865675" y="525634"/>
                      </a:moveTo>
                      <a:cubicBezTo>
                        <a:pt x="869072" y="525634"/>
                        <a:pt x="871983" y="528968"/>
                        <a:pt x="871983" y="532857"/>
                      </a:cubicBezTo>
                      <a:cubicBezTo>
                        <a:pt x="871983" y="536747"/>
                        <a:pt x="869072" y="540080"/>
                        <a:pt x="865675" y="540080"/>
                      </a:cubicBezTo>
                      <a:cubicBezTo>
                        <a:pt x="862278" y="540080"/>
                        <a:pt x="859852" y="536747"/>
                        <a:pt x="859852" y="532857"/>
                      </a:cubicBezTo>
                      <a:cubicBezTo>
                        <a:pt x="859852" y="528968"/>
                        <a:pt x="862278" y="525634"/>
                        <a:pt x="865675" y="525634"/>
                      </a:cubicBezTo>
                      <a:close/>
                      <a:moveTo>
                        <a:pt x="846750" y="525634"/>
                      </a:moveTo>
                      <a:cubicBezTo>
                        <a:pt x="850147" y="525634"/>
                        <a:pt x="853059" y="528968"/>
                        <a:pt x="853059" y="532857"/>
                      </a:cubicBezTo>
                      <a:cubicBezTo>
                        <a:pt x="853059" y="536747"/>
                        <a:pt x="850147" y="540080"/>
                        <a:pt x="846750" y="540080"/>
                      </a:cubicBezTo>
                      <a:cubicBezTo>
                        <a:pt x="843354" y="540080"/>
                        <a:pt x="840442" y="536747"/>
                        <a:pt x="840442" y="532857"/>
                      </a:cubicBezTo>
                      <a:cubicBezTo>
                        <a:pt x="840442" y="528968"/>
                        <a:pt x="843354" y="525634"/>
                        <a:pt x="846750" y="525634"/>
                      </a:cubicBezTo>
                      <a:close/>
                      <a:moveTo>
                        <a:pt x="827341" y="525634"/>
                      </a:moveTo>
                      <a:cubicBezTo>
                        <a:pt x="831223" y="525634"/>
                        <a:pt x="833649" y="528968"/>
                        <a:pt x="833649" y="532857"/>
                      </a:cubicBezTo>
                      <a:cubicBezTo>
                        <a:pt x="833649" y="536747"/>
                        <a:pt x="831223" y="540080"/>
                        <a:pt x="827341" y="540080"/>
                      </a:cubicBezTo>
                      <a:cubicBezTo>
                        <a:pt x="823944" y="540080"/>
                        <a:pt x="821518" y="536747"/>
                        <a:pt x="821518" y="532857"/>
                      </a:cubicBezTo>
                      <a:cubicBezTo>
                        <a:pt x="821518" y="528968"/>
                        <a:pt x="823944" y="525634"/>
                        <a:pt x="827341" y="525634"/>
                      </a:cubicBezTo>
                      <a:close/>
                      <a:moveTo>
                        <a:pt x="808416" y="525634"/>
                      </a:moveTo>
                      <a:cubicBezTo>
                        <a:pt x="811813" y="525634"/>
                        <a:pt x="814724" y="528968"/>
                        <a:pt x="814724" y="532857"/>
                      </a:cubicBezTo>
                      <a:cubicBezTo>
                        <a:pt x="814724" y="536747"/>
                        <a:pt x="811813" y="540080"/>
                        <a:pt x="808416" y="540080"/>
                      </a:cubicBezTo>
                      <a:cubicBezTo>
                        <a:pt x="805020" y="540080"/>
                        <a:pt x="802108" y="536747"/>
                        <a:pt x="802108" y="532857"/>
                      </a:cubicBezTo>
                      <a:cubicBezTo>
                        <a:pt x="802108" y="528968"/>
                        <a:pt x="805020" y="525634"/>
                        <a:pt x="808416" y="525634"/>
                      </a:cubicBezTo>
                      <a:close/>
                      <a:moveTo>
                        <a:pt x="789492" y="525634"/>
                      </a:moveTo>
                      <a:cubicBezTo>
                        <a:pt x="792888" y="525634"/>
                        <a:pt x="795315" y="528968"/>
                        <a:pt x="795315" y="532857"/>
                      </a:cubicBezTo>
                      <a:cubicBezTo>
                        <a:pt x="795315" y="536747"/>
                        <a:pt x="792888" y="540080"/>
                        <a:pt x="789492" y="540080"/>
                      </a:cubicBezTo>
                      <a:cubicBezTo>
                        <a:pt x="786095" y="540080"/>
                        <a:pt x="783184" y="536747"/>
                        <a:pt x="783184" y="532857"/>
                      </a:cubicBezTo>
                      <a:cubicBezTo>
                        <a:pt x="783184" y="528968"/>
                        <a:pt x="786095" y="525634"/>
                        <a:pt x="789492" y="525634"/>
                      </a:cubicBezTo>
                      <a:close/>
                      <a:moveTo>
                        <a:pt x="770082" y="525634"/>
                      </a:moveTo>
                      <a:cubicBezTo>
                        <a:pt x="773479" y="525634"/>
                        <a:pt x="776390" y="528968"/>
                        <a:pt x="776390" y="532857"/>
                      </a:cubicBezTo>
                      <a:cubicBezTo>
                        <a:pt x="776390" y="536747"/>
                        <a:pt x="773479" y="540080"/>
                        <a:pt x="770082" y="540080"/>
                      </a:cubicBezTo>
                      <a:cubicBezTo>
                        <a:pt x="766685" y="540080"/>
                        <a:pt x="763774" y="536747"/>
                        <a:pt x="763774" y="532857"/>
                      </a:cubicBezTo>
                      <a:cubicBezTo>
                        <a:pt x="763774" y="528968"/>
                        <a:pt x="766685" y="525634"/>
                        <a:pt x="770082" y="525634"/>
                      </a:cubicBezTo>
                      <a:close/>
                      <a:moveTo>
                        <a:pt x="751157" y="525634"/>
                      </a:moveTo>
                      <a:cubicBezTo>
                        <a:pt x="754554" y="525634"/>
                        <a:pt x="757466" y="528968"/>
                        <a:pt x="757466" y="532857"/>
                      </a:cubicBezTo>
                      <a:cubicBezTo>
                        <a:pt x="757466" y="536747"/>
                        <a:pt x="754554" y="540080"/>
                        <a:pt x="751157" y="540080"/>
                      </a:cubicBezTo>
                      <a:cubicBezTo>
                        <a:pt x="747761" y="540080"/>
                        <a:pt x="744849" y="536747"/>
                        <a:pt x="744849" y="532857"/>
                      </a:cubicBezTo>
                      <a:cubicBezTo>
                        <a:pt x="744849" y="528968"/>
                        <a:pt x="747761" y="525634"/>
                        <a:pt x="751157" y="525634"/>
                      </a:cubicBezTo>
                      <a:close/>
                      <a:moveTo>
                        <a:pt x="368300" y="525634"/>
                      </a:moveTo>
                      <a:cubicBezTo>
                        <a:pt x="371697" y="525634"/>
                        <a:pt x="374608" y="528968"/>
                        <a:pt x="374608" y="532857"/>
                      </a:cubicBezTo>
                      <a:cubicBezTo>
                        <a:pt x="374608" y="536747"/>
                        <a:pt x="371697" y="540080"/>
                        <a:pt x="368300" y="540080"/>
                      </a:cubicBezTo>
                      <a:cubicBezTo>
                        <a:pt x="364903" y="540080"/>
                        <a:pt x="362477" y="536747"/>
                        <a:pt x="362477" y="532857"/>
                      </a:cubicBezTo>
                      <a:cubicBezTo>
                        <a:pt x="362477" y="528968"/>
                        <a:pt x="364903" y="525634"/>
                        <a:pt x="368300" y="525634"/>
                      </a:cubicBezTo>
                      <a:close/>
                      <a:moveTo>
                        <a:pt x="349376" y="525634"/>
                      </a:moveTo>
                      <a:cubicBezTo>
                        <a:pt x="352772" y="525634"/>
                        <a:pt x="355684" y="528968"/>
                        <a:pt x="355684" y="532857"/>
                      </a:cubicBezTo>
                      <a:cubicBezTo>
                        <a:pt x="355684" y="536747"/>
                        <a:pt x="352772" y="540080"/>
                        <a:pt x="349376" y="540080"/>
                      </a:cubicBezTo>
                      <a:cubicBezTo>
                        <a:pt x="345979" y="540080"/>
                        <a:pt x="343068" y="536747"/>
                        <a:pt x="343068" y="532857"/>
                      </a:cubicBezTo>
                      <a:cubicBezTo>
                        <a:pt x="343068" y="528968"/>
                        <a:pt x="345979" y="525634"/>
                        <a:pt x="349376" y="525634"/>
                      </a:cubicBezTo>
                      <a:close/>
                      <a:moveTo>
                        <a:pt x="1191273" y="503964"/>
                      </a:moveTo>
                      <a:cubicBezTo>
                        <a:pt x="1194670" y="503964"/>
                        <a:pt x="1197096" y="506742"/>
                        <a:pt x="1197096" y="510632"/>
                      </a:cubicBezTo>
                      <a:cubicBezTo>
                        <a:pt x="1197096" y="514521"/>
                        <a:pt x="1194670" y="517855"/>
                        <a:pt x="1191273" y="517855"/>
                      </a:cubicBezTo>
                      <a:cubicBezTo>
                        <a:pt x="1187392" y="517855"/>
                        <a:pt x="1184965" y="514521"/>
                        <a:pt x="1184965" y="510632"/>
                      </a:cubicBezTo>
                      <a:cubicBezTo>
                        <a:pt x="1184965" y="506742"/>
                        <a:pt x="1187392" y="503964"/>
                        <a:pt x="1191273" y="503964"/>
                      </a:cubicBezTo>
                      <a:close/>
                      <a:moveTo>
                        <a:pt x="1095195" y="503964"/>
                      </a:moveTo>
                      <a:cubicBezTo>
                        <a:pt x="1098592" y="503964"/>
                        <a:pt x="1101503" y="506742"/>
                        <a:pt x="1101503" y="510632"/>
                      </a:cubicBezTo>
                      <a:cubicBezTo>
                        <a:pt x="1101503" y="514521"/>
                        <a:pt x="1098592" y="517855"/>
                        <a:pt x="1095195" y="517855"/>
                      </a:cubicBezTo>
                      <a:cubicBezTo>
                        <a:pt x="1091799" y="517855"/>
                        <a:pt x="1089372" y="514521"/>
                        <a:pt x="1089372" y="510632"/>
                      </a:cubicBezTo>
                      <a:cubicBezTo>
                        <a:pt x="1089372" y="506742"/>
                        <a:pt x="1091799" y="503964"/>
                        <a:pt x="1095195" y="503964"/>
                      </a:cubicBezTo>
                      <a:close/>
                      <a:moveTo>
                        <a:pt x="1076271" y="503964"/>
                      </a:moveTo>
                      <a:cubicBezTo>
                        <a:pt x="1079667" y="503964"/>
                        <a:pt x="1082579" y="506742"/>
                        <a:pt x="1082579" y="510632"/>
                      </a:cubicBezTo>
                      <a:cubicBezTo>
                        <a:pt x="1082579" y="514521"/>
                        <a:pt x="1079667" y="517855"/>
                        <a:pt x="1076271" y="517855"/>
                      </a:cubicBezTo>
                      <a:cubicBezTo>
                        <a:pt x="1072874" y="517855"/>
                        <a:pt x="1069963" y="514521"/>
                        <a:pt x="1069963" y="510632"/>
                      </a:cubicBezTo>
                      <a:cubicBezTo>
                        <a:pt x="1069963" y="506742"/>
                        <a:pt x="1072874" y="503964"/>
                        <a:pt x="1076271" y="503964"/>
                      </a:cubicBezTo>
                      <a:close/>
                      <a:moveTo>
                        <a:pt x="1057346" y="503964"/>
                      </a:moveTo>
                      <a:cubicBezTo>
                        <a:pt x="1060743" y="503964"/>
                        <a:pt x="1063169" y="506742"/>
                        <a:pt x="1063169" y="510632"/>
                      </a:cubicBezTo>
                      <a:cubicBezTo>
                        <a:pt x="1063169" y="514521"/>
                        <a:pt x="1060743" y="517855"/>
                        <a:pt x="1057346" y="517855"/>
                      </a:cubicBezTo>
                      <a:cubicBezTo>
                        <a:pt x="1053950" y="517855"/>
                        <a:pt x="1051038" y="514521"/>
                        <a:pt x="1051038" y="510632"/>
                      </a:cubicBezTo>
                      <a:cubicBezTo>
                        <a:pt x="1051038" y="506742"/>
                        <a:pt x="1053950" y="503964"/>
                        <a:pt x="1057346" y="503964"/>
                      </a:cubicBezTo>
                      <a:close/>
                      <a:moveTo>
                        <a:pt x="1037936" y="503964"/>
                      </a:moveTo>
                      <a:cubicBezTo>
                        <a:pt x="1041333" y="503964"/>
                        <a:pt x="1044245" y="506742"/>
                        <a:pt x="1044245" y="510632"/>
                      </a:cubicBezTo>
                      <a:cubicBezTo>
                        <a:pt x="1044245" y="514521"/>
                        <a:pt x="1041333" y="517855"/>
                        <a:pt x="1037936" y="517855"/>
                      </a:cubicBezTo>
                      <a:cubicBezTo>
                        <a:pt x="1034540" y="517855"/>
                        <a:pt x="1031628" y="514521"/>
                        <a:pt x="1031628" y="510632"/>
                      </a:cubicBezTo>
                      <a:cubicBezTo>
                        <a:pt x="1031628" y="506742"/>
                        <a:pt x="1034540" y="503964"/>
                        <a:pt x="1037936" y="503964"/>
                      </a:cubicBezTo>
                      <a:close/>
                      <a:moveTo>
                        <a:pt x="1019012" y="503964"/>
                      </a:moveTo>
                      <a:cubicBezTo>
                        <a:pt x="1022409" y="503964"/>
                        <a:pt x="1024835" y="506742"/>
                        <a:pt x="1024835" y="510632"/>
                      </a:cubicBezTo>
                      <a:cubicBezTo>
                        <a:pt x="1024835" y="514521"/>
                        <a:pt x="1022409" y="517855"/>
                        <a:pt x="1019012" y="517855"/>
                      </a:cubicBezTo>
                      <a:cubicBezTo>
                        <a:pt x="1015615" y="517855"/>
                        <a:pt x="1012704" y="514521"/>
                        <a:pt x="1012704" y="510632"/>
                      </a:cubicBezTo>
                      <a:cubicBezTo>
                        <a:pt x="1012704" y="506742"/>
                        <a:pt x="1015615" y="503964"/>
                        <a:pt x="1019012" y="503964"/>
                      </a:cubicBezTo>
                      <a:close/>
                      <a:moveTo>
                        <a:pt x="999602" y="503964"/>
                      </a:moveTo>
                      <a:cubicBezTo>
                        <a:pt x="1002999" y="503964"/>
                        <a:pt x="1005910" y="506742"/>
                        <a:pt x="1005910" y="510632"/>
                      </a:cubicBezTo>
                      <a:cubicBezTo>
                        <a:pt x="1005910" y="514521"/>
                        <a:pt x="1002999" y="517855"/>
                        <a:pt x="999602" y="517855"/>
                      </a:cubicBezTo>
                      <a:cubicBezTo>
                        <a:pt x="996206" y="517855"/>
                        <a:pt x="993779" y="514521"/>
                        <a:pt x="993779" y="510632"/>
                      </a:cubicBezTo>
                      <a:cubicBezTo>
                        <a:pt x="993779" y="506742"/>
                        <a:pt x="996206" y="503964"/>
                        <a:pt x="999602" y="503964"/>
                      </a:cubicBezTo>
                      <a:close/>
                      <a:moveTo>
                        <a:pt x="980678" y="503964"/>
                      </a:moveTo>
                      <a:cubicBezTo>
                        <a:pt x="984074" y="503964"/>
                        <a:pt x="986986" y="506742"/>
                        <a:pt x="986986" y="510632"/>
                      </a:cubicBezTo>
                      <a:cubicBezTo>
                        <a:pt x="986986" y="514521"/>
                        <a:pt x="984074" y="517855"/>
                        <a:pt x="980678" y="517855"/>
                      </a:cubicBezTo>
                      <a:cubicBezTo>
                        <a:pt x="977281" y="517855"/>
                        <a:pt x="974370" y="514521"/>
                        <a:pt x="974370" y="510632"/>
                      </a:cubicBezTo>
                      <a:cubicBezTo>
                        <a:pt x="974370" y="506742"/>
                        <a:pt x="977281" y="503964"/>
                        <a:pt x="980678" y="503964"/>
                      </a:cubicBezTo>
                      <a:close/>
                      <a:moveTo>
                        <a:pt x="961268" y="503964"/>
                      </a:moveTo>
                      <a:cubicBezTo>
                        <a:pt x="964665" y="503964"/>
                        <a:pt x="967576" y="506742"/>
                        <a:pt x="967576" y="510632"/>
                      </a:cubicBezTo>
                      <a:cubicBezTo>
                        <a:pt x="967576" y="514521"/>
                        <a:pt x="964665" y="517855"/>
                        <a:pt x="961268" y="517855"/>
                      </a:cubicBezTo>
                      <a:cubicBezTo>
                        <a:pt x="957871" y="517855"/>
                        <a:pt x="955445" y="514521"/>
                        <a:pt x="955445" y="510632"/>
                      </a:cubicBezTo>
                      <a:cubicBezTo>
                        <a:pt x="955445" y="506742"/>
                        <a:pt x="957871" y="503964"/>
                        <a:pt x="961268" y="503964"/>
                      </a:cubicBezTo>
                      <a:close/>
                      <a:moveTo>
                        <a:pt x="942343" y="503964"/>
                      </a:moveTo>
                      <a:cubicBezTo>
                        <a:pt x="945740" y="503964"/>
                        <a:pt x="948652" y="506742"/>
                        <a:pt x="948652" y="510632"/>
                      </a:cubicBezTo>
                      <a:cubicBezTo>
                        <a:pt x="948652" y="514521"/>
                        <a:pt x="945740" y="517855"/>
                        <a:pt x="942343" y="517855"/>
                      </a:cubicBezTo>
                      <a:cubicBezTo>
                        <a:pt x="938947" y="517855"/>
                        <a:pt x="936035" y="514521"/>
                        <a:pt x="936035" y="510632"/>
                      </a:cubicBezTo>
                      <a:cubicBezTo>
                        <a:pt x="936035" y="506742"/>
                        <a:pt x="938947" y="503964"/>
                        <a:pt x="942343" y="503964"/>
                      </a:cubicBezTo>
                      <a:close/>
                      <a:moveTo>
                        <a:pt x="923419" y="503964"/>
                      </a:moveTo>
                      <a:cubicBezTo>
                        <a:pt x="926816" y="503964"/>
                        <a:pt x="929242" y="506742"/>
                        <a:pt x="929242" y="510632"/>
                      </a:cubicBezTo>
                      <a:cubicBezTo>
                        <a:pt x="929242" y="514521"/>
                        <a:pt x="926816" y="517855"/>
                        <a:pt x="923419" y="517855"/>
                      </a:cubicBezTo>
                      <a:cubicBezTo>
                        <a:pt x="920022" y="517855"/>
                        <a:pt x="917111" y="514521"/>
                        <a:pt x="917111" y="510632"/>
                      </a:cubicBezTo>
                      <a:cubicBezTo>
                        <a:pt x="917111" y="506742"/>
                        <a:pt x="920022" y="503964"/>
                        <a:pt x="923419" y="503964"/>
                      </a:cubicBezTo>
                      <a:close/>
                      <a:moveTo>
                        <a:pt x="904009" y="503964"/>
                      </a:moveTo>
                      <a:cubicBezTo>
                        <a:pt x="907406" y="503964"/>
                        <a:pt x="910317" y="506742"/>
                        <a:pt x="910317" y="510632"/>
                      </a:cubicBezTo>
                      <a:cubicBezTo>
                        <a:pt x="910317" y="514521"/>
                        <a:pt x="907406" y="517855"/>
                        <a:pt x="904009" y="517855"/>
                      </a:cubicBezTo>
                      <a:cubicBezTo>
                        <a:pt x="900613" y="517855"/>
                        <a:pt x="897701" y="514521"/>
                        <a:pt x="897701" y="510632"/>
                      </a:cubicBezTo>
                      <a:cubicBezTo>
                        <a:pt x="897701" y="506742"/>
                        <a:pt x="900613" y="503964"/>
                        <a:pt x="904009" y="503964"/>
                      </a:cubicBezTo>
                      <a:close/>
                      <a:moveTo>
                        <a:pt x="885085" y="503964"/>
                      </a:moveTo>
                      <a:cubicBezTo>
                        <a:pt x="888481" y="503964"/>
                        <a:pt x="890908" y="506742"/>
                        <a:pt x="890908" y="510632"/>
                      </a:cubicBezTo>
                      <a:cubicBezTo>
                        <a:pt x="890908" y="514521"/>
                        <a:pt x="888481" y="517855"/>
                        <a:pt x="885085" y="517855"/>
                      </a:cubicBezTo>
                      <a:cubicBezTo>
                        <a:pt x="881688" y="517855"/>
                        <a:pt x="878777" y="514521"/>
                        <a:pt x="878777" y="510632"/>
                      </a:cubicBezTo>
                      <a:cubicBezTo>
                        <a:pt x="878777" y="506742"/>
                        <a:pt x="881688" y="503964"/>
                        <a:pt x="885085" y="503964"/>
                      </a:cubicBezTo>
                      <a:close/>
                      <a:moveTo>
                        <a:pt x="865675" y="503964"/>
                      </a:moveTo>
                      <a:cubicBezTo>
                        <a:pt x="869072" y="503964"/>
                        <a:pt x="871983" y="506742"/>
                        <a:pt x="871983" y="510632"/>
                      </a:cubicBezTo>
                      <a:cubicBezTo>
                        <a:pt x="871983" y="514521"/>
                        <a:pt x="869072" y="517855"/>
                        <a:pt x="865675" y="517855"/>
                      </a:cubicBezTo>
                      <a:cubicBezTo>
                        <a:pt x="862278" y="517855"/>
                        <a:pt x="859852" y="514521"/>
                        <a:pt x="859852" y="510632"/>
                      </a:cubicBezTo>
                      <a:cubicBezTo>
                        <a:pt x="859852" y="506742"/>
                        <a:pt x="862278" y="503964"/>
                        <a:pt x="865675" y="503964"/>
                      </a:cubicBezTo>
                      <a:close/>
                      <a:moveTo>
                        <a:pt x="846750" y="503964"/>
                      </a:moveTo>
                      <a:cubicBezTo>
                        <a:pt x="850147" y="503964"/>
                        <a:pt x="853059" y="506742"/>
                        <a:pt x="853059" y="510632"/>
                      </a:cubicBezTo>
                      <a:cubicBezTo>
                        <a:pt x="853059" y="514521"/>
                        <a:pt x="850147" y="517855"/>
                        <a:pt x="846750" y="517855"/>
                      </a:cubicBezTo>
                      <a:cubicBezTo>
                        <a:pt x="843354" y="517855"/>
                        <a:pt x="840442" y="514521"/>
                        <a:pt x="840442" y="510632"/>
                      </a:cubicBezTo>
                      <a:cubicBezTo>
                        <a:pt x="840442" y="506742"/>
                        <a:pt x="843354" y="503964"/>
                        <a:pt x="846750" y="503964"/>
                      </a:cubicBezTo>
                      <a:close/>
                      <a:moveTo>
                        <a:pt x="827341" y="503964"/>
                      </a:moveTo>
                      <a:cubicBezTo>
                        <a:pt x="831223" y="503964"/>
                        <a:pt x="833649" y="506742"/>
                        <a:pt x="833649" y="510632"/>
                      </a:cubicBezTo>
                      <a:cubicBezTo>
                        <a:pt x="833649" y="514521"/>
                        <a:pt x="831223" y="517855"/>
                        <a:pt x="827341" y="517855"/>
                      </a:cubicBezTo>
                      <a:cubicBezTo>
                        <a:pt x="823944" y="517855"/>
                        <a:pt x="821518" y="514521"/>
                        <a:pt x="821518" y="510632"/>
                      </a:cubicBezTo>
                      <a:cubicBezTo>
                        <a:pt x="821518" y="506742"/>
                        <a:pt x="823944" y="503964"/>
                        <a:pt x="827341" y="503964"/>
                      </a:cubicBezTo>
                      <a:close/>
                      <a:moveTo>
                        <a:pt x="808416" y="503964"/>
                      </a:moveTo>
                      <a:cubicBezTo>
                        <a:pt x="811813" y="503964"/>
                        <a:pt x="814724" y="506742"/>
                        <a:pt x="814724" y="510632"/>
                      </a:cubicBezTo>
                      <a:cubicBezTo>
                        <a:pt x="814724" y="514521"/>
                        <a:pt x="811813" y="517855"/>
                        <a:pt x="808416" y="517855"/>
                      </a:cubicBezTo>
                      <a:cubicBezTo>
                        <a:pt x="805020" y="517855"/>
                        <a:pt x="802108" y="514521"/>
                        <a:pt x="802108" y="510632"/>
                      </a:cubicBezTo>
                      <a:cubicBezTo>
                        <a:pt x="802108" y="506742"/>
                        <a:pt x="805020" y="503964"/>
                        <a:pt x="808416" y="503964"/>
                      </a:cubicBezTo>
                      <a:close/>
                      <a:moveTo>
                        <a:pt x="789492" y="503964"/>
                      </a:moveTo>
                      <a:cubicBezTo>
                        <a:pt x="792888" y="503964"/>
                        <a:pt x="795315" y="506742"/>
                        <a:pt x="795315" y="510632"/>
                      </a:cubicBezTo>
                      <a:cubicBezTo>
                        <a:pt x="795315" y="514521"/>
                        <a:pt x="792888" y="517855"/>
                        <a:pt x="789492" y="517855"/>
                      </a:cubicBezTo>
                      <a:cubicBezTo>
                        <a:pt x="786095" y="517855"/>
                        <a:pt x="783184" y="514521"/>
                        <a:pt x="783184" y="510632"/>
                      </a:cubicBezTo>
                      <a:cubicBezTo>
                        <a:pt x="783184" y="506742"/>
                        <a:pt x="786095" y="503964"/>
                        <a:pt x="789492" y="503964"/>
                      </a:cubicBezTo>
                      <a:close/>
                      <a:moveTo>
                        <a:pt x="770082" y="503964"/>
                      </a:moveTo>
                      <a:cubicBezTo>
                        <a:pt x="773479" y="503964"/>
                        <a:pt x="776390" y="506742"/>
                        <a:pt x="776390" y="510632"/>
                      </a:cubicBezTo>
                      <a:cubicBezTo>
                        <a:pt x="776390" y="514521"/>
                        <a:pt x="773479" y="517855"/>
                        <a:pt x="770082" y="517855"/>
                      </a:cubicBezTo>
                      <a:cubicBezTo>
                        <a:pt x="766685" y="517855"/>
                        <a:pt x="763774" y="514521"/>
                        <a:pt x="763774" y="510632"/>
                      </a:cubicBezTo>
                      <a:cubicBezTo>
                        <a:pt x="763774" y="506742"/>
                        <a:pt x="766685" y="503964"/>
                        <a:pt x="770082" y="503964"/>
                      </a:cubicBezTo>
                      <a:close/>
                      <a:moveTo>
                        <a:pt x="751157" y="503964"/>
                      </a:moveTo>
                      <a:cubicBezTo>
                        <a:pt x="754554" y="503964"/>
                        <a:pt x="757466" y="506742"/>
                        <a:pt x="757466" y="510632"/>
                      </a:cubicBezTo>
                      <a:cubicBezTo>
                        <a:pt x="757466" y="514521"/>
                        <a:pt x="754554" y="517855"/>
                        <a:pt x="751157" y="517855"/>
                      </a:cubicBezTo>
                      <a:cubicBezTo>
                        <a:pt x="747761" y="517855"/>
                        <a:pt x="744849" y="514521"/>
                        <a:pt x="744849" y="510632"/>
                      </a:cubicBezTo>
                      <a:cubicBezTo>
                        <a:pt x="744849" y="506742"/>
                        <a:pt x="747761" y="503964"/>
                        <a:pt x="751157" y="503964"/>
                      </a:cubicBezTo>
                      <a:close/>
                      <a:moveTo>
                        <a:pt x="444969" y="503964"/>
                      </a:moveTo>
                      <a:cubicBezTo>
                        <a:pt x="448365" y="503964"/>
                        <a:pt x="451277" y="506742"/>
                        <a:pt x="451277" y="510632"/>
                      </a:cubicBezTo>
                      <a:cubicBezTo>
                        <a:pt x="451277" y="514521"/>
                        <a:pt x="448365" y="517855"/>
                        <a:pt x="444969" y="517855"/>
                      </a:cubicBezTo>
                      <a:cubicBezTo>
                        <a:pt x="441572" y="517855"/>
                        <a:pt x="438661" y="514521"/>
                        <a:pt x="438661" y="510632"/>
                      </a:cubicBezTo>
                      <a:cubicBezTo>
                        <a:pt x="438661" y="506742"/>
                        <a:pt x="441572" y="503964"/>
                        <a:pt x="444969" y="503964"/>
                      </a:cubicBezTo>
                      <a:close/>
                      <a:moveTo>
                        <a:pt x="387710" y="503964"/>
                      </a:moveTo>
                      <a:cubicBezTo>
                        <a:pt x="391107" y="503964"/>
                        <a:pt x="393533" y="506742"/>
                        <a:pt x="393533" y="510632"/>
                      </a:cubicBezTo>
                      <a:cubicBezTo>
                        <a:pt x="393533" y="514521"/>
                        <a:pt x="391107" y="517855"/>
                        <a:pt x="387710" y="517855"/>
                      </a:cubicBezTo>
                      <a:cubicBezTo>
                        <a:pt x="384313" y="517855"/>
                        <a:pt x="381402" y="514521"/>
                        <a:pt x="381402" y="510632"/>
                      </a:cubicBezTo>
                      <a:cubicBezTo>
                        <a:pt x="381402" y="506742"/>
                        <a:pt x="384313" y="503964"/>
                        <a:pt x="387710" y="503964"/>
                      </a:cubicBezTo>
                      <a:close/>
                      <a:moveTo>
                        <a:pt x="329966" y="503964"/>
                      </a:moveTo>
                      <a:cubicBezTo>
                        <a:pt x="333363" y="503964"/>
                        <a:pt x="336274" y="506742"/>
                        <a:pt x="336274" y="510632"/>
                      </a:cubicBezTo>
                      <a:cubicBezTo>
                        <a:pt x="336274" y="514521"/>
                        <a:pt x="333363" y="517855"/>
                        <a:pt x="329966" y="517855"/>
                      </a:cubicBezTo>
                      <a:cubicBezTo>
                        <a:pt x="326569" y="517855"/>
                        <a:pt x="324143" y="514521"/>
                        <a:pt x="324143" y="510632"/>
                      </a:cubicBezTo>
                      <a:cubicBezTo>
                        <a:pt x="324143" y="506742"/>
                        <a:pt x="326569" y="503964"/>
                        <a:pt x="329966" y="503964"/>
                      </a:cubicBezTo>
                      <a:close/>
                      <a:moveTo>
                        <a:pt x="311041" y="503964"/>
                      </a:moveTo>
                      <a:cubicBezTo>
                        <a:pt x="314438" y="503964"/>
                        <a:pt x="317350" y="506742"/>
                        <a:pt x="317350" y="510632"/>
                      </a:cubicBezTo>
                      <a:cubicBezTo>
                        <a:pt x="317350" y="514521"/>
                        <a:pt x="314438" y="517855"/>
                        <a:pt x="311041" y="517855"/>
                      </a:cubicBezTo>
                      <a:cubicBezTo>
                        <a:pt x="307645" y="517855"/>
                        <a:pt x="304733" y="514521"/>
                        <a:pt x="304733" y="510632"/>
                      </a:cubicBezTo>
                      <a:cubicBezTo>
                        <a:pt x="304733" y="506742"/>
                        <a:pt x="307645" y="503964"/>
                        <a:pt x="311041" y="503964"/>
                      </a:cubicBezTo>
                      <a:close/>
                      <a:moveTo>
                        <a:pt x="1191273" y="481738"/>
                      </a:moveTo>
                      <a:cubicBezTo>
                        <a:pt x="1194670" y="481738"/>
                        <a:pt x="1197096" y="485072"/>
                        <a:pt x="1197096" y="488962"/>
                      </a:cubicBezTo>
                      <a:cubicBezTo>
                        <a:pt x="1197096" y="492851"/>
                        <a:pt x="1194670" y="496185"/>
                        <a:pt x="1191273" y="496185"/>
                      </a:cubicBezTo>
                      <a:cubicBezTo>
                        <a:pt x="1187392" y="496185"/>
                        <a:pt x="1184965" y="492851"/>
                        <a:pt x="1184965" y="488962"/>
                      </a:cubicBezTo>
                      <a:cubicBezTo>
                        <a:pt x="1184965" y="485072"/>
                        <a:pt x="1187392" y="481738"/>
                        <a:pt x="1191273" y="481738"/>
                      </a:cubicBezTo>
                      <a:close/>
                      <a:moveTo>
                        <a:pt x="1171864" y="481738"/>
                      </a:moveTo>
                      <a:cubicBezTo>
                        <a:pt x="1175260" y="481738"/>
                        <a:pt x="1178172" y="485072"/>
                        <a:pt x="1178172" y="488962"/>
                      </a:cubicBezTo>
                      <a:cubicBezTo>
                        <a:pt x="1178172" y="492851"/>
                        <a:pt x="1175260" y="496185"/>
                        <a:pt x="1171864" y="496185"/>
                      </a:cubicBezTo>
                      <a:cubicBezTo>
                        <a:pt x="1168467" y="496185"/>
                        <a:pt x="1165556" y="492851"/>
                        <a:pt x="1165556" y="488962"/>
                      </a:cubicBezTo>
                      <a:cubicBezTo>
                        <a:pt x="1165556" y="485072"/>
                        <a:pt x="1168467" y="481738"/>
                        <a:pt x="1171864" y="481738"/>
                      </a:cubicBezTo>
                      <a:close/>
                      <a:moveTo>
                        <a:pt x="1095195" y="481738"/>
                      </a:moveTo>
                      <a:cubicBezTo>
                        <a:pt x="1098592" y="481738"/>
                        <a:pt x="1101503" y="485072"/>
                        <a:pt x="1101503" y="488962"/>
                      </a:cubicBezTo>
                      <a:cubicBezTo>
                        <a:pt x="1101503" y="492851"/>
                        <a:pt x="1098592" y="496185"/>
                        <a:pt x="1095195" y="496185"/>
                      </a:cubicBezTo>
                      <a:cubicBezTo>
                        <a:pt x="1091799" y="496185"/>
                        <a:pt x="1089372" y="492851"/>
                        <a:pt x="1089372" y="488962"/>
                      </a:cubicBezTo>
                      <a:cubicBezTo>
                        <a:pt x="1089372" y="485072"/>
                        <a:pt x="1091799" y="481738"/>
                        <a:pt x="1095195" y="481738"/>
                      </a:cubicBezTo>
                      <a:close/>
                      <a:moveTo>
                        <a:pt x="1076271" y="481738"/>
                      </a:moveTo>
                      <a:cubicBezTo>
                        <a:pt x="1079667" y="481738"/>
                        <a:pt x="1082579" y="485072"/>
                        <a:pt x="1082579" y="488962"/>
                      </a:cubicBezTo>
                      <a:cubicBezTo>
                        <a:pt x="1082579" y="492851"/>
                        <a:pt x="1079667" y="496185"/>
                        <a:pt x="1076271" y="496185"/>
                      </a:cubicBezTo>
                      <a:cubicBezTo>
                        <a:pt x="1072874" y="496185"/>
                        <a:pt x="1069963" y="492851"/>
                        <a:pt x="1069963" y="488962"/>
                      </a:cubicBezTo>
                      <a:cubicBezTo>
                        <a:pt x="1069963" y="485072"/>
                        <a:pt x="1072874" y="481738"/>
                        <a:pt x="1076271" y="481738"/>
                      </a:cubicBezTo>
                      <a:close/>
                      <a:moveTo>
                        <a:pt x="1057346" y="481738"/>
                      </a:moveTo>
                      <a:cubicBezTo>
                        <a:pt x="1060743" y="481738"/>
                        <a:pt x="1063169" y="485072"/>
                        <a:pt x="1063169" y="488962"/>
                      </a:cubicBezTo>
                      <a:cubicBezTo>
                        <a:pt x="1063169" y="492851"/>
                        <a:pt x="1060743" y="496185"/>
                        <a:pt x="1057346" y="496185"/>
                      </a:cubicBezTo>
                      <a:cubicBezTo>
                        <a:pt x="1053950" y="496185"/>
                        <a:pt x="1051038" y="492851"/>
                        <a:pt x="1051038" y="488962"/>
                      </a:cubicBezTo>
                      <a:cubicBezTo>
                        <a:pt x="1051038" y="485072"/>
                        <a:pt x="1053950" y="481738"/>
                        <a:pt x="1057346" y="481738"/>
                      </a:cubicBezTo>
                      <a:close/>
                      <a:moveTo>
                        <a:pt x="1037936" y="481738"/>
                      </a:moveTo>
                      <a:cubicBezTo>
                        <a:pt x="1041333" y="481738"/>
                        <a:pt x="1044245" y="485072"/>
                        <a:pt x="1044245" y="488962"/>
                      </a:cubicBezTo>
                      <a:cubicBezTo>
                        <a:pt x="1044245" y="492851"/>
                        <a:pt x="1041333" y="496185"/>
                        <a:pt x="1037936" y="496185"/>
                      </a:cubicBezTo>
                      <a:cubicBezTo>
                        <a:pt x="1034540" y="496185"/>
                        <a:pt x="1031628" y="492851"/>
                        <a:pt x="1031628" y="488962"/>
                      </a:cubicBezTo>
                      <a:cubicBezTo>
                        <a:pt x="1031628" y="485072"/>
                        <a:pt x="1034540" y="481738"/>
                        <a:pt x="1037936" y="481738"/>
                      </a:cubicBezTo>
                      <a:close/>
                      <a:moveTo>
                        <a:pt x="1019012" y="481738"/>
                      </a:moveTo>
                      <a:cubicBezTo>
                        <a:pt x="1022409" y="481738"/>
                        <a:pt x="1024835" y="485072"/>
                        <a:pt x="1024835" y="488962"/>
                      </a:cubicBezTo>
                      <a:cubicBezTo>
                        <a:pt x="1024835" y="492851"/>
                        <a:pt x="1022409" y="496185"/>
                        <a:pt x="1019012" y="496185"/>
                      </a:cubicBezTo>
                      <a:cubicBezTo>
                        <a:pt x="1015615" y="496185"/>
                        <a:pt x="1012704" y="492851"/>
                        <a:pt x="1012704" y="488962"/>
                      </a:cubicBezTo>
                      <a:cubicBezTo>
                        <a:pt x="1012704" y="485072"/>
                        <a:pt x="1015615" y="481738"/>
                        <a:pt x="1019012" y="481738"/>
                      </a:cubicBezTo>
                      <a:close/>
                      <a:moveTo>
                        <a:pt x="980678" y="481738"/>
                      </a:moveTo>
                      <a:cubicBezTo>
                        <a:pt x="984074" y="481738"/>
                        <a:pt x="986986" y="485072"/>
                        <a:pt x="986986" y="488962"/>
                      </a:cubicBezTo>
                      <a:cubicBezTo>
                        <a:pt x="986986" y="492851"/>
                        <a:pt x="984074" y="496185"/>
                        <a:pt x="980678" y="496185"/>
                      </a:cubicBezTo>
                      <a:cubicBezTo>
                        <a:pt x="977281" y="496185"/>
                        <a:pt x="974370" y="492851"/>
                        <a:pt x="974370" y="488962"/>
                      </a:cubicBezTo>
                      <a:cubicBezTo>
                        <a:pt x="974370" y="485072"/>
                        <a:pt x="977281" y="481738"/>
                        <a:pt x="980678" y="481738"/>
                      </a:cubicBezTo>
                      <a:close/>
                      <a:moveTo>
                        <a:pt x="961268" y="481738"/>
                      </a:moveTo>
                      <a:cubicBezTo>
                        <a:pt x="964665" y="481738"/>
                        <a:pt x="967576" y="485072"/>
                        <a:pt x="967576" y="488962"/>
                      </a:cubicBezTo>
                      <a:cubicBezTo>
                        <a:pt x="967576" y="492851"/>
                        <a:pt x="964665" y="496185"/>
                        <a:pt x="961268" y="496185"/>
                      </a:cubicBezTo>
                      <a:cubicBezTo>
                        <a:pt x="957871" y="496185"/>
                        <a:pt x="955445" y="492851"/>
                        <a:pt x="955445" y="488962"/>
                      </a:cubicBezTo>
                      <a:cubicBezTo>
                        <a:pt x="955445" y="485072"/>
                        <a:pt x="957871" y="481738"/>
                        <a:pt x="961268" y="481738"/>
                      </a:cubicBezTo>
                      <a:close/>
                      <a:moveTo>
                        <a:pt x="942343" y="481738"/>
                      </a:moveTo>
                      <a:cubicBezTo>
                        <a:pt x="945740" y="481738"/>
                        <a:pt x="948652" y="485072"/>
                        <a:pt x="948652" y="488962"/>
                      </a:cubicBezTo>
                      <a:cubicBezTo>
                        <a:pt x="948652" y="492851"/>
                        <a:pt x="945740" y="496185"/>
                        <a:pt x="942343" y="496185"/>
                      </a:cubicBezTo>
                      <a:cubicBezTo>
                        <a:pt x="938947" y="496185"/>
                        <a:pt x="936035" y="492851"/>
                        <a:pt x="936035" y="488962"/>
                      </a:cubicBezTo>
                      <a:cubicBezTo>
                        <a:pt x="936035" y="485072"/>
                        <a:pt x="938947" y="481738"/>
                        <a:pt x="942343" y="481738"/>
                      </a:cubicBezTo>
                      <a:close/>
                      <a:moveTo>
                        <a:pt x="923419" y="481738"/>
                      </a:moveTo>
                      <a:cubicBezTo>
                        <a:pt x="926816" y="481738"/>
                        <a:pt x="929242" y="485072"/>
                        <a:pt x="929242" y="488962"/>
                      </a:cubicBezTo>
                      <a:cubicBezTo>
                        <a:pt x="929242" y="492851"/>
                        <a:pt x="926816" y="496185"/>
                        <a:pt x="923419" y="496185"/>
                      </a:cubicBezTo>
                      <a:cubicBezTo>
                        <a:pt x="920022" y="496185"/>
                        <a:pt x="917111" y="492851"/>
                        <a:pt x="917111" y="488962"/>
                      </a:cubicBezTo>
                      <a:cubicBezTo>
                        <a:pt x="917111" y="485072"/>
                        <a:pt x="920022" y="481738"/>
                        <a:pt x="923419" y="481738"/>
                      </a:cubicBezTo>
                      <a:close/>
                      <a:moveTo>
                        <a:pt x="904009" y="481738"/>
                      </a:moveTo>
                      <a:cubicBezTo>
                        <a:pt x="907406" y="481738"/>
                        <a:pt x="910317" y="485072"/>
                        <a:pt x="910317" y="488962"/>
                      </a:cubicBezTo>
                      <a:cubicBezTo>
                        <a:pt x="910317" y="492851"/>
                        <a:pt x="907406" y="496185"/>
                        <a:pt x="904009" y="496185"/>
                      </a:cubicBezTo>
                      <a:cubicBezTo>
                        <a:pt x="900613" y="496185"/>
                        <a:pt x="897701" y="492851"/>
                        <a:pt x="897701" y="488962"/>
                      </a:cubicBezTo>
                      <a:cubicBezTo>
                        <a:pt x="897701" y="485072"/>
                        <a:pt x="900613" y="481738"/>
                        <a:pt x="904009" y="481738"/>
                      </a:cubicBezTo>
                      <a:close/>
                      <a:moveTo>
                        <a:pt x="885085" y="481738"/>
                      </a:moveTo>
                      <a:cubicBezTo>
                        <a:pt x="888481" y="481738"/>
                        <a:pt x="890908" y="485072"/>
                        <a:pt x="890908" y="488962"/>
                      </a:cubicBezTo>
                      <a:cubicBezTo>
                        <a:pt x="890908" y="492851"/>
                        <a:pt x="888481" y="496185"/>
                        <a:pt x="885085" y="496185"/>
                      </a:cubicBezTo>
                      <a:cubicBezTo>
                        <a:pt x="881688" y="496185"/>
                        <a:pt x="878777" y="492851"/>
                        <a:pt x="878777" y="488962"/>
                      </a:cubicBezTo>
                      <a:cubicBezTo>
                        <a:pt x="878777" y="485072"/>
                        <a:pt x="881688" y="481738"/>
                        <a:pt x="885085" y="481738"/>
                      </a:cubicBezTo>
                      <a:close/>
                      <a:moveTo>
                        <a:pt x="865675" y="481738"/>
                      </a:moveTo>
                      <a:cubicBezTo>
                        <a:pt x="869072" y="481738"/>
                        <a:pt x="871983" y="485072"/>
                        <a:pt x="871983" y="488962"/>
                      </a:cubicBezTo>
                      <a:cubicBezTo>
                        <a:pt x="871983" y="492851"/>
                        <a:pt x="869072" y="496185"/>
                        <a:pt x="865675" y="496185"/>
                      </a:cubicBezTo>
                      <a:cubicBezTo>
                        <a:pt x="862278" y="496185"/>
                        <a:pt x="859852" y="492851"/>
                        <a:pt x="859852" y="488962"/>
                      </a:cubicBezTo>
                      <a:cubicBezTo>
                        <a:pt x="859852" y="485072"/>
                        <a:pt x="862278" y="481738"/>
                        <a:pt x="865675" y="481738"/>
                      </a:cubicBezTo>
                      <a:close/>
                      <a:moveTo>
                        <a:pt x="846750" y="481738"/>
                      </a:moveTo>
                      <a:cubicBezTo>
                        <a:pt x="850147" y="481738"/>
                        <a:pt x="853059" y="485072"/>
                        <a:pt x="853059" y="488962"/>
                      </a:cubicBezTo>
                      <a:cubicBezTo>
                        <a:pt x="853059" y="492851"/>
                        <a:pt x="850147" y="496185"/>
                        <a:pt x="846750" y="496185"/>
                      </a:cubicBezTo>
                      <a:cubicBezTo>
                        <a:pt x="843354" y="496185"/>
                        <a:pt x="840442" y="492851"/>
                        <a:pt x="840442" y="488962"/>
                      </a:cubicBezTo>
                      <a:cubicBezTo>
                        <a:pt x="840442" y="485072"/>
                        <a:pt x="843354" y="481738"/>
                        <a:pt x="846750" y="481738"/>
                      </a:cubicBezTo>
                      <a:close/>
                      <a:moveTo>
                        <a:pt x="827341" y="481738"/>
                      </a:moveTo>
                      <a:cubicBezTo>
                        <a:pt x="831223" y="481738"/>
                        <a:pt x="833649" y="485072"/>
                        <a:pt x="833649" y="488962"/>
                      </a:cubicBezTo>
                      <a:cubicBezTo>
                        <a:pt x="833649" y="492851"/>
                        <a:pt x="831223" y="496185"/>
                        <a:pt x="827341" y="496185"/>
                      </a:cubicBezTo>
                      <a:cubicBezTo>
                        <a:pt x="823944" y="496185"/>
                        <a:pt x="821518" y="492851"/>
                        <a:pt x="821518" y="488962"/>
                      </a:cubicBezTo>
                      <a:cubicBezTo>
                        <a:pt x="821518" y="485072"/>
                        <a:pt x="823944" y="481738"/>
                        <a:pt x="827341" y="481738"/>
                      </a:cubicBezTo>
                      <a:close/>
                      <a:moveTo>
                        <a:pt x="808416" y="481738"/>
                      </a:moveTo>
                      <a:cubicBezTo>
                        <a:pt x="811813" y="481738"/>
                        <a:pt x="814724" y="485072"/>
                        <a:pt x="814724" y="488962"/>
                      </a:cubicBezTo>
                      <a:cubicBezTo>
                        <a:pt x="814724" y="492851"/>
                        <a:pt x="811813" y="496185"/>
                        <a:pt x="808416" y="496185"/>
                      </a:cubicBezTo>
                      <a:cubicBezTo>
                        <a:pt x="805020" y="496185"/>
                        <a:pt x="802108" y="492851"/>
                        <a:pt x="802108" y="488962"/>
                      </a:cubicBezTo>
                      <a:cubicBezTo>
                        <a:pt x="802108" y="485072"/>
                        <a:pt x="805020" y="481738"/>
                        <a:pt x="808416" y="481738"/>
                      </a:cubicBezTo>
                      <a:close/>
                      <a:moveTo>
                        <a:pt x="789492" y="481738"/>
                      </a:moveTo>
                      <a:cubicBezTo>
                        <a:pt x="792888" y="481738"/>
                        <a:pt x="795315" y="485072"/>
                        <a:pt x="795315" y="488962"/>
                      </a:cubicBezTo>
                      <a:cubicBezTo>
                        <a:pt x="795315" y="492851"/>
                        <a:pt x="792888" y="496185"/>
                        <a:pt x="789492" y="496185"/>
                      </a:cubicBezTo>
                      <a:cubicBezTo>
                        <a:pt x="786095" y="496185"/>
                        <a:pt x="783184" y="492851"/>
                        <a:pt x="783184" y="488962"/>
                      </a:cubicBezTo>
                      <a:cubicBezTo>
                        <a:pt x="783184" y="485072"/>
                        <a:pt x="786095" y="481738"/>
                        <a:pt x="789492" y="481738"/>
                      </a:cubicBezTo>
                      <a:close/>
                      <a:moveTo>
                        <a:pt x="770082" y="481738"/>
                      </a:moveTo>
                      <a:cubicBezTo>
                        <a:pt x="773479" y="481738"/>
                        <a:pt x="776390" y="485072"/>
                        <a:pt x="776390" y="488962"/>
                      </a:cubicBezTo>
                      <a:cubicBezTo>
                        <a:pt x="776390" y="492851"/>
                        <a:pt x="773479" y="496185"/>
                        <a:pt x="770082" y="496185"/>
                      </a:cubicBezTo>
                      <a:cubicBezTo>
                        <a:pt x="766685" y="496185"/>
                        <a:pt x="763774" y="492851"/>
                        <a:pt x="763774" y="488962"/>
                      </a:cubicBezTo>
                      <a:cubicBezTo>
                        <a:pt x="763774" y="485072"/>
                        <a:pt x="766685" y="481738"/>
                        <a:pt x="770082" y="481738"/>
                      </a:cubicBezTo>
                      <a:close/>
                      <a:moveTo>
                        <a:pt x="751157" y="481738"/>
                      </a:moveTo>
                      <a:cubicBezTo>
                        <a:pt x="754554" y="481738"/>
                        <a:pt x="757466" y="485072"/>
                        <a:pt x="757466" y="488962"/>
                      </a:cubicBezTo>
                      <a:cubicBezTo>
                        <a:pt x="757466" y="492851"/>
                        <a:pt x="754554" y="496185"/>
                        <a:pt x="751157" y="496185"/>
                      </a:cubicBezTo>
                      <a:cubicBezTo>
                        <a:pt x="747761" y="496185"/>
                        <a:pt x="744849" y="492851"/>
                        <a:pt x="744849" y="488962"/>
                      </a:cubicBezTo>
                      <a:cubicBezTo>
                        <a:pt x="744849" y="485072"/>
                        <a:pt x="747761" y="481738"/>
                        <a:pt x="751157" y="481738"/>
                      </a:cubicBezTo>
                      <a:close/>
                      <a:moveTo>
                        <a:pt x="329966" y="481738"/>
                      </a:moveTo>
                      <a:cubicBezTo>
                        <a:pt x="333363" y="481738"/>
                        <a:pt x="336274" y="485072"/>
                        <a:pt x="336274" y="488962"/>
                      </a:cubicBezTo>
                      <a:cubicBezTo>
                        <a:pt x="336274" y="492851"/>
                        <a:pt x="333363" y="496185"/>
                        <a:pt x="329966" y="496185"/>
                      </a:cubicBezTo>
                      <a:cubicBezTo>
                        <a:pt x="326569" y="496185"/>
                        <a:pt x="324143" y="492851"/>
                        <a:pt x="324143" y="488962"/>
                      </a:cubicBezTo>
                      <a:cubicBezTo>
                        <a:pt x="324143" y="485072"/>
                        <a:pt x="326569" y="481738"/>
                        <a:pt x="329966" y="481738"/>
                      </a:cubicBezTo>
                      <a:close/>
                      <a:moveTo>
                        <a:pt x="311041" y="481738"/>
                      </a:moveTo>
                      <a:cubicBezTo>
                        <a:pt x="314438" y="481738"/>
                        <a:pt x="317350" y="485072"/>
                        <a:pt x="317350" y="488962"/>
                      </a:cubicBezTo>
                      <a:cubicBezTo>
                        <a:pt x="317350" y="492851"/>
                        <a:pt x="314438" y="496185"/>
                        <a:pt x="311041" y="496185"/>
                      </a:cubicBezTo>
                      <a:cubicBezTo>
                        <a:pt x="307645" y="496185"/>
                        <a:pt x="304733" y="492851"/>
                        <a:pt x="304733" y="488962"/>
                      </a:cubicBezTo>
                      <a:cubicBezTo>
                        <a:pt x="304733" y="485072"/>
                        <a:pt x="307645" y="481738"/>
                        <a:pt x="311041" y="481738"/>
                      </a:cubicBezTo>
                      <a:close/>
                      <a:moveTo>
                        <a:pt x="1191273" y="460068"/>
                      </a:moveTo>
                      <a:cubicBezTo>
                        <a:pt x="1194670" y="460068"/>
                        <a:pt x="1197096" y="463402"/>
                        <a:pt x="1197096" y="467292"/>
                      </a:cubicBezTo>
                      <a:cubicBezTo>
                        <a:pt x="1197096" y="471181"/>
                        <a:pt x="1194670" y="473959"/>
                        <a:pt x="1191273" y="473959"/>
                      </a:cubicBezTo>
                      <a:cubicBezTo>
                        <a:pt x="1187392" y="473959"/>
                        <a:pt x="1184965" y="471181"/>
                        <a:pt x="1184965" y="467292"/>
                      </a:cubicBezTo>
                      <a:cubicBezTo>
                        <a:pt x="1184965" y="463402"/>
                        <a:pt x="1187392" y="460068"/>
                        <a:pt x="1191273" y="460068"/>
                      </a:cubicBezTo>
                      <a:close/>
                      <a:moveTo>
                        <a:pt x="1171864" y="460068"/>
                      </a:moveTo>
                      <a:cubicBezTo>
                        <a:pt x="1175260" y="460068"/>
                        <a:pt x="1178172" y="463402"/>
                        <a:pt x="1178172" y="467292"/>
                      </a:cubicBezTo>
                      <a:cubicBezTo>
                        <a:pt x="1178172" y="471181"/>
                        <a:pt x="1175260" y="473959"/>
                        <a:pt x="1171864" y="473959"/>
                      </a:cubicBezTo>
                      <a:cubicBezTo>
                        <a:pt x="1168467" y="473959"/>
                        <a:pt x="1165556" y="471181"/>
                        <a:pt x="1165556" y="467292"/>
                      </a:cubicBezTo>
                      <a:cubicBezTo>
                        <a:pt x="1165556" y="463402"/>
                        <a:pt x="1168467" y="460068"/>
                        <a:pt x="1171864" y="460068"/>
                      </a:cubicBezTo>
                      <a:close/>
                      <a:moveTo>
                        <a:pt x="1152939" y="460068"/>
                      </a:moveTo>
                      <a:cubicBezTo>
                        <a:pt x="1156336" y="460068"/>
                        <a:pt x="1158762" y="463402"/>
                        <a:pt x="1158762" y="467292"/>
                      </a:cubicBezTo>
                      <a:cubicBezTo>
                        <a:pt x="1158762" y="471181"/>
                        <a:pt x="1156336" y="473959"/>
                        <a:pt x="1152939" y="473959"/>
                      </a:cubicBezTo>
                      <a:cubicBezTo>
                        <a:pt x="1149543" y="473959"/>
                        <a:pt x="1146631" y="471181"/>
                        <a:pt x="1146631" y="467292"/>
                      </a:cubicBezTo>
                      <a:cubicBezTo>
                        <a:pt x="1146631" y="463402"/>
                        <a:pt x="1149543" y="460068"/>
                        <a:pt x="1152939" y="460068"/>
                      </a:cubicBezTo>
                      <a:close/>
                      <a:moveTo>
                        <a:pt x="1133529" y="460068"/>
                      </a:moveTo>
                      <a:cubicBezTo>
                        <a:pt x="1136926" y="460068"/>
                        <a:pt x="1139838" y="463402"/>
                        <a:pt x="1139838" y="467292"/>
                      </a:cubicBezTo>
                      <a:cubicBezTo>
                        <a:pt x="1139838" y="471181"/>
                        <a:pt x="1136926" y="473959"/>
                        <a:pt x="1133529" y="473959"/>
                      </a:cubicBezTo>
                      <a:cubicBezTo>
                        <a:pt x="1130133" y="473959"/>
                        <a:pt x="1127221" y="471181"/>
                        <a:pt x="1127221" y="467292"/>
                      </a:cubicBezTo>
                      <a:cubicBezTo>
                        <a:pt x="1127221" y="463402"/>
                        <a:pt x="1130133" y="460068"/>
                        <a:pt x="1133529" y="460068"/>
                      </a:cubicBezTo>
                      <a:close/>
                      <a:moveTo>
                        <a:pt x="1114605" y="460068"/>
                      </a:moveTo>
                      <a:cubicBezTo>
                        <a:pt x="1118002" y="460068"/>
                        <a:pt x="1120913" y="463402"/>
                        <a:pt x="1120913" y="467292"/>
                      </a:cubicBezTo>
                      <a:cubicBezTo>
                        <a:pt x="1120913" y="471181"/>
                        <a:pt x="1118002" y="473959"/>
                        <a:pt x="1114605" y="473959"/>
                      </a:cubicBezTo>
                      <a:cubicBezTo>
                        <a:pt x="1111208" y="473959"/>
                        <a:pt x="1108297" y="471181"/>
                        <a:pt x="1108297" y="467292"/>
                      </a:cubicBezTo>
                      <a:cubicBezTo>
                        <a:pt x="1108297" y="463402"/>
                        <a:pt x="1111208" y="460068"/>
                        <a:pt x="1114605" y="460068"/>
                      </a:cubicBezTo>
                      <a:close/>
                      <a:moveTo>
                        <a:pt x="1095195" y="460068"/>
                      </a:moveTo>
                      <a:cubicBezTo>
                        <a:pt x="1098592" y="460068"/>
                        <a:pt x="1101503" y="463402"/>
                        <a:pt x="1101503" y="467292"/>
                      </a:cubicBezTo>
                      <a:cubicBezTo>
                        <a:pt x="1101503" y="471181"/>
                        <a:pt x="1098592" y="473959"/>
                        <a:pt x="1095195" y="473959"/>
                      </a:cubicBezTo>
                      <a:cubicBezTo>
                        <a:pt x="1091799" y="473959"/>
                        <a:pt x="1089372" y="471181"/>
                        <a:pt x="1089372" y="467292"/>
                      </a:cubicBezTo>
                      <a:cubicBezTo>
                        <a:pt x="1089372" y="463402"/>
                        <a:pt x="1091799" y="460068"/>
                        <a:pt x="1095195" y="460068"/>
                      </a:cubicBezTo>
                      <a:close/>
                      <a:moveTo>
                        <a:pt x="1057346" y="460068"/>
                      </a:moveTo>
                      <a:cubicBezTo>
                        <a:pt x="1060743" y="460068"/>
                        <a:pt x="1063169" y="463402"/>
                        <a:pt x="1063169" y="467292"/>
                      </a:cubicBezTo>
                      <a:cubicBezTo>
                        <a:pt x="1063169" y="471181"/>
                        <a:pt x="1060743" y="473959"/>
                        <a:pt x="1057346" y="473959"/>
                      </a:cubicBezTo>
                      <a:cubicBezTo>
                        <a:pt x="1053950" y="473959"/>
                        <a:pt x="1051038" y="471181"/>
                        <a:pt x="1051038" y="467292"/>
                      </a:cubicBezTo>
                      <a:cubicBezTo>
                        <a:pt x="1051038" y="463402"/>
                        <a:pt x="1053950" y="460068"/>
                        <a:pt x="1057346" y="460068"/>
                      </a:cubicBezTo>
                      <a:close/>
                      <a:moveTo>
                        <a:pt x="1037936" y="460068"/>
                      </a:moveTo>
                      <a:cubicBezTo>
                        <a:pt x="1041333" y="460068"/>
                        <a:pt x="1044245" y="463402"/>
                        <a:pt x="1044245" y="467292"/>
                      </a:cubicBezTo>
                      <a:cubicBezTo>
                        <a:pt x="1044245" y="471181"/>
                        <a:pt x="1041333" y="473959"/>
                        <a:pt x="1037936" y="473959"/>
                      </a:cubicBezTo>
                      <a:cubicBezTo>
                        <a:pt x="1034540" y="473959"/>
                        <a:pt x="1031628" y="471181"/>
                        <a:pt x="1031628" y="467292"/>
                      </a:cubicBezTo>
                      <a:cubicBezTo>
                        <a:pt x="1031628" y="463402"/>
                        <a:pt x="1034540" y="460068"/>
                        <a:pt x="1037936" y="460068"/>
                      </a:cubicBezTo>
                      <a:close/>
                      <a:moveTo>
                        <a:pt x="1019012" y="460068"/>
                      </a:moveTo>
                      <a:cubicBezTo>
                        <a:pt x="1022409" y="460068"/>
                        <a:pt x="1024835" y="463402"/>
                        <a:pt x="1024835" y="467292"/>
                      </a:cubicBezTo>
                      <a:cubicBezTo>
                        <a:pt x="1024835" y="471181"/>
                        <a:pt x="1022409" y="473959"/>
                        <a:pt x="1019012" y="473959"/>
                      </a:cubicBezTo>
                      <a:cubicBezTo>
                        <a:pt x="1015615" y="473959"/>
                        <a:pt x="1012704" y="471181"/>
                        <a:pt x="1012704" y="467292"/>
                      </a:cubicBezTo>
                      <a:cubicBezTo>
                        <a:pt x="1012704" y="463402"/>
                        <a:pt x="1015615" y="460068"/>
                        <a:pt x="1019012" y="460068"/>
                      </a:cubicBezTo>
                      <a:close/>
                      <a:moveTo>
                        <a:pt x="999602" y="460068"/>
                      </a:moveTo>
                      <a:cubicBezTo>
                        <a:pt x="1002999" y="460068"/>
                        <a:pt x="1005910" y="463402"/>
                        <a:pt x="1005910" y="467292"/>
                      </a:cubicBezTo>
                      <a:cubicBezTo>
                        <a:pt x="1005910" y="471181"/>
                        <a:pt x="1002999" y="473959"/>
                        <a:pt x="999602" y="473959"/>
                      </a:cubicBezTo>
                      <a:cubicBezTo>
                        <a:pt x="996206" y="473959"/>
                        <a:pt x="993779" y="471181"/>
                        <a:pt x="993779" y="467292"/>
                      </a:cubicBezTo>
                      <a:cubicBezTo>
                        <a:pt x="993779" y="463402"/>
                        <a:pt x="996206" y="460068"/>
                        <a:pt x="999602" y="460068"/>
                      </a:cubicBezTo>
                      <a:close/>
                      <a:moveTo>
                        <a:pt x="980678" y="460068"/>
                      </a:moveTo>
                      <a:cubicBezTo>
                        <a:pt x="984074" y="460068"/>
                        <a:pt x="986986" y="463402"/>
                        <a:pt x="986986" y="467292"/>
                      </a:cubicBezTo>
                      <a:cubicBezTo>
                        <a:pt x="986986" y="471181"/>
                        <a:pt x="984074" y="473959"/>
                        <a:pt x="980678" y="473959"/>
                      </a:cubicBezTo>
                      <a:cubicBezTo>
                        <a:pt x="977281" y="473959"/>
                        <a:pt x="974370" y="471181"/>
                        <a:pt x="974370" y="467292"/>
                      </a:cubicBezTo>
                      <a:cubicBezTo>
                        <a:pt x="974370" y="463402"/>
                        <a:pt x="977281" y="460068"/>
                        <a:pt x="980678" y="460068"/>
                      </a:cubicBezTo>
                      <a:close/>
                      <a:moveTo>
                        <a:pt x="961268" y="460068"/>
                      </a:moveTo>
                      <a:cubicBezTo>
                        <a:pt x="964665" y="460068"/>
                        <a:pt x="967576" y="463402"/>
                        <a:pt x="967576" y="467292"/>
                      </a:cubicBezTo>
                      <a:cubicBezTo>
                        <a:pt x="967576" y="471181"/>
                        <a:pt x="964665" y="473959"/>
                        <a:pt x="961268" y="473959"/>
                      </a:cubicBezTo>
                      <a:cubicBezTo>
                        <a:pt x="957871" y="473959"/>
                        <a:pt x="955445" y="471181"/>
                        <a:pt x="955445" y="467292"/>
                      </a:cubicBezTo>
                      <a:cubicBezTo>
                        <a:pt x="955445" y="463402"/>
                        <a:pt x="957871" y="460068"/>
                        <a:pt x="961268" y="460068"/>
                      </a:cubicBezTo>
                      <a:close/>
                      <a:moveTo>
                        <a:pt x="942343" y="460068"/>
                      </a:moveTo>
                      <a:cubicBezTo>
                        <a:pt x="945740" y="460068"/>
                        <a:pt x="948652" y="463402"/>
                        <a:pt x="948652" y="467292"/>
                      </a:cubicBezTo>
                      <a:cubicBezTo>
                        <a:pt x="948652" y="471181"/>
                        <a:pt x="945740" y="473959"/>
                        <a:pt x="942343" y="473959"/>
                      </a:cubicBezTo>
                      <a:cubicBezTo>
                        <a:pt x="938947" y="473959"/>
                        <a:pt x="936035" y="471181"/>
                        <a:pt x="936035" y="467292"/>
                      </a:cubicBezTo>
                      <a:cubicBezTo>
                        <a:pt x="936035" y="463402"/>
                        <a:pt x="938947" y="460068"/>
                        <a:pt x="942343" y="460068"/>
                      </a:cubicBezTo>
                      <a:close/>
                      <a:moveTo>
                        <a:pt x="923419" y="460068"/>
                      </a:moveTo>
                      <a:cubicBezTo>
                        <a:pt x="926816" y="460068"/>
                        <a:pt x="929242" y="463402"/>
                        <a:pt x="929242" y="467292"/>
                      </a:cubicBezTo>
                      <a:cubicBezTo>
                        <a:pt x="929242" y="471181"/>
                        <a:pt x="926816" y="473959"/>
                        <a:pt x="923419" y="473959"/>
                      </a:cubicBezTo>
                      <a:cubicBezTo>
                        <a:pt x="920022" y="473959"/>
                        <a:pt x="917111" y="471181"/>
                        <a:pt x="917111" y="467292"/>
                      </a:cubicBezTo>
                      <a:cubicBezTo>
                        <a:pt x="917111" y="463402"/>
                        <a:pt x="920022" y="460068"/>
                        <a:pt x="923419" y="460068"/>
                      </a:cubicBezTo>
                      <a:close/>
                      <a:moveTo>
                        <a:pt x="904009" y="460068"/>
                      </a:moveTo>
                      <a:cubicBezTo>
                        <a:pt x="907406" y="460068"/>
                        <a:pt x="910317" y="463402"/>
                        <a:pt x="910317" y="467292"/>
                      </a:cubicBezTo>
                      <a:cubicBezTo>
                        <a:pt x="910317" y="471181"/>
                        <a:pt x="907406" y="473959"/>
                        <a:pt x="904009" y="473959"/>
                      </a:cubicBezTo>
                      <a:cubicBezTo>
                        <a:pt x="900613" y="473959"/>
                        <a:pt x="897701" y="471181"/>
                        <a:pt x="897701" y="467292"/>
                      </a:cubicBezTo>
                      <a:cubicBezTo>
                        <a:pt x="897701" y="463402"/>
                        <a:pt x="900613" y="460068"/>
                        <a:pt x="904009" y="460068"/>
                      </a:cubicBezTo>
                      <a:close/>
                      <a:moveTo>
                        <a:pt x="885085" y="460068"/>
                      </a:moveTo>
                      <a:cubicBezTo>
                        <a:pt x="888481" y="460068"/>
                        <a:pt x="890908" y="463402"/>
                        <a:pt x="890908" y="467292"/>
                      </a:cubicBezTo>
                      <a:cubicBezTo>
                        <a:pt x="890908" y="471181"/>
                        <a:pt x="888481" y="473959"/>
                        <a:pt x="885085" y="473959"/>
                      </a:cubicBezTo>
                      <a:cubicBezTo>
                        <a:pt x="881688" y="473959"/>
                        <a:pt x="878777" y="471181"/>
                        <a:pt x="878777" y="467292"/>
                      </a:cubicBezTo>
                      <a:cubicBezTo>
                        <a:pt x="878777" y="463402"/>
                        <a:pt x="881688" y="460068"/>
                        <a:pt x="885085" y="460068"/>
                      </a:cubicBezTo>
                      <a:close/>
                      <a:moveTo>
                        <a:pt x="865675" y="460068"/>
                      </a:moveTo>
                      <a:cubicBezTo>
                        <a:pt x="869072" y="460068"/>
                        <a:pt x="871983" y="463402"/>
                        <a:pt x="871983" y="467292"/>
                      </a:cubicBezTo>
                      <a:cubicBezTo>
                        <a:pt x="871983" y="471181"/>
                        <a:pt x="869072" y="473959"/>
                        <a:pt x="865675" y="473959"/>
                      </a:cubicBezTo>
                      <a:cubicBezTo>
                        <a:pt x="862278" y="473959"/>
                        <a:pt x="859852" y="471181"/>
                        <a:pt x="859852" y="467292"/>
                      </a:cubicBezTo>
                      <a:cubicBezTo>
                        <a:pt x="859852" y="463402"/>
                        <a:pt x="862278" y="460068"/>
                        <a:pt x="865675" y="460068"/>
                      </a:cubicBezTo>
                      <a:close/>
                      <a:moveTo>
                        <a:pt x="846750" y="460068"/>
                      </a:moveTo>
                      <a:cubicBezTo>
                        <a:pt x="850147" y="460068"/>
                        <a:pt x="853059" y="463402"/>
                        <a:pt x="853059" y="467292"/>
                      </a:cubicBezTo>
                      <a:cubicBezTo>
                        <a:pt x="853059" y="471181"/>
                        <a:pt x="850147" y="473959"/>
                        <a:pt x="846750" y="473959"/>
                      </a:cubicBezTo>
                      <a:cubicBezTo>
                        <a:pt x="843354" y="473959"/>
                        <a:pt x="840442" y="471181"/>
                        <a:pt x="840442" y="467292"/>
                      </a:cubicBezTo>
                      <a:cubicBezTo>
                        <a:pt x="840442" y="463402"/>
                        <a:pt x="843354" y="460068"/>
                        <a:pt x="846750" y="460068"/>
                      </a:cubicBezTo>
                      <a:close/>
                      <a:moveTo>
                        <a:pt x="827341" y="460068"/>
                      </a:moveTo>
                      <a:cubicBezTo>
                        <a:pt x="831223" y="460068"/>
                        <a:pt x="833649" y="463402"/>
                        <a:pt x="833649" y="467292"/>
                      </a:cubicBezTo>
                      <a:cubicBezTo>
                        <a:pt x="833649" y="471181"/>
                        <a:pt x="831223" y="473959"/>
                        <a:pt x="827341" y="473959"/>
                      </a:cubicBezTo>
                      <a:cubicBezTo>
                        <a:pt x="823944" y="473959"/>
                        <a:pt x="821518" y="471181"/>
                        <a:pt x="821518" y="467292"/>
                      </a:cubicBezTo>
                      <a:cubicBezTo>
                        <a:pt x="821518" y="463402"/>
                        <a:pt x="823944" y="460068"/>
                        <a:pt x="827341" y="460068"/>
                      </a:cubicBezTo>
                      <a:close/>
                      <a:moveTo>
                        <a:pt x="808416" y="460068"/>
                      </a:moveTo>
                      <a:cubicBezTo>
                        <a:pt x="811813" y="460068"/>
                        <a:pt x="814724" y="463402"/>
                        <a:pt x="814724" y="467292"/>
                      </a:cubicBezTo>
                      <a:cubicBezTo>
                        <a:pt x="814724" y="471181"/>
                        <a:pt x="811813" y="473959"/>
                        <a:pt x="808416" y="473959"/>
                      </a:cubicBezTo>
                      <a:cubicBezTo>
                        <a:pt x="805020" y="473959"/>
                        <a:pt x="802108" y="471181"/>
                        <a:pt x="802108" y="467292"/>
                      </a:cubicBezTo>
                      <a:cubicBezTo>
                        <a:pt x="802108" y="463402"/>
                        <a:pt x="805020" y="460068"/>
                        <a:pt x="808416" y="460068"/>
                      </a:cubicBezTo>
                      <a:close/>
                      <a:moveTo>
                        <a:pt x="789492" y="460068"/>
                      </a:moveTo>
                      <a:cubicBezTo>
                        <a:pt x="792888" y="460068"/>
                        <a:pt x="795315" y="463402"/>
                        <a:pt x="795315" y="467292"/>
                      </a:cubicBezTo>
                      <a:cubicBezTo>
                        <a:pt x="795315" y="471181"/>
                        <a:pt x="792888" y="473959"/>
                        <a:pt x="789492" y="473959"/>
                      </a:cubicBezTo>
                      <a:cubicBezTo>
                        <a:pt x="786095" y="473959"/>
                        <a:pt x="783184" y="471181"/>
                        <a:pt x="783184" y="467292"/>
                      </a:cubicBezTo>
                      <a:cubicBezTo>
                        <a:pt x="783184" y="463402"/>
                        <a:pt x="786095" y="460068"/>
                        <a:pt x="789492" y="460068"/>
                      </a:cubicBezTo>
                      <a:close/>
                      <a:moveTo>
                        <a:pt x="770082" y="460068"/>
                      </a:moveTo>
                      <a:cubicBezTo>
                        <a:pt x="773479" y="460068"/>
                        <a:pt x="776390" y="463402"/>
                        <a:pt x="776390" y="467292"/>
                      </a:cubicBezTo>
                      <a:cubicBezTo>
                        <a:pt x="776390" y="471181"/>
                        <a:pt x="773479" y="473959"/>
                        <a:pt x="770082" y="473959"/>
                      </a:cubicBezTo>
                      <a:cubicBezTo>
                        <a:pt x="766685" y="473959"/>
                        <a:pt x="763774" y="471181"/>
                        <a:pt x="763774" y="467292"/>
                      </a:cubicBezTo>
                      <a:cubicBezTo>
                        <a:pt x="763774" y="463402"/>
                        <a:pt x="766685" y="460068"/>
                        <a:pt x="770082" y="460068"/>
                      </a:cubicBezTo>
                      <a:close/>
                      <a:moveTo>
                        <a:pt x="426044" y="460068"/>
                      </a:moveTo>
                      <a:cubicBezTo>
                        <a:pt x="429441" y="460068"/>
                        <a:pt x="431867" y="463402"/>
                        <a:pt x="431867" y="467292"/>
                      </a:cubicBezTo>
                      <a:cubicBezTo>
                        <a:pt x="431867" y="471181"/>
                        <a:pt x="429441" y="473959"/>
                        <a:pt x="426044" y="473959"/>
                      </a:cubicBezTo>
                      <a:cubicBezTo>
                        <a:pt x="422647" y="473959"/>
                        <a:pt x="419736" y="471181"/>
                        <a:pt x="419736" y="467292"/>
                      </a:cubicBezTo>
                      <a:cubicBezTo>
                        <a:pt x="419736" y="463402"/>
                        <a:pt x="422647" y="460068"/>
                        <a:pt x="426044" y="460068"/>
                      </a:cubicBezTo>
                      <a:close/>
                      <a:moveTo>
                        <a:pt x="329966" y="460068"/>
                      </a:moveTo>
                      <a:cubicBezTo>
                        <a:pt x="333363" y="460068"/>
                        <a:pt x="336274" y="463402"/>
                        <a:pt x="336274" y="467292"/>
                      </a:cubicBezTo>
                      <a:cubicBezTo>
                        <a:pt x="336274" y="471181"/>
                        <a:pt x="333363" y="473959"/>
                        <a:pt x="329966" y="473959"/>
                      </a:cubicBezTo>
                      <a:cubicBezTo>
                        <a:pt x="326569" y="473959"/>
                        <a:pt x="324143" y="471181"/>
                        <a:pt x="324143" y="467292"/>
                      </a:cubicBezTo>
                      <a:cubicBezTo>
                        <a:pt x="324143" y="463402"/>
                        <a:pt x="326569" y="460068"/>
                        <a:pt x="329966" y="460068"/>
                      </a:cubicBezTo>
                      <a:close/>
                      <a:moveTo>
                        <a:pt x="311041" y="460068"/>
                      </a:moveTo>
                      <a:cubicBezTo>
                        <a:pt x="314438" y="460068"/>
                        <a:pt x="317350" y="463402"/>
                        <a:pt x="317350" y="467292"/>
                      </a:cubicBezTo>
                      <a:cubicBezTo>
                        <a:pt x="317350" y="471181"/>
                        <a:pt x="314438" y="473959"/>
                        <a:pt x="311041" y="473959"/>
                      </a:cubicBezTo>
                      <a:cubicBezTo>
                        <a:pt x="307645" y="473959"/>
                        <a:pt x="304733" y="471181"/>
                        <a:pt x="304733" y="467292"/>
                      </a:cubicBezTo>
                      <a:cubicBezTo>
                        <a:pt x="304733" y="463402"/>
                        <a:pt x="307645" y="460068"/>
                        <a:pt x="311041" y="460068"/>
                      </a:cubicBezTo>
                      <a:close/>
                      <a:moveTo>
                        <a:pt x="292117" y="460068"/>
                      </a:moveTo>
                      <a:cubicBezTo>
                        <a:pt x="295514" y="460068"/>
                        <a:pt x="297940" y="463402"/>
                        <a:pt x="297940" y="467292"/>
                      </a:cubicBezTo>
                      <a:cubicBezTo>
                        <a:pt x="297940" y="471181"/>
                        <a:pt x="295514" y="473959"/>
                        <a:pt x="292117" y="473959"/>
                      </a:cubicBezTo>
                      <a:cubicBezTo>
                        <a:pt x="288720" y="473959"/>
                        <a:pt x="285809" y="471181"/>
                        <a:pt x="285809" y="467292"/>
                      </a:cubicBezTo>
                      <a:cubicBezTo>
                        <a:pt x="285809" y="463402"/>
                        <a:pt x="288720" y="460068"/>
                        <a:pt x="292117" y="460068"/>
                      </a:cubicBezTo>
                      <a:close/>
                      <a:moveTo>
                        <a:pt x="1204308" y="444587"/>
                      </a:moveTo>
                      <a:lnTo>
                        <a:pt x="1204222" y="445446"/>
                      </a:lnTo>
                      <a:lnTo>
                        <a:pt x="1203890" y="445066"/>
                      </a:lnTo>
                      <a:close/>
                      <a:moveTo>
                        <a:pt x="1191273" y="437843"/>
                      </a:moveTo>
                      <a:cubicBezTo>
                        <a:pt x="1194670" y="437843"/>
                        <a:pt x="1197096" y="441177"/>
                        <a:pt x="1197096" y="445066"/>
                      </a:cubicBezTo>
                      <a:cubicBezTo>
                        <a:pt x="1197096" y="448956"/>
                        <a:pt x="1194670" y="452290"/>
                        <a:pt x="1191273" y="452290"/>
                      </a:cubicBezTo>
                      <a:cubicBezTo>
                        <a:pt x="1187392" y="452290"/>
                        <a:pt x="1184965" y="448956"/>
                        <a:pt x="1184965" y="445066"/>
                      </a:cubicBezTo>
                      <a:cubicBezTo>
                        <a:pt x="1184965" y="441177"/>
                        <a:pt x="1187392" y="437843"/>
                        <a:pt x="1191273" y="437843"/>
                      </a:cubicBezTo>
                      <a:close/>
                      <a:moveTo>
                        <a:pt x="1171864" y="437843"/>
                      </a:moveTo>
                      <a:cubicBezTo>
                        <a:pt x="1175260" y="437843"/>
                        <a:pt x="1178172" y="441177"/>
                        <a:pt x="1178172" y="445066"/>
                      </a:cubicBezTo>
                      <a:cubicBezTo>
                        <a:pt x="1178172" y="448956"/>
                        <a:pt x="1175260" y="452290"/>
                        <a:pt x="1171864" y="452290"/>
                      </a:cubicBezTo>
                      <a:cubicBezTo>
                        <a:pt x="1168467" y="452290"/>
                        <a:pt x="1165556" y="448956"/>
                        <a:pt x="1165556" y="445066"/>
                      </a:cubicBezTo>
                      <a:cubicBezTo>
                        <a:pt x="1165556" y="441177"/>
                        <a:pt x="1168467" y="437843"/>
                        <a:pt x="1171864" y="437843"/>
                      </a:cubicBezTo>
                      <a:close/>
                      <a:moveTo>
                        <a:pt x="1152939" y="437843"/>
                      </a:moveTo>
                      <a:cubicBezTo>
                        <a:pt x="1156336" y="437843"/>
                        <a:pt x="1158762" y="441177"/>
                        <a:pt x="1158762" y="445066"/>
                      </a:cubicBezTo>
                      <a:cubicBezTo>
                        <a:pt x="1158762" y="448956"/>
                        <a:pt x="1156336" y="452290"/>
                        <a:pt x="1152939" y="452290"/>
                      </a:cubicBezTo>
                      <a:cubicBezTo>
                        <a:pt x="1149543" y="452290"/>
                        <a:pt x="1146631" y="448956"/>
                        <a:pt x="1146631" y="445066"/>
                      </a:cubicBezTo>
                      <a:cubicBezTo>
                        <a:pt x="1146631" y="441177"/>
                        <a:pt x="1149543" y="437843"/>
                        <a:pt x="1152939" y="437843"/>
                      </a:cubicBezTo>
                      <a:close/>
                      <a:moveTo>
                        <a:pt x="1133529" y="437843"/>
                      </a:moveTo>
                      <a:cubicBezTo>
                        <a:pt x="1136926" y="437843"/>
                        <a:pt x="1139838" y="441177"/>
                        <a:pt x="1139838" y="445066"/>
                      </a:cubicBezTo>
                      <a:cubicBezTo>
                        <a:pt x="1139838" y="448956"/>
                        <a:pt x="1136926" y="452290"/>
                        <a:pt x="1133529" y="452290"/>
                      </a:cubicBezTo>
                      <a:cubicBezTo>
                        <a:pt x="1130133" y="452290"/>
                        <a:pt x="1127221" y="448956"/>
                        <a:pt x="1127221" y="445066"/>
                      </a:cubicBezTo>
                      <a:cubicBezTo>
                        <a:pt x="1127221" y="441177"/>
                        <a:pt x="1130133" y="437843"/>
                        <a:pt x="1133529" y="437843"/>
                      </a:cubicBezTo>
                      <a:close/>
                      <a:moveTo>
                        <a:pt x="1114605" y="437843"/>
                      </a:moveTo>
                      <a:cubicBezTo>
                        <a:pt x="1118002" y="437843"/>
                        <a:pt x="1120913" y="441177"/>
                        <a:pt x="1120913" y="445066"/>
                      </a:cubicBezTo>
                      <a:cubicBezTo>
                        <a:pt x="1120913" y="448956"/>
                        <a:pt x="1118002" y="452290"/>
                        <a:pt x="1114605" y="452290"/>
                      </a:cubicBezTo>
                      <a:cubicBezTo>
                        <a:pt x="1111208" y="452290"/>
                        <a:pt x="1108297" y="448956"/>
                        <a:pt x="1108297" y="445066"/>
                      </a:cubicBezTo>
                      <a:cubicBezTo>
                        <a:pt x="1108297" y="441177"/>
                        <a:pt x="1111208" y="437843"/>
                        <a:pt x="1114605" y="437843"/>
                      </a:cubicBezTo>
                      <a:close/>
                      <a:moveTo>
                        <a:pt x="1095195" y="437843"/>
                      </a:moveTo>
                      <a:cubicBezTo>
                        <a:pt x="1098592" y="437843"/>
                        <a:pt x="1101503" y="441177"/>
                        <a:pt x="1101503" y="445066"/>
                      </a:cubicBezTo>
                      <a:cubicBezTo>
                        <a:pt x="1101503" y="448956"/>
                        <a:pt x="1098592" y="452290"/>
                        <a:pt x="1095195" y="452290"/>
                      </a:cubicBezTo>
                      <a:cubicBezTo>
                        <a:pt x="1091799" y="452290"/>
                        <a:pt x="1089372" y="448956"/>
                        <a:pt x="1089372" y="445066"/>
                      </a:cubicBezTo>
                      <a:cubicBezTo>
                        <a:pt x="1089372" y="441177"/>
                        <a:pt x="1091799" y="437843"/>
                        <a:pt x="1095195" y="437843"/>
                      </a:cubicBezTo>
                      <a:close/>
                      <a:moveTo>
                        <a:pt x="1076271" y="437843"/>
                      </a:moveTo>
                      <a:cubicBezTo>
                        <a:pt x="1079667" y="437843"/>
                        <a:pt x="1082579" y="441177"/>
                        <a:pt x="1082579" y="445066"/>
                      </a:cubicBezTo>
                      <a:cubicBezTo>
                        <a:pt x="1082579" y="448956"/>
                        <a:pt x="1079667" y="452290"/>
                        <a:pt x="1076271" y="452290"/>
                      </a:cubicBezTo>
                      <a:cubicBezTo>
                        <a:pt x="1072874" y="452290"/>
                        <a:pt x="1069963" y="448956"/>
                        <a:pt x="1069963" y="445066"/>
                      </a:cubicBezTo>
                      <a:cubicBezTo>
                        <a:pt x="1069963" y="441177"/>
                        <a:pt x="1072874" y="437843"/>
                        <a:pt x="1076271" y="437843"/>
                      </a:cubicBezTo>
                      <a:close/>
                      <a:moveTo>
                        <a:pt x="1057346" y="437843"/>
                      </a:moveTo>
                      <a:cubicBezTo>
                        <a:pt x="1060743" y="437843"/>
                        <a:pt x="1063169" y="441177"/>
                        <a:pt x="1063169" y="445066"/>
                      </a:cubicBezTo>
                      <a:cubicBezTo>
                        <a:pt x="1063169" y="448956"/>
                        <a:pt x="1060743" y="452290"/>
                        <a:pt x="1057346" y="452290"/>
                      </a:cubicBezTo>
                      <a:cubicBezTo>
                        <a:pt x="1053950" y="452290"/>
                        <a:pt x="1051038" y="448956"/>
                        <a:pt x="1051038" y="445066"/>
                      </a:cubicBezTo>
                      <a:cubicBezTo>
                        <a:pt x="1051038" y="441177"/>
                        <a:pt x="1053950" y="437843"/>
                        <a:pt x="1057346" y="437843"/>
                      </a:cubicBezTo>
                      <a:close/>
                      <a:moveTo>
                        <a:pt x="1037936" y="437843"/>
                      </a:moveTo>
                      <a:cubicBezTo>
                        <a:pt x="1041333" y="437843"/>
                        <a:pt x="1044245" y="441177"/>
                        <a:pt x="1044245" y="445066"/>
                      </a:cubicBezTo>
                      <a:cubicBezTo>
                        <a:pt x="1044245" y="448956"/>
                        <a:pt x="1041333" y="452290"/>
                        <a:pt x="1037936" y="452290"/>
                      </a:cubicBezTo>
                      <a:cubicBezTo>
                        <a:pt x="1034540" y="452290"/>
                        <a:pt x="1031628" y="448956"/>
                        <a:pt x="1031628" y="445066"/>
                      </a:cubicBezTo>
                      <a:cubicBezTo>
                        <a:pt x="1031628" y="441177"/>
                        <a:pt x="1034540" y="437843"/>
                        <a:pt x="1037936" y="437843"/>
                      </a:cubicBezTo>
                      <a:close/>
                      <a:moveTo>
                        <a:pt x="1019012" y="437843"/>
                      </a:moveTo>
                      <a:cubicBezTo>
                        <a:pt x="1022409" y="437843"/>
                        <a:pt x="1024835" y="441177"/>
                        <a:pt x="1024835" y="445066"/>
                      </a:cubicBezTo>
                      <a:cubicBezTo>
                        <a:pt x="1024835" y="448956"/>
                        <a:pt x="1022409" y="452290"/>
                        <a:pt x="1019012" y="452290"/>
                      </a:cubicBezTo>
                      <a:cubicBezTo>
                        <a:pt x="1015615" y="452290"/>
                        <a:pt x="1012704" y="448956"/>
                        <a:pt x="1012704" y="445066"/>
                      </a:cubicBezTo>
                      <a:cubicBezTo>
                        <a:pt x="1012704" y="441177"/>
                        <a:pt x="1015615" y="437843"/>
                        <a:pt x="1019012" y="437843"/>
                      </a:cubicBezTo>
                      <a:close/>
                      <a:moveTo>
                        <a:pt x="999602" y="437843"/>
                      </a:moveTo>
                      <a:cubicBezTo>
                        <a:pt x="1002999" y="437843"/>
                        <a:pt x="1005910" y="441177"/>
                        <a:pt x="1005910" y="445066"/>
                      </a:cubicBezTo>
                      <a:cubicBezTo>
                        <a:pt x="1005910" y="448956"/>
                        <a:pt x="1002999" y="452290"/>
                        <a:pt x="999602" y="452290"/>
                      </a:cubicBezTo>
                      <a:cubicBezTo>
                        <a:pt x="996206" y="452290"/>
                        <a:pt x="993779" y="448956"/>
                        <a:pt x="993779" y="445066"/>
                      </a:cubicBezTo>
                      <a:cubicBezTo>
                        <a:pt x="993779" y="441177"/>
                        <a:pt x="996206" y="437843"/>
                        <a:pt x="999602" y="437843"/>
                      </a:cubicBezTo>
                      <a:close/>
                      <a:moveTo>
                        <a:pt x="980678" y="437843"/>
                      </a:moveTo>
                      <a:cubicBezTo>
                        <a:pt x="984074" y="437843"/>
                        <a:pt x="986986" y="441177"/>
                        <a:pt x="986986" y="445066"/>
                      </a:cubicBezTo>
                      <a:cubicBezTo>
                        <a:pt x="986986" y="448956"/>
                        <a:pt x="984074" y="452290"/>
                        <a:pt x="980678" y="452290"/>
                      </a:cubicBezTo>
                      <a:cubicBezTo>
                        <a:pt x="977281" y="452290"/>
                        <a:pt x="974370" y="448956"/>
                        <a:pt x="974370" y="445066"/>
                      </a:cubicBezTo>
                      <a:cubicBezTo>
                        <a:pt x="974370" y="441177"/>
                        <a:pt x="977281" y="437843"/>
                        <a:pt x="980678" y="437843"/>
                      </a:cubicBezTo>
                      <a:close/>
                      <a:moveTo>
                        <a:pt x="942343" y="437843"/>
                      </a:moveTo>
                      <a:cubicBezTo>
                        <a:pt x="945740" y="437843"/>
                        <a:pt x="948652" y="441177"/>
                        <a:pt x="948652" y="445066"/>
                      </a:cubicBezTo>
                      <a:cubicBezTo>
                        <a:pt x="948652" y="448956"/>
                        <a:pt x="945740" y="452290"/>
                        <a:pt x="942343" y="452290"/>
                      </a:cubicBezTo>
                      <a:cubicBezTo>
                        <a:pt x="938947" y="452290"/>
                        <a:pt x="936035" y="448956"/>
                        <a:pt x="936035" y="445066"/>
                      </a:cubicBezTo>
                      <a:cubicBezTo>
                        <a:pt x="936035" y="441177"/>
                        <a:pt x="938947" y="437843"/>
                        <a:pt x="942343" y="437843"/>
                      </a:cubicBezTo>
                      <a:close/>
                      <a:moveTo>
                        <a:pt x="923419" y="437843"/>
                      </a:moveTo>
                      <a:cubicBezTo>
                        <a:pt x="926816" y="437843"/>
                        <a:pt x="929242" y="441177"/>
                        <a:pt x="929242" y="445066"/>
                      </a:cubicBezTo>
                      <a:cubicBezTo>
                        <a:pt x="929242" y="448956"/>
                        <a:pt x="926816" y="452290"/>
                        <a:pt x="923419" y="452290"/>
                      </a:cubicBezTo>
                      <a:cubicBezTo>
                        <a:pt x="920022" y="452290"/>
                        <a:pt x="917111" y="448956"/>
                        <a:pt x="917111" y="445066"/>
                      </a:cubicBezTo>
                      <a:cubicBezTo>
                        <a:pt x="917111" y="441177"/>
                        <a:pt x="920022" y="437843"/>
                        <a:pt x="923419" y="437843"/>
                      </a:cubicBezTo>
                      <a:close/>
                      <a:moveTo>
                        <a:pt x="885085" y="437843"/>
                      </a:moveTo>
                      <a:cubicBezTo>
                        <a:pt x="888481" y="437843"/>
                        <a:pt x="890908" y="441177"/>
                        <a:pt x="890908" y="445066"/>
                      </a:cubicBezTo>
                      <a:cubicBezTo>
                        <a:pt x="890908" y="448956"/>
                        <a:pt x="888481" y="452290"/>
                        <a:pt x="885085" y="452290"/>
                      </a:cubicBezTo>
                      <a:cubicBezTo>
                        <a:pt x="881688" y="452290"/>
                        <a:pt x="878777" y="448956"/>
                        <a:pt x="878777" y="445066"/>
                      </a:cubicBezTo>
                      <a:cubicBezTo>
                        <a:pt x="878777" y="441177"/>
                        <a:pt x="881688" y="437843"/>
                        <a:pt x="885085" y="437843"/>
                      </a:cubicBezTo>
                      <a:close/>
                      <a:moveTo>
                        <a:pt x="865675" y="437843"/>
                      </a:moveTo>
                      <a:cubicBezTo>
                        <a:pt x="869072" y="437843"/>
                        <a:pt x="871983" y="441177"/>
                        <a:pt x="871983" y="445066"/>
                      </a:cubicBezTo>
                      <a:cubicBezTo>
                        <a:pt x="871983" y="448956"/>
                        <a:pt x="869072" y="452290"/>
                        <a:pt x="865675" y="452290"/>
                      </a:cubicBezTo>
                      <a:cubicBezTo>
                        <a:pt x="862278" y="452290"/>
                        <a:pt x="859852" y="448956"/>
                        <a:pt x="859852" y="445066"/>
                      </a:cubicBezTo>
                      <a:cubicBezTo>
                        <a:pt x="859852" y="441177"/>
                        <a:pt x="862278" y="437843"/>
                        <a:pt x="865675" y="437843"/>
                      </a:cubicBezTo>
                      <a:close/>
                      <a:moveTo>
                        <a:pt x="846750" y="437843"/>
                      </a:moveTo>
                      <a:cubicBezTo>
                        <a:pt x="850147" y="437843"/>
                        <a:pt x="853059" y="441177"/>
                        <a:pt x="853059" y="445066"/>
                      </a:cubicBezTo>
                      <a:cubicBezTo>
                        <a:pt x="853059" y="448956"/>
                        <a:pt x="850147" y="452290"/>
                        <a:pt x="846750" y="452290"/>
                      </a:cubicBezTo>
                      <a:cubicBezTo>
                        <a:pt x="843354" y="452290"/>
                        <a:pt x="840442" y="448956"/>
                        <a:pt x="840442" y="445066"/>
                      </a:cubicBezTo>
                      <a:cubicBezTo>
                        <a:pt x="840442" y="441177"/>
                        <a:pt x="843354" y="437843"/>
                        <a:pt x="846750" y="437843"/>
                      </a:cubicBezTo>
                      <a:close/>
                      <a:moveTo>
                        <a:pt x="827341" y="437843"/>
                      </a:moveTo>
                      <a:cubicBezTo>
                        <a:pt x="831223" y="437843"/>
                        <a:pt x="833649" y="441177"/>
                        <a:pt x="833649" y="445066"/>
                      </a:cubicBezTo>
                      <a:cubicBezTo>
                        <a:pt x="833649" y="448956"/>
                        <a:pt x="831223" y="452290"/>
                        <a:pt x="827341" y="452290"/>
                      </a:cubicBezTo>
                      <a:cubicBezTo>
                        <a:pt x="823944" y="452290"/>
                        <a:pt x="821518" y="448956"/>
                        <a:pt x="821518" y="445066"/>
                      </a:cubicBezTo>
                      <a:cubicBezTo>
                        <a:pt x="821518" y="441177"/>
                        <a:pt x="823944" y="437843"/>
                        <a:pt x="827341" y="437843"/>
                      </a:cubicBezTo>
                      <a:close/>
                      <a:moveTo>
                        <a:pt x="808416" y="437843"/>
                      </a:moveTo>
                      <a:cubicBezTo>
                        <a:pt x="811813" y="437843"/>
                        <a:pt x="814724" y="441177"/>
                        <a:pt x="814724" y="445066"/>
                      </a:cubicBezTo>
                      <a:cubicBezTo>
                        <a:pt x="814724" y="448956"/>
                        <a:pt x="811813" y="452290"/>
                        <a:pt x="808416" y="452290"/>
                      </a:cubicBezTo>
                      <a:cubicBezTo>
                        <a:pt x="805020" y="452290"/>
                        <a:pt x="802108" y="448956"/>
                        <a:pt x="802108" y="445066"/>
                      </a:cubicBezTo>
                      <a:cubicBezTo>
                        <a:pt x="802108" y="441177"/>
                        <a:pt x="805020" y="437843"/>
                        <a:pt x="808416" y="437843"/>
                      </a:cubicBezTo>
                      <a:close/>
                      <a:moveTo>
                        <a:pt x="789492" y="437843"/>
                      </a:moveTo>
                      <a:cubicBezTo>
                        <a:pt x="792888" y="437843"/>
                        <a:pt x="795315" y="441177"/>
                        <a:pt x="795315" y="445066"/>
                      </a:cubicBezTo>
                      <a:cubicBezTo>
                        <a:pt x="795315" y="448956"/>
                        <a:pt x="792888" y="452290"/>
                        <a:pt x="789492" y="452290"/>
                      </a:cubicBezTo>
                      <a:cubicBezTo>
                        <a:pt x="786095" y="452290"/>
                        <a:pt x="783184" y="448956"/>
                        <a:pt x="783184" y="445066"/>
                      </a:cubicBezTo>
                      <a:cubicBezTo>
                        <a:pt x="783184" y="441177"/>
                        <a:pt x="786095" y="437843"/>
                        <a:pt x="789492" y="437843"/>
                      </a:cubicBezTo>
                      <a:close/>
                      <a:moveTo>
                        <a:pt x="406634" y="437843"/>
                      </a:moveTo>
                      <a:cubicBezTo>
                        <a:pt x="410031" y="437843"/>
                        <a:pt x="412943" y="441177"/>
                        <a:pt x="412943" y="445066"/>
                      </a:cubicBezTo>
                      <a:cubicBezTo>
                        <a:pt x="412943" y="448956"/>
                        <a:pt x="410031" y="452290"/>
                        <a:pt x="406634" y="452290"/>
                      </a:cubicBezTo>
                      <a:cubicBezTo>
                        <a:pt x="403238" y="452290"/>
                        <a:pt x="400326" y="448956"/>
                        <a:pt x="400326" y="445066"/>
                      </a:cubicBezTo>
                      <a:cubicBezTo>
                        <a:pt x="400326" y="441177"/>
                        <a:pt x="403238" y="437843"/>
                        <a:pt x="406634" y="437843"/>
                      </a:cubicBezTo>
                      <a:close/>
                      <a:moveTo>
                        <a:pt x="387710" y="437843"/>
                      </a:moveTo>
                      <a:cubicBezTo>
                        <a:pt x="391107" y="437843"/>
                        <a:pt x="393533" y="441177"/>
                        <a:pt x="393533" y="445066"/>
                      </a:cubicBezTo>
                      <a:cubicBezTo>
                        <a:pt x="393533" y="448956"/>
                        <a:pt x="391107" y="452290"/>
                        <a:pt x="387710" y="452290"/>
                      </a:cubicBezTo>
                      <a:cubicBezTo>
                        <a:pt x="384313" y="452290"/>
                        <a:pt x="381402" y="448956"/>
                        <a:pt x="381402" y="445066"/>
                      </a:cubicBezTo>
                      <a:cubicBezTo>
                        <a:pt x="381402" y="441177"/>
                        <a:pt x="384313" y="437843"/>
                        <a:pt x="387710" y="437843"/>
                      </a:cubicBezTo>
                      <a:close/>
                      <a:moveTo>
                        <a:pt x="368300" y="437843"/>
                      </a:moveTo>
                      <a:cubicBezTo>
                        <a:pt x="371697" y="437843"/>
                        <a:pt x="374608" y="441177"/>
                        <a:pt x="374608" y="445066"/>
                      </a:cubicBezTo>
                      <a:cubicBezTo>
                        <a:pt x="374608" y="448956"/>
                        <a:pt x="371697" y="452290"/>
                        <a:pt x="368300" y="452290"/>
                      </a:cubicBezTo>
                      <a:cubicBezTo>
                        <a:pt x="364903" y="452290"/>
                        <a:pt x="362477" y="448956"/>
                        <a:pt x="362477" y="445066"/>
                      </a:cubicBezTo>
                      <a:cubicBezTo>
                        <a:pt x="362477" y="441177"/>
                        <a:pt x="364903" y="437843"/>
                        <a:pt x="368300" y="437843"/>
                      </a:cubicBezTo>
                      <a:close/>
                      <a:moveTo>
                        <a:pt x="349376" y="437843"/>
                      </a:moveTo>
                      <a:cubicBezTo>
                        <a:pt x="352772" y="437843"/>
                        <a:pt x="355684" y="441177"/>
                        <a:pt x="355684" y="445066"/>
                      </a:cubicBezTo>
                      <a:cubicBezTo>
                        <a:pt x="355684" y="448956"/>
                        <a:pt x="352772" y="452290"/>
                        <a:pt x="349376" y="452290"/>
                      </a:cubicBezTo>
                      <a:cubicBezTo>
                        <a:pt x="345979" y="452290"/>
                        <a:pt x="343068" y="448956"/>
                        <a:pt x="343068" y="445066"/>
                      </a:cubicBezTo>
                      <a:cubicBezTo>
                        <a:pt x="343068" y="441177"/>
                        <a:pt x="345979" y="437843"/>
                        <a:pt x="349376" y="437843"/>
                      </a:cubicBezTo>
                      <a:close/>
                      <a:moveTo>
                        <a:pt x="329966" y="437843"/>
                      </a:moveTo>
                      <a:cubicBezTo>
                        <a:pt x="333363" y="437843"/>
                        <a:pt x="336274" y="441177"/>
                        <a:pt x="336274" y="445066"/>
                      </a:cubicBezTo>
                      <a:cubicBezTo>
                        <a:pt x="336274" y="448956"/>
                        <a:pt x="333363" y="452290"/>
                        <a:pt x="329966" y="452290"/>
                      </a:cubicBezTo>
                      <a:cubicBezTo>
                        <a:pt x="326569" y="452290"/>
                        <a:pt x="324143" y="448956"/>
                        <a:pt x="324143" y="445066"/>
                      </a:cubicBezTo>
                      <a:cubicBezTo>
                        <a:pt x="324143" y="441177"/>
                        <a:pt x="326569" y="437843"/>
                        <a:pt x="329966" y="437843"/>
                      </a:cubicBezTo>
                      <a:close/>
                      <a:moveTo>
                        <a:pt x="311041" y="437843"/>
                      </a:moveTo>
                      <a:cubicBezTo>
                        <a:pt x="314438" y="437843"/>
                        <a:pt x="317350" y="441177"/>
                        <a:pt x="317350" y="445066"/>
                      </a:cubicBezTo>
                      <a:cubicBezTo>
                        <a:pt x="317350" y="448956"/>
                        <a:pt x="314438" y="452290"/>
                        <a:pt x="311041" y="452290"/>
                      </a:cubicBezTo>
                      <a:cubicBezTo>
                        <a:pt x="307645" y="452290"/>
                        <a:pt x="304733" y="448956"/>
                        <a:pt x="304733" y="445066"/>
                      </a:cubicBezTo>
                      <a:cubicBezTo>
                        <a:pt x="304733" y="441177"/>
                        <a:pt x="307645" y="437843"/>
                        <a:pt x="311041" y="437843"/>
                      </a:cubicBezTo>
                      <a:close/>
                      <a:moveTo>
                        <a:pt x="292117" y="437843"/>
                      </a:moveTo>
                      <a:cubicBezTo>
                        <a:pt x="295514" y="437843"/>
                        <a:pt x="297940" y="441177"/>
                        <a:pt x="297940" y="445066"/>
                      </a:cubicBezTo>
                      <a:cubicBezTo>
                        <a:pt x="297940" y="448956"/>
                        <a:pt x="295514" y="452290"/>
                        <a:pt x="292117" y="452290"/>
                      </a:cubicBezTo>
                      <a:cubicBezTo>
                        <a:pt x="288720" y="452290"/>
                        <a:pt x="285809" y="448956"/>
                        <a:pt x="285809" y="445066"/>
                      </a:cubicBezTo>
                      <a:cubicBezTo>
                        <a:pt x="285809" y="441177"/>
                        <a:pt x="288720" y="437843"/>
                        <a:pt x="292117" y="437843"/>
                      </a:cubicBezTo>
                      <a:close/>
                      <a:moveTo>
                        <a:pt x="272707" y="437843"/>
                      </a:moveTo>
                      <a:cubicBezTo>
                        <a:pt x="276104" y="437843"/>
                        <a:pt x="279015" y="441177"/>
                        <a:pt x="279015" y="445066"/>
                      </a:cubicBezTo>
                      <a:cubicBezTo>
                        <a:pt x="279015" y="448956"/>
                        <a:pt x="276104" y="452290"/>
                        <a:pt x="272707" y="452290"/>
                      </a:cubicBezTo>
                      <a:cubicBezTo>
                        <a:pt x="269310" y="452290"/>
                        <a:pt x="266399" y="448956"/>
                        <a:pt x="266399" y="445066"/>
                      </a:cubicBezTo>
                      <a:cubicBezTo>
                        <a:pt x="266399" y="441177"/>
                        <a:pt x="269310" y="437843"/>
                        <a:pt x="272707" y="437843"/>
                      </a:cubicBezTo>
                      <a:close/>
                      <a:moveTo>
                        <a:pt x="253783" y="437843"/>
                      </a:moveTo>
                      <a:cubicBezTo>
                        <a:pt x="257179" y="437843"/>
                        <a:pt x="259606" y="441177"/>
                        <a:pt x="259606" y="445066"/>
                      </a:cubicBezTo>
                      <a:cubicBezTo>
                        <a:pt x="259606" y="448956"/>
                        <a:pt x="257179" y="452290"/>
                        <a:pt x="253783" y="452290"/>
                      </a:cubicBezTo>
                      <a:cubicBezTo>
                        <a:pt x="250386" y="452290"/>
                        <a:pt x="247475" y="448956"/>
                        <a:pt x="247475" y="445066"/>
                      </a:cubicBezTo>
                      <a:cubicBezTo>
                        <a:pt x="247475" y="441177"/>
                        <a:pt x="250386" y="437843"/>
                        <a:pt x="253783" y="437843"/>
                      </a:cubicBezTo>
                      <a:close/>
                      <a:moveTo>
                        <a:pt x="1206778" y="420089"/>
                      </a:moveTo>
                      <a:lnTo>
                        <a:pt x="1206198" y="425837"/>
                      </a:lnTo>
                      <a:lnTo>
                        <a:pt x="1203890" y="423396"/>
                      </a:lnTo>
                      <a:close/>
                      <a:moveTo>
                        <a:pt x="999602" y="417840"/>
                      </a:moveTo>
                      <a:cubicBezTo>
                        <a:pt x="1002028" y="417840"/>
                        <a:pt x="1004455" y="420618"/>
                        <a:pt x="1004455" y="423396"/>
                      </a:cubicBezTo>
                      <a:cubicBezTo>
                        <a:pt x="1004455" y="426175"/>
                        <a:pt x="1002028" y="428397"/>
                        <a:pt x="999602" y="428397"/>
                      </a:cubicBezTo>
                      <a:cubicBezTo>
                        <a:pt x="997176" y="428397"/>
                        <a:pt x="995235" y="426175"/>
                        <a:pt x="995235" y="423396"/>
                      </a:cubicBezTo>
                      <a:cubicBezTo>
                        <a:pt x="995235" y="420618"/>
                        <a:pt x="997176" y="417840"/>
                        <a:pt x="999602" y="417840"/>
                      </a:cubicBezTo>
                      <a:close/>
                      <a:moveTo>
                        <a:pt x="1191273" y="416173"/>
                      </a:moveTo>
                      <a:cubicBezTo>
                        <a:pt x="1194670" y="416173"/>
                        <a:pt x="1197096" y="419507"/>
                        <a:pt x="1197096" y="423396"/>
                      </a:cubicBezTo>
                      <a:cubicBezTo>
                        <a:pt x="1197096" y="427286"/>
                        <a:pt x="1194670" y="430064"/>
                        <a:pt x="1191273" y="430064"/>
                      </a:cubicBezTo>
                      <a:cubicBezTo>
                        <a:pt x="1187392" y="430064"/>
                        <a:pt x="1184965" y="427286"/>
                        <a:pt x="1184965" y="423396"/>
                      </a:cubicBezTo>
                      <a:cubicBezTo>
                        <a:pt x="1184965" y="419507"/>
                        <a:pt x="1187392" y="416173"/>
                        <a:pt x="1191273" y="416173"/>
                      </a:cubicBezTo>
                      <a:close/>
                      <a:moveTo>
                        <a:pt x="1171864" y="416173"/>
                      </a:moveTo>
                      <a:cubicBezTo>
                        <a:pt x="1175260" y="416173"/>
                        <a:pt x="1178172" y="419507"/>
                        <a:pt x="1178172" y="423396"/>
                      </a:cubicBezTo>
                      <a:cubicBezTo>
                        <a:pt x="1178172" y="427286"/>
                        <a:pt x="1175260" y="430064"/>
                        <a:pt x="1171864" y="430064"/>
                      </a:cubicBezTo>
                      <a:cubicBezTo>
                        <a:pt x="1168467" y="430064"/>
                        <a:pt x="1165556" y="427286"/>
                        <a:pt x="1165556" y="423396"/>
                      </a:cubicBezTo>
                      <a:cubicBezTo>
                        <a:pt x="1165556" y="419507"/>
                        <a:pt x="1168467" y="416173"/>
                        <a:pt x="1171864" y="416173"/>
                      </a:cubicBezTo>
                      <a:close/>
                      <a:moveTo>
                        <a:pt x="1152939" y="416173"/>
                      </a:moveTo>
                      <a:cubicBezTo>
                        <a:pt x="1156336" y="416173"/>
                        <a:pt x="1158762" y="419507"/>
                        <a:pt x="1158762" y="423396"/>
                      </a:cubicBezTo>
                      <a:cubicBezTo>
                        <a:pt x="1158762" y="427286"/>
                        <a:pt x="1156336" y="430064"/>
                        <a:pt x="1152939" y="430064"/>
                      </a:cubicBezTo>
                      <a:cubicBezTo>
                        <a:pt x="1149543" y="430064"/>
                        <a:pt x="1146631" y="427286"/>
                        <a:pt x="1146631" y="423396"/>
                      </a:cubicBezTo>
                      <a:cubicBezTo>
                        <a:pt x="1146631" y="419507"/>
                        <a:pt x="1149543" y="416173"/>
                        <a:pt x="1152939" y="416173"/>
                      </a:cubicBezTo>
                      <a:close/>
                      <a:moveTo>
                        <a:pt x="1133529" y="416173"/>
                      </a:moveTo>
                      <a:cubicBezTo>
                        <a:pt x="1136926" y="416173"/>
                        <a:pt x="1139838" y="419507"/>
                        <a:pt x="1139838" y="423396"/>
                      </a:cubicBezTo>
                      <a:cubicBezTo>
                        <a:pt x="1139838" y="427286"/>
                        <a:pt x="1136926" y="430064"/>
                        <a:pt x="1133529" y="430064"/>
                      </a:cubicBezTo>
                      <a:cubicBezTo>
                        <a:pt x="1130133" y="430064"/>
                        <a:pt x="1127221" y="427286"/>
                        <a:pt x="1127221" y="423396"/>
                      </a:cubicBezTo>
                      <a:cubicBezTo>
                        <a:pt x="1127221" y="419507"/>
                        <a:pt x="1130133" y="416173"/>
                        <a:pt x="1133529" y="416173"/>
                      </a:cubicBezTo>
                      <a:close/>
                      <a:moveTo>
                        <a:pt x="1114605" y="416173"/>
                      </a:moveTo>
                      <a:cubicBezTo>
                        <a:pt x="1118002" y="416173"/>
                        <a:pt x="1120913" y="419507"/>
                        <a:pt x="1120913" y="423396"/>
                      </a:cubicBezTo>
                      <a:cubicBezTo>
                        <a:pt x="1120913" y="427286"/>
                        <a:pt x="1118002" y="430064"/>
                        <a:pt x="1114605" y="430064"/>
                      </a:cubicBezTo>
                      <a:cubicBezTo>
                        <a:pt x="1111208" y="430064"/>
                        <a:pt x="1108297" y="427286"/>
                        <a:pt x="1108297" y="423396"/>
                      </a:cubicBezTo>
                      <a:cubicBezTo>
                        <a:pt x="1108297" y="419507"/>
                        <a:pt x="1111208" y="416173"/>
                        <a:pt x="1114605" y="416173"/>
                      </a:cubicBezTo>
                      <a:close/>
                      <a:moveTo>
                        <a:pt x="1095195" y="416173"/>
                      </a:moveTo>
                      <a:cubicBezTo>
                        <a:pt x="1098592" y="416173"/>
                        <a:pt x="1101503" y="419507"/>
                        <a:pt x="1101503" y="423396"/>
                      </a:cubicBezTo>
                      <a:cubicBezTo>
                        <a:pt x="1101503" y="427286"/>
                        <a:pt x="1098592" y="430064"/>
                        <a:pt x="1095195" y="430064"/>
                      </a:cubicBezTo>
                      <a:cubicBezTo>
                        <a:pt x="1091799" y="430064"/>
                        <a:pt x="1089372" y="427286"/>
                        <a:pt x="1089372" y="423396"/>
                      </a:cubicBezTo>
                      <a:cubicBezTo>
                        <a:pt x="1089372" y="419507"/>
                        <a:pt x="1091799" y="416173"/>
                        <a:pt x="1095195" y="416173"/>
                      </a:cubicBezTo>
                      <a:close/>
                      <a:moveTo>
                        <a:pt x="1076271" y="416173"/>
                      </a:moveTo>
                      <a:cubicBezTo>
                        <a:pt x="1079667" y="416173"/>
                        <a:pt x="1082579" y="419507"/>
                        <a:pt x="1082579" y="423396"/>
                      </a:cubicBezTo>
                      <a:cubicBezTo>
                        <a:pt x="1082579" y="427286"/>
                        <a:pt x="1079667" y="430064"/>
                        <a:pt x="1076271" y="430064"/>
                      </a:cubicBezTo>
                      <a:cubicBezTo>
                        <a:pt x="1072874" y="430064"/>
                        <a:pt x="1069963" y="427286"/>
                        <a:pt x="1069963" y="423396"/>
                      </a:cubicBezTo>
                      <a:cubicBezTo>
                        <a:pt x="1069963" y="419507"/>
                        <a:pt x="1072874" y="416173"/>
                        <a:pt x="1076271" y="416173"/>
                      </a:cubicBezTo>
                      <a:close/>
                      <a:moveTo>
                        <a:pt x="1057346" y="416173"/>
                      </a:moveTo>
                      <a:cubicBezTo>
                        <a:pt x="1060743" y="416173"/>
                        <a:pt x="1063169" y="419507"/>
                        <a:pt x="1063169" y="423396"/>
                      </a:cubicBezTo>
                      <a:cubicBezTo>
                        <a:pt x="1063169" y="427286"/>
                        <a:pt x="1060743" y="430064"/>
                        <a:pt x="1057346" y="430064"/>
                      </a:cubicBezTo>
                      <a:cubicBezTo>
                        <a:pt x="1053950" y="430064"/>
                        <a:pt x="1051038" y="427286"/>
                        <a:pt x="1051038" y="423396"/>
                      </a:cubicBezTo>
                      <a:cubicBezTo>
                        <a:pt x="1051038" y="419507"/>
                        <a:pt x="1053950" y="416173"/>
                        <a:pt x="1057346" y="416173"/>
                      </a:cubicBezTo>
                      <a:close/>
                      <a:moveTo>
                        <a:pt x="1037936" y="416173"/>
                      </a:moveTo>
                      <a:cubicBezTo>
                        <a:pt x="1041333" y="416173"/>
                        <a:pt x="1044245" y="419507"/>
                        <a:pt x="1044245" y="423396"/>
                      </a:cubicBezTo>
                      <a:cubicBezTo>
                        <a:pt x="1044245" y="427286"/>
                        <a:pt x="1041333" y="430064"/>
                        <a:pt x="1037936" y="430064"/>
                      </a:cubicBezTo>
                      <a:cubicBezTo>
                        <a:pt x="1034540" y="430064"/>
                        <a:pt x="1031628" y="427286"/>
                        <a:pt x="1031628" y="423396"/>
                      </a:cubicBezTo>
                      <a:cubicBezTo>
                        <a:pt x="1031628" y="419507"/>
                        <a:pt x="1034540" y="416173"/>
                        <a:pt x="1037936" y="416173"/>
                      </a:cubicBezTo>
                      <a:close/>
                      <a:moveTo>
                        <a:pt x="1019012" y="416173"/>
                      </a:moveTo>
                      <a:cubicBezTo>
                        <a:pt x="1022409" y="416173"/>
                        <a:pt x="1024835" y="419507"/>
                        <a:pt x="1024835" y="423396"/>
                      </a:cubicBezTo>
                      <a:cubicBezTo>
                        <a:pt x="1024835" y="427286"/>
                        <a:pt x="1022409" y="430064"/>
                        <a:pt x="1019012" y="430064"/>
                      </a:cubicBezTo>
                      <a:cubicBezTo>
                        <a:pt x="1015615" y="430064"/>
                        <a:pt x="1012704" y="427286"/>
                        <a:pt x="1012704" y="423396"/>
                      </a:cubicBezTo>
                      <a:cubicBezTo>
                        <a:pt x="1012704" y="419507"/>
                        <a:pt x="1015615" y="416173"/>
                        <a:pt x="1019012" y="416173"/>
                      </a:cubicBezTo>
                      <a:close/>
                      <a:moveTo>
                        <a:pt x="865675" y="416173"/>
                      </a:moveTo>
                      <a:cubicBezTo>
                        <a:pt x="869072" y="416173"/>
                        <a:pt x="871983" y="419507"/>
                        <a:pt x="871983" y="423396"/>
                      </a:cubicBezTo>
                      <a:cubicBezTo>
                        <a:pt x="871983" y="427286"/>
                        <a:pt x="869072" y="430064"/>
                        <a:pt x="865675" y="430064"/>
                      </a:cubicBezTo>
                      <a:cubicBezTo>
                        <a:pt x="862278" y="430064"/>
                        <a:pt x="859852" y="427286"/>
                        <a:pt x="859852" y="423396"/>
                      </a:cubicBezTo>
                      <a:cubicBezTo>
                        <a:pt x="859852" y="419507"/>
                        <a:pt x="862278" y="416173"/>
                        <a:pt x="865675" y="416173"/>
                      </a:cubicBezTo>
                      <a:close/>
                      <a:moveTo>
                        <a:pt x="846750" y="416173"/>
                      </a:moveTo>
                      <a:cubicBezTo>
                        <a:pt x="850147" y="416173"/>
                        <a:pt x="853059" y="419507"/>
                        <a:pt x="853059" y="423396"/>
                      </a:cubicBezTo>
                      <a:cubicBezTo>
                        <a:pt x="853059" y="427286"/>
                        <a:pt x="850147" y="430064"/>
                        <a:pt x="846750" y="430064"/>
                      </a:cubicBezTo>
                      <a:cubicBezTo>
                        <a:pt x="843354" y="430064"/>
                        <a:pt x="840442" y="427286"/>
                        <a:pt x="840442" y="423396"/>
                      </a:cubicBezTo>
                      <a:cubicBezTo>
                        <a:pt x="840442" y="419507"/>
                        <a:pt x="843354" y="416173"/>
                        <a:pt x="846750" y="416173"/>
                      </a:cubicBezTo>
                      <a:close/>
                      <a:moveTo>
                        <a:pt x="827341" y="416173"/>
                      </a:moveTo>
                      <a:cubicBezTo>
                        <a:pt x="831223" y="416173"/>
                        <a:pt x="833649" y="419507"/>
                        <a:pt x="833649" y="423396"/>
                      </a:cubicBezTo>
                      <a:cubicBezTo>
                        <a:pt x="833649" y="427286"/>
                        <a:pt x="831223" y="430064"/>
                        <a:pt x="827341" y="430064"/>
                      </a:cubicBezTo>
                      <a:cubicBezTo>
                        <a:pt x="823944" y="430064"/>
                        <a:pt x="821518" y="427286"/>
                        <a:pt x="821518" y="423396"/>
                      </a:cubicBezTo>
                      <a:cubicBezTo>
                        <a:pt x="821518" y="419507"/>
                        <a:pt x="823944" y="416173"/>
                        <a:pt x="827341" y="416173"/>
                      </a:cubicBezTo>
                      <a:close/>
                      <a:moveTo>
                        <a:pt x="808416" y="416173"/>
                      </a:moveTo>
                      <a:cubicBezTo>
                        <a:pt x="811813" y="416173"/>
                        <a:pt x="814724" y="419507"/>
                        <a:pt x="814724" y="423396"/>
                      </a:cubicBezTo>
                      <a:cubicBezTo>
                        <a:pt x="814724" y="427286"/>
                        <a:pt x="811813" y="430064"/>
                        <a:pt x="808416" y="430064"/>
                      </a:cubicBezTo>
                      <a:cubicBezTo>
                        <a:pt x="805020" y="430064"/>
                        <a:pt x="802108" y="427286"/>
                        <a:pt x="802108" y="423396"/>
                      </a:cubicBezTo>
                      <a:cubicBezTo>
                        <a:pt x="802108" y="419507"/>
                        <a:pt x="805020" y="416173"/>
                        <a:pt x="808416" y="416173"/>
                      </a:cubicBezTo>
                      <a:close/>
                      <a:moveTo>
                        <a:pt x="444969" y="416173"/>
                      </a:moveTo>
                      <a:cubicBezTo>
                        <a:pt x="448365" y="416173"/>
                        <a:pt x="451277" y="419507"/>
                        <a:pt x="451277" y="423396"/>
                      </a:cubicBezTo>
                      <a:cubicBezTo>
                        <a:pt x="451277" y="427286"/>
                        <a:pt x="448365" y="430064"/>
                        <a:pt x="444969" y="430064"/>
                      </a:cubicBezTo>
                      <a:cubicBezTo>
                        <a:pt x="441572" y="430064"/>
                        <a:pt x="438661" y="427286"/>
                        <a:pt x="438661" y="423396"/>
                      </a:cubicBezTo>
                      <a:cubicBezTo>
                        <a:pt x="438661" y="419507"/>
                        <a:pt x="441572" y="416173"/>
                        <a:pt x="444969" y="416173"/>
                      </a:cubicBezTo>
                      <a:close/>
                      <a:moveTo>
                        <a:pt x="426044" y="416173"/>
                      </a:moveTo>
                      <a:cubicBezTo>
                        <a:pt x="429441" y="416173"/>
                        <a:pt x="431867" y="419507"/>
                        <a:pt x="431867" y="423396"/>
                      </a:cubicBezTo>
                      <a:cubicBezTo>
                        <a:pt x="431867" y="427286"/>
                        <a:pt x="429441" y="430064"/>
                        <a:pt x="426044" y="430064"/>
                      </a:cubicBezTo>
                      <a:cubicBezTo>
                        <a:pt x="422647" y="430064"/>
                        <a:pt x="419736" y="427286"/>
                        <a:pt x="419736" y="423396"/>
                      </a:cubicBezTo>
                      <a:cubicBezTo>
                        <a:pt x="419736" y="419507"/>
                        <a:pt x="422647" y="416173"/>
                        <a:pt x="426044" y="416173"/>
                      </a:cubicBezTo>
                      <a:close/>
                      <a:moveTo>
                        <a:pt x="406634" y="416173"/>
                      </a:moveTo>
                      <a:cubicBezTo>
                        <a:pt x="410031" y="416173"/>
                        <a:pt x="412943" y="419507"/>
                        <a:pt x="412943" y="423396"/>
                      </a:cubicBezTo>
                      <a:cubicBezTo>
                        <a:pt x="412943" y="427286"/>
                        <a:pt x="410031" y="430064"/>
                        <a:pt x="406634" y="430064"/>
                      </a:cubicBezTo>
                      <a:cubicBezTo>
                        <a:pt x="403238" y="430064"/>
                        <a:pt x="400326" y="427286"/>
                        <a:pt x="400326" y="423396"/>
                      </a:cubicBezTo>
                      <a:cubicBezTo>
                        <a:pt x="400326" y="419507"/>
                        <a:pt x="403238" y="416173"/>
                        <a:pt x="406634" y="416173"/>
                      </a:cubicBezTo>
                      <a:close/>
                      <a:moveTo>
                        <a:pt x="387710" y="416173"/>
                      </a:moveTo>
                      <a:cubicBezTo>
                        <a:pt x="391107" y="416173"/>
                        <a:pt x="393533" y="419507"/>
                        <a:pt x="393533" y="423396"/>
                      </a:cubicBezTo>
                      <a:cubicBezTo>
                        <a:pt x="393533" y="427286"/>
                        <a:pt x="391107" y="430064"/>
                        <a:pt x="387710" y="430064"/>
                      </a:cubicBezTo>
                      <a:cubicBezTo>
                        <a:pt x="384313" y="430064"/>
                        <a:pt x="381402" y="427286"/>
                        <a:pt x="381402" y="423396"/>
                      </a:cubicBezTo>
                      <a:cubicBezTo>
                        <a:pt x="381402" y="419507"/>
                        <a:pt x="384313" y="416173"/>
                        <a:pt x="387710" y="416173"/>
                      </a:cubicBezTo>
                      <a:close/>
                      <a:moveTo>
                        <a:pt x="368300" y="416173"/>
                      </a:moveTo>
                      <a:cubicBezTo>
                        <a:pt x="371697" y="416173"/>
                        <a:pt x="374608" y="419507"/>
                        <a:pt x="374608" y="423396"/>
                      </a:cubicBezTo>
                      <a:cubicBezTo>
                        <a:pt x="374608" y="427286"/>
                        <a:pt x="371697" y="430064"/>
                        <a:pt x="368300" y="430064"/>
                      </a:cubicBezTo>
                      <a:cubicBezTo>
                        <a:pt x="364903" y="430064"/>
                        <a:pt x="362477" y="427286"/>
                        <a:pt x="362477" y="423396"/>
                      </a:cubicBezTo>
                      <a:cubicBezTo>
                        <a:pt x="362477" y="419507"/>
                        <a:pt x="364903" y="416173"/>
                        <a:pt x="368300" y="416173"/>
                      </a:cubicBezTo>
                      <a:close/>
                      <a:moveTo>
                        <a:pt x="349376" y="416173"/>
                      </a:moveTo>
                      <a:cubicBezTo>
                        <a:pt x="352772" y="416173"/>
                        <a:pt x="355684" y="419507"/>
                        <a:pt x="355684" y="423396"/>
                      </a:cubicBezTo>
                      <a:cubicBezTo>
                        <a:pt x="355684" y="427286"/>
                        <a:pt x="352772" y="430064"/>
                        <a:pt x="349376" y="430064"/>
                      </a:cubicBezTo>
                      <a:cubicBezTo>
                        <a:pt x="345979" y="430064"/>
                        <a:pt x="343068" y="427286"/>
                        <a:pt x="343068" y="423396"/>
                      </a:cubicBezTo>
                      <a:cubicBezTo>
                        <a:pt x="343068" y="419507"/>
                        <a:pt x="345979" y="416173"/>
                        <a:pt x="349376" y="416173"/>
                      </a:cubicBezTo>
                      <a:close/>
                      <a:moveTo>
                        <a:pt x="329966" y="416173"/>
                      </a:moveTo>
                      <a:cubicBezTo>
                        <a:pt x="333363" y="416173"/>
                        <a:pt x="336274" y="419507"/>
                        <a:pt x="336274" y="423396"/>
                      </a:cubicBezTo>
                      <a:cubicBezTo>
                        <a:pt x="336274" y="427286"/>
                        <a:pt x="333363" y="430064"/>
                        <a:pt x="329966" y="430064"/>
                      </a:cubicBezTo>
                      <a:cubicBezTo>
                        <a:pt x="326569" y="430064"/>
                        <a:pt x="324143" y="427286"/>
                        <a:pt x="324143" y="423396"/>
                      </a:cubicBezTo>
                      <a:cubicBezTo>
                        <a:pt x="324143" y="419507"/>
                        <a:pt x="326569" y="416173"/>
                        <a:pt x="329966" y="416173"/>
                      </a:cubicBezTo>
                      <a:close/>
                      <a:moveTo>
                        <a:pt x="311041" y="416173"/>
                      </a:moveTo>
                      <a:cubicBezTo>
                        <a:pt x="314438" y="416173"/>
                        <a:pt x="317350" y="419507"/>
                        <a:pt x="317350" y="423396"/>
                      </a:cubicBezTo>
                      <a:cubicBezTo>
                        <a:pt x="317350" y="427286"/>
                        <a:pt x="314438" y="430064"/>
                        <a:pt x="311041" y="430064"/>
                      </a:cubicBezTo>
                      <a:cubicBezTo>
                        <a:pt x="307645" y="430064"/>
                        <a:pt x="304733" y="427286"/>
                        <a:pt x="304733" y="423396"/>
                      </a:cubicBezTo>
                      <a:cubicBezTo>
                        <a:pt x="304733" y="419507"/>
                        <a:pt x="307645" y="416173"/>
                        <a:pt x="311041" y="416173"/>
                      </a:cubicBezTo>
                      <a:close/>
                      <a:moveTo>
                        <a:pt x="292117" y="416173"/>
                      </a:moveTo>
                      <a:cubicBezTo>
                        <a:pt x="295514" y="416173"/>
                        <a:pt x="297940" y="419507"/>
                        <a:pt x="297940" y="423396"/>
                      </a:cubicBezTo>
                      <a:cubicBezTo>
                        <a:pt x="297940" y="427286"/>
                        <a:pt x="295514" y="430064"/>
                        <a:pt x="292117" y="430064"/>
                      </a:cubicBezTo>
                      <a:cubicBezTo>
                        <a:pt x="288720" y="430064"/>
                        <a:pt x="285809" y="427286"/>
                        <a:pt x="285809" y="423396"/>
                      </a:cubicBezTo>
                      <a:cubicBezTo>
                        <a:pt x="285809" y="419507"/>
                        <a:pt x="288720" y="416173"/>
                        <a:pt x="292117" y="416173"/>
                      </a:cubicBezTo>
                      <a:close/>
                      <a:moveTo>
                        <a:pt x="272707" y="416173"/>
                      </a:moveTo>
                      <a:cubicBezTo>
                        <a:pt x="276104" y="416173"/>
                        <a:pt x="279015" y="419507"/>
                        <a:pt x="279015" y="423396"/>
                      </a:cubicBezTo>
                      <a:cubicBezTo>
                        <a:pt x="279015" y="427286"/>
                        <a:pt x="276104" y="430064"/>
                        <a:pt x="272707" y="430064"/>
                      </a:cubicBezTo>
                      <a:cubicBezTo>
                        <a:pt x="269310" y="430064"/>
                        <a:pt x="266399" y="427286"/>
                        <a:pt x="266399" y="423396"/>
                      </a:cubicBezTo>
                      <a:cubicBezTo>
                        <a:pt x="266399" y="419507"/>
                        <a:pt x="269310" y="416173"/>
                        <a:pt x="272707" y="416173"/>
                      </a:cubicBezTo>
                      <a:close/>
                      <a:moveTo>
                        <a:pt x="253783" y="416173"/>
                      </a:moveTo>
                      <a:cubicBezTo>
                        <a:pt x="257179" y="416173"/>
                        <a:pt x="259606" y="419507"/>
                        <a:pt x="259606" y="423396"/>
                      </a:cubicBezTo>
                      <a:cubicBezTo>
                        <a:pt x="259606" y="427286"/>
                        <a:pt x="257179" y="430064"/>
                        <a:pt x="253783" y="430064"/>
                      </a:cubicBezTo>
                      <a:cubicBezTo>
                        <a:pt x="250386" y="430064"/>
                        <a:pt x="247475" y="427286"/>
                        <a:pt x="247475" y="423396"/>
                      </a:cubicBezTo>
                      <a:cubicBezTo>
                        <a:pt x="247475" y="419507"/>
                        <a:pt x="250386" y="416173"/>
                        <a:pt x="253783" y="416173"/>
                      </a:cubicBezTo>
                      <a:close/>
                      <a:moveTo>
                        <a:pt x="234373" y="416173"/>
                      </a:moveTo>
                      <a:cubicBezTo>
                        <a:pt x="237770" y="416173"/>
                        <a:pt x="240681" y="419507"/>
                        <a:pt x="240681" y="423396"/>
                      </a:cubicBezTo>
                      <a:cubicBezTo>
                        <a:pt x="240681" y="427286"/>
                        <a:pt x="237770" y="430064"/>
                        <a:pt x="234373" y="430064"/>
                      </a:cubicBezTo>
                      <a:cubicBezTo>
                        <a:pt x="230976" y="430064"/>
                        <a:pt x="228550" y="427286"/>
                        <a:pt x="228550" y="423396"/>
                      </a:cubicBezTo>
                      <a:cubicBezTo>
                        <a:pt x="228550" y="419507"/>
                        <a:pt x="230976" y="416173"/>
                        <a:pt x="234373" y="416173"/>
                      </a:cubicBezTo>
                      <a:close/>
                      <a:moveTo>
                        <a:pt x="923419" y="398948"/>
                      </a:moveTo>
                      <a:cubicBezTo>
                        <a:pt x="924389" y="398948"/>
                        <a:pt x="925360" y="400060"/>
                        <a:pt x="925360" y="401171"/>
                      </a:cubicBezTo>
                      <a:cubicBezTo>
                        <a:pt x="925360" y="402838"/>
                        <a:pt x="924389" y="403393"/>
                        <a:pt x="923419" y="403393"/>
                      </a:cubicBezTo>
                      <a:cubicBezTo>
                        <a:pt x="921963" y="403393"/>
                        <a:pt x="920993" y="402838"/>
                        <a:pt x="920993" y="401171"/>
                      </a:cubicBezTo>
                      <a:cubicBezTo>
                        <a:pt x="920993" y="400060"/>
                        <a:pt x="921963" y="398948"/>
                        <a:pt x="923419" y="398948"/>
                      </a:cubicBezTo>
                      <a:close/>
                      <a:moveTo>
                        <a:pt x="1209257" y="395498"/>
                      </a:moveTo>
                      <a:lnTo>
                        <a:pt x="1208189" y="406093"/>
                      </a:lnTo>
                      <a:lnTo>
                        <a:pt x="1203890" y="401171"/>
                      </a:lnTo>
                      <a:close/>
                      <a:moveTo>
                        <a:pt x="1191273" y="394503"/>
                      </a:moveTo>
                      <a:cubicBezTo>
                        <a:pt x="1194670" y="394503"/>
                        <a:pt x="1197096" y="397281"/>
                        <a:pt x="1197096" y="401171"/>
                      </a:cubicBezTo>
                      <a:cubicBezTo>
                        <a:pt x="1197096" y="405060"/>
                        <a:pt x="1194670" y="408394"/>
                        <a:pt x="1191273" y="408394"/>
                      </a:cubicBezTo>
                      <a:cubicBezTo>
                        <a:pt x="1187392" y="408394"/>
                        <a:pt x="1184965" y="405060"/>
                        <a:pt x="1184965" y="401171"/>
                      </a:cubicBezTo>
                      <a:cubicBezTo>
                        <a:pt x="1184965" y="397281"/>
                        <a:pt x="1187392" y="394503"/>
                        <a:pt x="1191273" y="394503"/>
                      </a:cubicBezTo>
                      <a:close/>
                      <a:moveTo>
                        <a:pt x="1171864" y="394503"/>
                      </a:moveTo>
                      <a:cubicBezTo>
                        <a:pt x="1175260" y="394503"/>
                        <a:pt x="1178172" y="397281"/>
                        <a:pt x="1178172" y="401171"/>
                      </a:cubicBezTo>
                      <a:cubicBezTo>
                        <a:pt x="1178172" y="405060"/>
                        <a:pt x="1175260" y="408394"/>
                        <a:pt x="1171864" y="408394"/>
                      </a:cubicBezTo>
                      <a:cubicBezTo>
                        <a:pt x="1168467" y="408394"/>
                        <a:pt x="1165556" y="405060"/>
                        <a:pt x="1165556" y="401171"/>
                      </a:cubicBezTo>
                      <a:cubicBezTo>
                        <a:pt x="1165556" y="397281"/>
                        <a:pt x="1168467" y="394503"/>
                        <a:pt x="1171864" y="394503"/>
                      </a:cubicBezTo>
                      <a:close/>
                      <a:moveTo>
                        <a:pt x="1152939" y="394503"/>
                      </a:moveTo>
                      <a:cubicBezTo>
                        <a:pt x="1156336" y="394503"/>
                        <a:pt x="1158762" y="397281"/>
                        <a:pt x="1158762" y="401171"/>
                      </a:cubicBezTo>
                      <a:cubicBezTo>
                        <a:pt x="1158762" y="405060"/>
                        <a:pt x="1156336" y="408394"/>
                        <a:pt x="1152939" y="408394"/>
                      </a:cubicBezTo>
                      <a:cubicBezTo>
                        <a:pt x="1149543" y="408394"/>
                        <a:pt x="1146631" y="405060"/>
                        <a:pt x="1146631" y="401171"/>
                      </a:cubicBezTo>
                      <a:cubicBezTo>
                        <a:pt x="1146631" y="397281"/>
                        <a:pt x="1149543" y="394503"/>
                        <a:pt x="1152939" y="394503"/>
                      </a:cubicBezTo>
                      <a:close/>
                      <a:moveTo>
                        <a:pt x="1133529" y="394503"/>
                      </a:moveTo>
                      <a:cubicBezTo>
                        <a:pt x="1136926" y="394503"/>
                        <a:pt x="1139838" y="397281"/>
                        <a:pt x="1139838" y="401171"/>
                      </a:cubicBezTo>
                      <a:cubicBezTo>
                        <a:pt x="1139838" y="405060"/>
                        <a:pt x="1136926" y="408394"/>
                        <a:pt x="1133529" y="408394"/>
                      </a:cubicBezTo>
                      <a:cubicBezTo>
                        <a:pt x="1130133" y="408394"/>
                        <a:pt x="1127221" y="405060"/>
                        <a:pt x="1127221" y="401171"/>
                      </a:cubicBezTo>
                      <a:cubicBezTo>
                        <a:pt x="1127221" y="397281"/>
                        <a:pt x="1130133" y="394503"/>
                        <a:pt x="1133529" y="394503"/>
                      </a:cubicBezTo>
                      <a:close/>
                      <a:moveTo>
                        <a:pt x="1114605" y="394503"/>
                      </a:moveTo>
                      <a:cubicBezTo>
                        <a:pt x="1118002" y="394503"/>
                        <a:pt x="1120913" y="397281"/>
                        <a:pt x="1120913" y="401171"/>
                      </a:cubicBezTo>
                      <a:cubicBezTo>
                        <a:pt x="1120913" y="405060"/>
                        <a:pt x="1118002" y="408394"/>
                        <a:pt x="1114605" y="408394"/>
                      </a:cubicBezTo>
                      <a:cubicBezTo>
                        <a:pt x="1111208" y="408394"/>
                        <a:pt x="1108297" y="405060"/>
                        <a:pt x="1108297" y="401171"/>
                      </a:cubicBezTo>
                      <a:cubicBezTo>
                        <a:pt x="1108297" y="397281"/>
                        <a:pt x="1111208" y="394503"/>
                        <a:pt x="1114605" y="394503"/>
                      </a:cubicBezTo>
                      <a:close/>
                      <a:moveTo>
                        <a:pt x="1095195" y="394503"/>
                      </a:moveTo>
                      <a:cubicBezTo>
                        <a:pt x="1098592" y="394503"/>
                        <a:pt x="1101503" y="397281"/>
                        <a:pt x="1101503" y="401171"/>
                      </a:cubicBezTo>
                      <a:cubicBezTo>
                        <a:pt x="1101503" y="405060"/>
                        <a:pt x="1098592" y="408394"/>
                        <a:pt x="1095195" y="408394"/>
                      </a:cubicBezTo>
                      <a:cubicBezTo>
                        <a:pt x="1091799" y="408394"/>
                        <a:pt x="1089372" y="405060"/>
                        <a:pt x="1089372" y="401171"/>
                      </a:cubicBezTo>
                      <a:cubicBezTo>
                        <a:pt x="1089372" y="397281"/>
                        <a:pt x="1091799" y="394503"/>
                        <a:pt x="1095195" y="394503"/>
                      </a:cubicBezTo>
                      <a:close/>
                      <a:moveTo>
                        <a:pt x="1057346" y="394503"/>
                      </a:moveTo>
                      <a:cubicBezTo>
                        <a:pt x="1060743" y="394503"/>
                        <a:pt x="1063169" y="397281"/>
                        <a:pt x="1063169" y="401171"/>
                      </a:cubicBezTo>
                      <a:cubicBezTo>
                        <a:pt x="1063169" y="405060"/>
                        <a:pt x="1060743" y="408394"/>
                        <a:pt x="1057346" y="408394"/>
                      </a:cubicBezTo>
                      <a:cubicBezTo>
                        <a:pt x="1053950" y="408394"/>
                        <a:pt x="1051038" y="405060"/>
                        <a:pt x="1051038" y="401171"/>
                      </a:cubicBezTo>
                      <a:cubicBezTo>
                        <a:pt x="1051038" y="397281"/>
                        <a:pt x="1053950" y="394503"/>
                        <a:pt x="1057346" y="394503"/>
                      </a:cubicBezTo>
                      <a:close/>
                      <a:moveTo>
                        <a:pt x="1037936" y="394503"/>
                      </a:moveTo>
                      <a:cubicBezTo>
                        <a:pt x="1041333" y="394503"/>
                        <a:pt x="1044245" y="397281"/>
                        <a:pt x="1044245" y="401171"/>
                      </a:cubicBezTo>
                      <a:cubicBezTo>
                        <a:pt x="1044245" y="405060"/>
                        <a:pt x="1041333" y="408394"/>
                        <a:pt x="1037936" y="408394"/>
                      </a:cubicBezTo>
                      <a:cubicBezTo>
                        <a:pt x="1034540" y="408394"/>
                        <a:pt x="1031628" y="405060"/>
                        <a:pt x="1031628" y="401171"/>
                      </a:cubicBezTo>
                      <a:cubicBezTo>
                        <a:pt x="1031628" y="397281"/>
                        <a:pt x="1034540" y="394503"/>
                        <a:pt x="1037936" y="394503"/>
                      </a:cubicBezTo>
                      <a:close/>
                      <a:moveTo>
                        <a:pt x="1019012" y="394503"/>
                      </a:moveTo>
                      <a:cubicBezTo>
                        <a:pt x="1022409" y="394503"/>
                        <a:pt x="1024835" y="397281"/>
                        <a:pt x="1024835" y="401171"/>
                      </a:cubicBezTo>
                      <a:cubicBezTo>
                        <a:pt x="1024835" y="405060"/>
                        <a:pt x="1022409" y="408394"/>
                        <a:pt x="1019012" y="408394"/>
                      </a:cubicBezTo>
                      <a:cubicBezTo>
                        <a:pt x="1015615" y="408394"/>
                        <a:pt x="1012704" y="405060"/>
                        <a:pt x="1012704" y="401171"/>
                      </a:cubicBezTo>
                      <a:cubicBezTo>
                        <a:pt x="1012704" y="397281"/>
                        <a:pt x="1015615" y="394503"/>
                        <a:pt x="1019012" y="394503"/>
                      </a:cubicBezTo>
                      <a:close/>
                      <a:moveTo>
                        <a:pt x="999602" y="394503"/>
                      </a:moveTo>
                      <a:cubicBezTo>
                        <a:pt x="1002999" y="394503"/>
                        <a:pt x="1005910" y="397281"/>
                        <a:pt x="1005910" y="401171"/>
                      </a:cubicBezTo>
                      <a:cubicBezTo>
                        <a:pt x="1005910" y="405060"/>
                        <a:pt x="1002999" y="408394"/>
                        <a:pt x="999602" y="408394"/>
                      </a:cubicBezTo>
                      <a:cubicBezTo>
                        <a:pt x="996206" y="408394"/>
                        <a:pt x="993779" y="405060"/>
                        <a:pt x="993779" y="401171"/>
                      </a:cubicBezTo>
                      <a:cubicBezTo>
                        <a:pt x="993779" y="397281"/>
                        <a:pt x="996206" y="394503"/>
                        <a:pt x="999602" y="394503"/>
                      </a:cubicBezTo>
                      <a:close/>
                      <a:moveTo>
                        <a:pt x="980678" y="394503"/>
                      </a:moveTo>
                      <a:cubicBezTo>
                        <a:pt x="984074" y="394503"/>
                        <a:pt x="986986" y="397281"/>
                        <a:pt x="986986" y="401171"/>
                      </a:cubicBezTo>
                      <a:cubicBezTo>
                        <a:pt x="986986" y="405060"/>
                        <a:pt x="984074" y="408394"/>
                        <a:pt x="980678" y="408394"/>
                      </a:cubicBezTo>
                      <a:cubicBezTo>
                        <a:pt x="977281" y="408394"/>
                        <a:pt x="974370" y="405060"/>
                        <a:pt x="974370" y="401171"/>
                      </a:cubicBezTo>
                      <a:cubicBezTo>
                        <a:pt x="974370" y="397281"/>
                        <a:pt x="977281" y="394503"/>
                        <a:pt x="980678" y="394503"/>
                      </a:cubicBezTo>
                      <a:close/>
                      <a:moveTo>
                        <a:pt x="961268" y="394503"/>
                      </a:moveTo>
                      <a:cubicBezTo>
                        <a:pt x="964665" y="394503"/>
                        <a:pt x="967576" y="397281"/>
                        <a:pt x="967576" y="401171"/>
                      </a:cubicBezTo>
                      <a:cubicBezTo>
                        <a:pt x="967576" y="405060"/>
                        <a:pt x="964665" y="408394"/>
                        <a:pt x="961268" y="408394"/>
                      </a:cubicBezTo>
                      <a:cubicBezTo>
                        <a:pt x="957871" y="408394"/>
                        <a:pt x="955445" y="405060"/>
                        <a:pt x="955445" y="401171"/>
                      </a:cubicBezTo>
                      <a:cubicBezTo>
                        <a:pt x="955445" y="397281"/>
                        <a:pt x="957871" y="394503"/>
                        <a:pt x="961268" y="394503"/>
                      </a:cubicBezTo>
                      <a:close/>
                      <a:moveTo>
                        <a:pt x="942343" y="394503"/>
                      </a:moveTo>
                      <a:cubicBezTo>
                        <a:pt x="945740" y="394503"/>
                        <a:pt x="948652" y="397281"/>
                        <a:pt x="948652" y="401171"/>
                      </a:cubicBezTo>
                      <a:cubicBezTo>
                        <a:pt x="948652" y="405060"/>
                        <a:pt x="945740" y="408394"/>
                        <a:pt x="942343" y="408394"/>
                      </a:cubicBezTo>
                      <a:cubicBezTo>
                        <a:pt x="938947" y="408394"/>
                        <a:pt x="936035" y="405060"/>
                        <a:pt x="936035" y="401171"/>
                      </a:cubicBezTo>
                      <a:cubicBezTo>
                        <a:pt x="936035" y="397281"/>
                        <a:pt x="938947" y="394503"/>
                        <a:pt x="942343" y="394503"/>
                      </a:cubicBezTo>
                      <a:close/>
                      <a:moveTo>
                        <a:pt x="808416" y="394503"/>
                      </a:moveTo>
                      <a:cubicBezTo>
                        <a:pt x="811813" y="394503"/>
                        <a:pt x="814724" y="397281"/>
                        <a:pt x="814724" y="401171"/>
                      </a:cubicBezTo>
                      <a:cubicBezTo>
                        <a:pt x="814724" y="405060"/>
                        <a:pt x="811813" y="408394"/>
                        <a:pt x="808416" y="408394"/>
                      </a:cubicBezTo>
                      <a:cubicBezTo>
                        <a:pt x="805020" y="408394"/>
                        <a:pt x="802108" y="405060"/>
                        <a:pt x="802108" y="401171"/>
                      </a:cubicBezTo>
                      <a:cubicBezTo>
                        <a:pt x="802108" y="397281"/>
                        <a:pt x="805020" y="394503"/>
                        <a:pt x="808416" y="394503"/>
                      </a:cubicBezTo>
                      <a:close/>
                      <a:moveTo>
                        <a:pt x="789492" y="394503"/>
                      </a:moveTo>
                      <a:cubicBezTo>
                        <a:pt x="792888" y="394503"/>
                        <a:pt x="795315" y="397281"/>
                        <a:pt x="795315" y="401171"/>
                      </a:cubicBezTo>
                      <a:cubicBezTo>
                        <a:pt x="795315" y="405060"/>
                        <a:pt x="792888" y="408394"/>
                        <a:pt x="789492" y="408394"/>
                      </a:cubicBezTo>
                      <a:cubicBezTo>
                        <a:pt x="786095" y="408394"/>
                        <a:pt x="783184" y="405060"/>
                        <a:pt x="783184" y="401171"/>
                      </a:cubicBezTo>
                      <a:cubicBezTo>
                        <a:pt x="783184" y="397281"/>
                        <a:pt x="786095" y="394503"/>
                        <a:pt x="789492" y="394503"/>
                      </a:cubicBezTo>
                      <a:close/>
                      <a:moveTo>
                        <a:pt x="426044" y="394503"/>
                      </a:moveTo>
                      <a:cubicBezTo>
                        <a:pt x="429441" y="394503"/>
                        <a:pt x="431867" y="397281"/>
                        <a:pt x="431867" y="401171"/>
                      </a:cubicBezTo>
                      <a:cubicBezTo>
                        <a:pt x="431867" y="405060"/>
                        <a:pt x="429441" y="408394"/>
                        <a:pt x="426044" y="408394"/>
                      </a:cubicBezTo>
                      <a:cubicBezTo>
                        <a:pt x="422647" y="408394"/>
                        <a:pt x="419736" y="405060"/>
                        <a:pt x="419736" y="401171"/>
                      </a:cubicBezTo>
                      <a:cubicBezTo>
                        <a:pt x="419736" y="397281"/>
                        <a:pt x="422647" y="394503"/>
                        <a:pt x="426044" y="394503"/>
                      </a:cubicBezTo>
                      <a:close/>
                      <a:moveTo>
                        <a:pt x="406634" y="394503"/>
                      </a:moveTo>
                      <a:cubicBezTo>
                        <a:pt x="410031" y="394503"/>
                        <a:pt x="412943" y="397281"/>
                        <a:pt x="412943" y="401171"/>
                      </a:cubicBezTo>
                      <a:cubicBezTo>
                        <a:pt x="412943" y="405060"/>
                        <a:pt x="410031" y="408394"/>
                        <a:pt x="406634" y="408394"/>
                      </a:cubicBezTo>
                      <a:cubicBezTo>
                        <a:pt x="403238" y="408394"/>
                        <a:pt x="400326" y="405060"/>
                        <a:pt x="400326" y="401171"/>
                      </a:cubicBezTo>
                      <a:cubicBezTo>
                        <a:pt x="400326" y="397281"/>
                        <a:pt x="403238" y="394503"/>
                        <a:pt x="406634" y="394503"/>
                      </a:cubicBezTo>
                      <a:close/>
                      <a:moveTo>
                        <a:pt x="387710" y="394503"/>
                      </a:moveTo>
                      <a:cubicBezTo>
                        <a:pt x="391107" y="394503"/>
                        <a:pt x="393533" y="397281"/>
                        <a:pt x="393533" y="401171"/>
                      </a:cubicBezTo>
                      <a:cubicBezTo>
                        <a:pt x="393533" y="405060"/>
                        <a:pt x="391107" y="408394"/>
                        <a:pt x="387710" y="408394"/>
                      </a:cubicBezTo>
                      <a:cubicBezTo>
                        <a:pt x="384313" y="408394"/>
                        <a:pt x="381402" y="405060"/>
                        <a:pt x="381402" y="401171"/>
                      </a:cubicBezTo>
                      <a:cubicBezTo>
                        <a:pt x="381402" y="397281"/>
                        <a:pt x="384313" y="394503"/>
                        <a:pt x="387710" y="394503"/>
                      </a:cubicBezTo>
                      <a:close/>
                      <a:moveTo>
                        <a:pt x="368300" y="394503"/>
                      </a:moveTo>
                      <a:cubicBezTo>
                        <a:pt x="371697" y="394503"/>
                        <a:pt x="374608" y="397281"/>
                        <a:pt x="374608" y="401171"/>
                      </a:cubicBezTo>
                      <a:cubicBezTo>
                        <a:pt x="374608" y="405060"/>
                        <a:pt x="371697" y="408394"/>
                        <a:pt x="368300" y="408394"/>
                      </a:cubicBezTo>
                      <a:cubicBezTo>
                        <a:pt x="364903" y="408394"/>
                        <a:pt x="362477" y="405060"/>
                        <a:pt x="362477" y="401171"/>
                      </a:cubicBezTo>
                      <a:cubicBezTo>
                        <a:pt x="362477" y="397281"/>
                        <a:pt x="364903" y="394503"/>
                        <a:pt x="368300" y="394503"/>
                      </a:cubicBezTo>
                      <a:close/>
                      <a:moveTo>
                        <a:pt x="349376" y="394503"/>
                      </a:moveTo>
                      <a:cubicBezTo>
                        <a:pt x="352772" y="394503"/>
                        <a:pt x="355684" y="397281"/>
                        <a:pt x="355684" y="401171"/>
                      </a:cubicBezTo>
                      <a:cubicBezTo>
                        <a:pt x="355684" y="405060"/>
                        <a:pt x="352772" y="408394"/>
                        <a:pt x="349376" y="408394"/>
                      </a:cubicBezTo>
                      <a:cubicBezTo>
                        <a:pt x="345979" y="408394"/>
                        <a:pt x="343068" y="405060"/>
                        <a:pt x="343068" y="401171"/>
                      </a:cubicBezTo>
                      <a:cubicBezTo>
                        <a:pt x="343068" y="397281"/>
                        <a:pt x="345979" y="394503"/>
                        <a:pt x="349376" y="394503"/>
                      </a:cubicBezTo>
                      <a:close/>
                      <a:moveTo>
                        <a:pt x="329966" y="394503"/>
                      </a:moveTo>
                      <a:cubicBezTo>
                        <a:pt x="333363" y="394503"/>
                        <a:pt x="336274" y="397281"/>
                        <a:pt x="336274" y="401171"/>
                      </a:cubicBezTo>
                      <a:cubicBezTo>
                        <a:pt x="336274" y="405060"/>
                        <a:pt x="333363" y="408394"/>
                        <a:pt x="329966" y="408394"/>
                      </a:cubicBezTo>
                      <a:cubicBezTo>
                        <a:pt x="326569" y="408394"/>
                        <a:pt x="324143" y="405060"/>
                        <a:pt x="324143" y="401171"/>
                      </a:cubicBezTo>
                      <a:cubicBezTo>
                        <a:pt x="324143" y="397281"/>
                        <a:pt x="326569" y="394503"/>
                        <a:pt x="329966" y="394503"/>
                      </a:cubicBezTo>
                      <a:close/>
                      <a:moveTo>
                        <a:pt x="311041" y="394503"/>
                      </a:moveTo>
                      <a:cubicBezTo>
                        <a:pt x="314438" y="394503"/>
                        <a:pt x="317350" y="397281"/>
                        <a:pt x="317350" y="401171"/>
                      </a:cubicBezTo>
                      <a:cubicBezTo>
                        <a:pt x="317350" y="405060"/>
                        <a:pt x="314438" y="408394"/>
                        <a:pt x="311041" y="408394"/>
                      </a:cubicBezTo>
                      <a:cubicBezTo>
                        <a:pt x="307645" y="408394"/>
                        <a:pt x="304733" y="405060"/>
                        <a:pt x="304733" y="401171"/>
                      </a:cubicBezTo>
                      <a:cubicBezTo>
                        <a:pt x="304733" y="397281"/>
                        <a:pt x="307645" y="394503"/>
                        <a:pt x="311041" y="394503"/>
                      </a:cubicBezTo>
                      <a:close/>
                      <a:moveTo>
                        <a:pt x="292117" y="394503"/>
                      </a:moveTo>
                      <a:cubicBezTo>
                        <a:pt x="295514" y="394503"/>
                        <a:pt x="297940" y="397281"/>
                        <a:pt x="297940" y="401171"/>
                      </a:cubicBezTo>
                      <a:cubicBezTo>
                        <a:pt x="297940" y="405060"/>
                        <a:pt x="295514" y="408394"/>
                        <a:pt x="292117" y="408394"/>
                      </a:cubicBezTo>
                      <a:cubicBezTo>
                        <a:pt x="288720" y="408394"/>
                        <a:pt x="285809" y="405060"/>
                        <a:pt x="285809" y="401171"/>
                      </a:cubicBezTo>
                      <a:cubicBezTo>
                        <a:pt x="285809" y="397281"/>
                        <a:pt x="288720" y="394503"/>
                        <a:pt x="292117" y="394503"/>
                      </a:cubicBezTo>
                      <a:close/>
                      <a:moveTo>
                        <a:pt x="272707" y="394503"/>
                      </a:moveTo>
                      <a:cubicBezTo>
                        <a:pt x="276104" y="394503"/>
                        <a:pt x="279015" y="397281"/>
                        <a:pt x="279015" y="401171"/>
                      </a:cubicBezTo>
                      <a:cubicBezTo>
                        <a:pt x="279015" y="405060"/>
                        <a:pt x="276104" y="408394"/>
                        <a:pt x="272707" y="408394"/>
                      </a:cubicBezTo>
                      <a:cubicBezTo>
                        <a:pt x="269310" y="408394"/>
                        <a:pt x="266399" y="405060"/>
                        <a:pt x="266399" y="401171"/>
                      </a:cubicBezTo>
                      <a:cubicBezTo>
                        <a:pt x="266399" y="397281"/>
                        <a:pt x="269310" y="394503"/>
                        <a:pt x="272707" y="394503"/>
                      </a:cubicBezTo>
                      <a:close/>
                      <a:moveTo>
                        <a:pt x="253783" y="394503"/>
                      </a:moveTo>
                      <a:cubicBezTo>
                        <a:pt x="257179" y="394503"/>
                        <a:pt x="259606" y="397281"/>
                        <a:pt x="259606" y="401171"/>
                      </a:cubicBezTo>
                      <a:cubicBezTo>
                        <a:pt x="259606" y="405060"/>
                        <a:pt x="257179" y="408394"/>
                        <a:pt x="253783" y="408394"/>
                      </a:cubicBezTo>
                      <a:cubicBezTo>
                        <a:pt x="250386" y="408394"/>
                        <a:pt x="247475" y="405060"/>
                        <a:pt x="247475" y="401171"/>
                      </a:cubicBezTo>
                      <a:cubicBezTo>
                        <a:pt x="247475" y="397281"/>
                        <a:pt x="250386" y="394503"/>
                        <a:pt x="253783" y="394503"/>
                      </a:cubicBezTo>
                      <a:close/>
                      <a:moveTo>
                        <a:pt x="234373" y="394503"/>
                      </a:moveTo>
                      <a:cubicBezTo>
                        <a:pt x="237770" y="394503"/>
                        <a:pt x="240681" y="397281"/>
                        <a:pt x="240681" y="401171"/>
                      </a:cubicBezTo>
                      <a:cubicBezTo>
                        <a:pt x="240681" y="405060"/>
                        <a:pt x="237770" y="408394"/>
                        <a:pt x="234373" y="408394"/>
                      </a:cubicBezTo>
                      <a:cubicBezTo>
                        <a:pt x="230976" y="408394"/>
                        <a:pt x="228550" y="405060"/>
                        <a:pt x="228550" y="401171"/>
                      </a:cubicBezTo>
                      <a:cubicBezTo>
                        <a:pt x="228550" y="397281"/>
                        <a:pt x="230976" y="394503"/>
                        <a:pt x="234373" y="394503"/>
                      </a:cubicBezTo>
                      <a:close/>
                      <a:moveTo>
                        <a:pt x="885085" y="375611"/>
                      </a:moveTo>
                      <a:cubicBezTo>
                        <a:pt x="886540" y="375611"/>
                        <a:pt x="887996" y="377278"/>
                        <a:pt x="887996" y="379501"/>
                      </a:cubicBezTo>
                      <a:cubicBezTo>
                        <a:pt x="887996" y="381168"/>
                        <a:pt x="886540" y="382835"/>
                        <a:pt x="885085" y="382835"/>
                      </a:cubicBezTo>
                      <a:cubicBezTo>
                        <a:pt x="883144" y="382835"/>
                        <a:pt x="881688" y="381168"/>
                        <a:pt x="881688" y="379501"/>
                      </a:cubicBezTo>
                      <a:cubicBezTo>
                        <a:pt x="881688" y="377278"/>
                        <a:pt x="883144" y="375611"/>
                        <a:pt x="885085" y="375611"/>
                      </a:cubicBezTo>
                      <a:close/>
                      <a:moveTo>
                        <a:pt x="1207545" y="375316"/>
                      </a:moveTo>
                      <a:lnTo>
                        <a:pt x="1208499" y="384779"/>
                      </a:lnTo>
                      <a:lnTo>
                        <a:pt x="1203890" y="379501"/>
                      </a:lnTo>
                      <a:close/>
                      <a:moveTo>
                        <a:pt x="1191273" y="372278"/>
                      </a:moveTo>
                      <a:cubicBezTo>
                        <a:pt x="1194670" y="372278"/>
                        <a:pt x="1197096" y="375611"/>
                        <a:pt x="1197096" y="379501"/>
                      </a:cubicBezTo>
                      <a:cubicBezTo>
                        <a:pt x="1197096" y="383390"/>
                        <a:pt x="1194670" y="386724"/>
                        <a:pt x="1191273" y="386724"/>
                      </a:cubicBezTo>
                      <a:cubicBezTo>
                        <a:pt x="1187392" y="386724"/>
                        <a:pt x="1184965" y="383390"/>
                        <a:pt x="1184965" y="379501"/>
                      </a:cubicBezTo>
                      <a:cubicBezTo>
                        <a:pt x="1184965" y="375611"/>
                        <a:pt x="1187392" y="372278"/>
                        <a:pt x="1191273" y="372278"/>
                      </a:cubicBezTo>
                      <a:close/>
                      <a:moveTo>
                        <a:pt x="1171864" y="372278"/>
                      </a:moveTo>
                      <a:cubicBezTo>
                        <a:pt x="1175260" y="372278"/>
                        <a:pt x="1178172" y="375611"/>
                        <a:pt x="1178172" y="379501"/>
                      </a:cubicBezTo>
                      <a:cubicBezTo>
                        <a:pt x="1178172" y="383390"/>
                        <a:pt x="1175260" y="386724"/>
                        <a:pt x="1171864" y="386724"/>
                      </a:cubicBezTo>
                      <a:cubicBezTo>
                        <a:pt x="1168467" y="386724"/>
                        <a:pt x="1165556" y="383390"/>
                        <a:pt x="1165556" y="379501"/>
                      </a:cubicBezTo>
                      <a:cubicBezTo>
                        <a:pt x="1165556" y="375611"/>
                        <a:pt x="1168467" y="372278"/>
                        <a:pt x="1171864" y="372278"/>
                      </a:cubicBezTo>
                      <a:close/>
                      <a:moveTo>
                        <a:pt x="1152939" y="372278"/>
                      </a:moveTo>
                      <a:cubicBezTo>
                        <a:pt x="1156336" y="372278"/>
                        <a:pt x="1158762" y="375611"/>
                        <a:pt x="1158762" y="379501"/>
                      </a:cubicBezTo>
                      <a:cubicBezTo>
                        <a:pt x="1158762" y="383390"/>
                        <a:pt x="1156336" y="386724"/>
                        <a:pt x="1152939" y="386724"/>
                      </a:cubicBezTo>
                      <a:cubicBezTo>
                        <a:pt x="1149543" y="386724"/>
                        <a:pt x="1146631" y="383390"/>
                        <a:pt x="1146631" y="379501"/>
                      </a:cubicBezTo>
                      <a:cubicBezTo>
                        <a:pt x="1146631" y="375611"/>
                        <a:pt x="1149543" y="372278"/>
                        <a:pt x="1152939" y="372278"/>
                      </a:cubicBezTo>
                      <a:close/>
                      <a:moveTo>
                        <a:pt x="1133529" y="372278"/>
                      </a:moveTo>
                      <a:cubicBezTo>
                        <a:pt x="1136926" y="372278"/>
                        <a:pt x="1139838" y="375611"/>
                        <a:pt x="1139838" y="379501"/>
                      </a:cubicBezTo>
                      <a:cubicBezTo>
                        <a:pt x="1139838" y="383390"/>
                        <a:pt x="1136926" y="386724"/>
                        <a:pt x="1133529" y="386724"/>
                      </a:cubicBezTo>
                      <a:cubicBezTo>
                        <a:pt x="1130133" y="386724"/>
                        <a:pt x="1127221" y="383390"/>
                        <a:pt x="1127221" y="379501"/>
                      </a:cubicBezTo>
                      <a:cubicBezTo>
                        <a:pt x="1127221" y="375611"/>
                        <a:pt x="1130133" y="372278"/>
                        <a:pt x="1133529" y="372278"/>
                      </a:cubicBezTo>
                      <a:close/>
                      <a:moveTo>
                        <a:pt x="1114605" y="372278"/>
                      </a:moveTo>
                      <a:cubicBezTo>
                        <a:pt x="1118002" y="372278"/>
                        <a:pt x="1120913" y="375611"/>
                        <a:pt x="1120913" y="379501"/>
                      </a:cubicBezTo>
                      <a:cubicBezTo>
                        <a:pt x="1120913" y="383390"/>
                        <a:pt x="1118002" y="386724"/>
                        <a:pt x="1114605" y="386724"/>
                      </a:cubicBezTo>
                      <a:cubicBezTo>
                        <a:pt x="1111208" y="386724"/>
                        <a:pt x="1108297" y="383390"/>
                        <a:pt x="1108297" y="379501"/>
                      </a:cubicBezTo>
                      <a:cubicBezTo>
                        <a:pt x="1108297" y="375611"/>
                        <a:pt x="1111208" y="372278"/>
                        <a:pt x="1114605" y="372278"/>
                      </a:cubicBezTo>
                      <a:close/>
                      <a:moveTo>
                        <a:pt x="1095195" y="372278"/>
                      </a:moveTo>
                      <a:cubicBezTo>
                        <a:pt x="1098592" y="372278"/>
                        <a:pt x="1101503" y="375611"/>
                        <a:pt x="1101503" y="379501"/>
                      </a:cubicBezTo>
                      <a:cubicBezTo>
                        <a:pt x="1101503" y="383390"/>
                        <a:pt x="1098592" y="386724"/>
                        <a:pt x="1095195" y="386724"/>
                      </a:cubicBezTo>
                      <a:cubicBezTo>
                        <a:pt x="1091799" y="386724"/>
                        <a:pt x="1089372" y="383390"/>
                        <a:pt x="1089372" y="379501"/>
                      </a:cubicBezTo>
                      <a:cubicBezTo>
                        <a:pt x="1089372" y="375611"/>
                        <a:pt x="1091799" y="372278"/>
                        <a:pt x="1095195" y="372278"/>
                      </a:cubicBezTo>
                      <a:close/>
                      <a:moveTo>
                        <a:pt x="1057346" y="372278"/>
                      </a:moveTo>
                      <a:cubicBezTo>
                        <a:pt x="1060743" y="372278"/>
                        <a:pt x="1063169" y="375611"/>
                        <a:pt x="1063169" y="379501"/>
                      </a:cubicBezTo>
                      <a:cubicBezTo>
                        <a:pt x="1063169" y="383390"/>
                        <a:pt x="1060743" y="386724"/>
                        <a:pt x="1057346" y="386724"/>
                      </a:cubicBezTo>
                      <a:cubicBezTo>
                        <a:pt x="1053950" y="386724"/>
                        <a:pt x="1051038" y="383390"/>
                        <a:pt x="1051038" y="379501"/>
                      </a:cubicBezTo>
                      <a:cubicBezTo>
                        <a:pt x="1051038" y="375611"/>
                        <a:pt x="1053950" y="372278"/>
                        <a:pt x="1057346" y="372278"/>
                      </a:cubicBezTo>
                      <a:close/>
                      <a:moveTo>
                        <a:pt x="1037936" y="372278"/>
                      </a:moveTo>
                      <a:cubicBezTo>
                        <a:pt x="1041333" y="372278"/>
                        <a:pt x="1044245" y="375611"/>
                        <a:pt x="1044245" y="379501"/>
                      </a:cubicBezTo>
                      <a:cubicBezTo>
                        <a:pt x="1044245" y="383390"/>
                        <a:pt x="1041333" y="386724"/>
                        <a:pt x="1037936" y="386724"/>
                      </a:cubicBezTo>
                      <a:cubicBezTo>
                        <a:pt x="1034540" y="386724"/>
                        <a:pt x="1031628" y="383390"/>
                        <a:pt x="1031628" y="379501"/>
                      </a:cubicBezTo>
                      <a:cubicBezTo>
                        <a:pt x="1031628" y="375611"/>
                        <a:pt x="1034540" y="372278"/>
                        <a:pt x="1037936" y="372278"/>
                      </a:cubicBezTo>
                      <a:close/>
                      <a:moveTo>
                        <a:pt x="999602" y="372278"/>
                      </a:moveTo>
                      <a:cubicBezTo>
                        <a:pt x="1002999" y="372278"/>
                        <a:pt x="1005910" y="375611"/>
                        <a:pt x="1005910" y="379501"/>
                      </a:cubicBezTo>
                      <a:cubicBezTo>
                        <a:pt x="1005910" y="383390"/>
                        <a:pt x="1002999" y="386724"/>
                        <a:pt x="999602" y="386724"/>
                      </a:cubicBezTo>
                      <a:cubicBezTo>
                        <a:pt x="996206" y="386724"/>
                        <a:pt x="993779" y="383390"/>
                        <a:pt x="993779" y="379501"/>
                      </a:cubicBezTo>
                      <a:cubicBezTo>
                        <a:pt x="993779" y="375611"/>
                        <a:pt x="996206" y="372278"/>
                        <a:pt x="999602" y="372278"/>
                      </a:cubicBezTo>
                      <a:close/>
                      <a:moveTo>
                        <a:pt x="980678" y="372278"/>
                      </a:moveTo>
                      <a:cubicBezTo>
                        <a:pt x="984074" y="372278"/>
                        <a:pt x="986986" y="375611"/>
                        <a:pt x="986986" y="379501"/>
                      </a:cubicBezTo>
                      <a:cubicBezTo>
                        <a:pt x="986986" y="383390"/>
                        <a:pt x="984074" y="386724"/>
                        <a:pt x="980678" y="386724"/>
                      </a:cubicBezTo>
                      <a:cubicBezTo>
                        <a:pt x="977281" y="386724"/>
                        <a:pt x="974370" y="383390"/>
                        <a:pt x="974370" y="379501"/>
                      </a:cubicBezTo>
                      <a:cubicBezTo>
                        <a:pt x="974370" y="375611"/>
                        <a:pt x="977281" y="372278"/>
                        <a:pt x="980678" y="372278"/>
                      </a:cubicBezTo>
                      <a:close/>
                      <a:moveTo>
                        <a:pt x="961268" y="372278"/>
                      </a:moveTo>
                      <a:cubicBezTo>
                        <a:pt x="964665" y="372278"/>
                        <a:pt x="967576" y="375611"/>
                        <a:pt x="967576" y="379501"/>
                      </a:cubicBezTo>
                      <a:cubicBezTo>
                        <a:pt x="967576" y="383390"/>
                        <a:pt x="964665" y="386724"/>
                        <a:pt x="961268" y="386724"/>
                      </a:cubicBezTo>
                      <a:cubicBezTo>
                        <a:pt x="957871" y="386724"/>
                        <a:pt x="955445" y="383390"/>
                        <a:pt x="955445" y="379501"/>
                      </a:cubicBezTo>
                      <a:cubicBezTo>
                        <a:pt x="955445" y="375611"/>
                        <a:pt x="957871" y="372278"/>
                        <a:pt x="961268" y="372278"/>
                      </a:cubicBezTo>
                      <a:close/>
                      <a:moveTo>
                        <a:pt x="942343" y="372278"/>
                      </a:moveTo>
                      <a:cubicBezTo>
                        <a:pt x="945740" y="372278"/>
                        <a:pt x="948652" y="375611"/>
                        <a:pt x="948652" y="379501"/>
                      </a:cubicBezTo>
                      <a:cubicBezTo>
                        <a:pt x="948652" y="383390"/>
                        <a:pt x="945740" y="386724"/>
                        <a:pt x="942343" y="386724"/>
                      </a:cubicBezTo>
                      <a:cubicBezTo>
                        <a:pt x="938947" y="386724"/>
                        <a:pt x="936035" y="383390"/>
                        <a:pt x="936035" y="379501"/>
                      </a:cubicBezTo>
                      <a:cubicBezTo>
                        <a:pt x="936035" y="375611"/>
                        <a:pt x="938947" y="372278"/>
                        <a:pt x="942343" y="372278"/>
                      </a:cubicBezTo>
                      <a:close/>
                      <a:moveTo>
                        <a:pt x="923419" y="372278"/>
                      </a:moveTo>
                      <a:cubicBezTo>
                        <a:pt x="926816" y="372278"/>
                        <a:pt x="929242" y="375611"/>
                        <a:pt x="929242" y="379501"/>
                      </a:cubicBezTo>
                      <a:cubicBezTo>
                        <a:pt x="929242" y="383390"/>
                        <a:pt x="926816" y="386724"/>
                        <a:pt x="923419" y="386724"/>
                      </a:cubicBezTo>
                      <a:cubicBezTo>
                        <a:pt x="920022" y="386724"/>
                        <a:pt x="917111" y="383390"/>
                        <a:pt x="917111" y="379501"/>
                      </a:cubicBezTo>
                      <a:cubicBezTo>
                        <a:pt x="917111" y="375611"/>
                        <a:pt x="920022" y="372278"/>
                        <a:pt x="923419" y="372278"/>
                      </a:cubicBezTo>
                      <a:close/>
                      <a:moveTo>
                        <a:pt x="827341" y="372278"/>
                      </a:moveTo>
                      <a:cubicBezTo>
                        <a:pt x="830737" y="372278"/>
                        <a:pt x="833649" y="375611"/>
                        <a:pt x="833649" y="379501"/>
                      </a:cubicBezTo>
                      <a:cubicBezTo>
                        <a:pt x="833649" y="383390"/>
                        <a:pt x="830737" y="386724"/>
                        <a:pt x="827341" y="386724"/>
                      </a:cubicBezTo>
                      <a:cubicBezTo>
                        <a:pt x="823944" y="386724"/>
                        <a:pt x="821518" y="383390"/>
                        <a:pt x="821518" y="379501"/>
                      </a:cubicBezTo>
                      <a:cubicBezTo>
                        <a:pt x="821518" y="375611"/>
                        <a:pt x="823944" y="372278"/>
                        <a:pt x="827341" y="372278"/>
                      </a:cubicBezTo>
                      <a:close/>
                      <a:moveTo>
                        <a:pt x="808416" y="372278"/>
                      </a:moveTo>
                      <a:cubicBezTo>
                        <a:pt x="811813" y="372278"/>
                        <a:pt x="814724" y="375611"/>
                        <a:pt x="814724" y="379501"/>
                      </a:cubicBezTo>
                      <a:cubicBezTo>
                        <a:pt x="814724" y="383390"/>
                        <a:pt x="811813" y="386724"/>
                        <a:pt x="808416" y="386724"/>
                      </a:cubicBezTo>
                      <a:cubicBezTo>
                        <a:pt x="805020" y="386724"/>
                        <a:pt x="802108" y="383390"/>
                        <a:pt x="802108" y="379501"/>
                      </a:cubicBezTo>
                      <a:cubicBezTo>
                        <a:pt x="802108" y="375611"/>
                        <a:pt x="805020" y="372278"/>
                        <a:pt x="808416" y="372278"/>
                      </a:cubicBezTo>
                      <a:close/>
                      <a:moveTo>
                        <a:pt x="789492" y="372278"/>
                      </a:moveTo>
                      <a:cubicBezTo>
                        <a:pt x="792888" y="372278"/>
                        <a:pt x="795315" y="375611"/>
                        <a:pt x="795315" y="379501"/>
                      </a:cubicBezTo>
                      <a:cubicBezTo>
                        <a:pt x="795315" y="383390"/>
                        <a:pt x="792888" y="386724"/>
                        <a:pt x="789492" y="386724"/>
                      </a:cubicBezTo>
                      <a:cubicBezTo>
                        <a:pt x="786095" y="386724"/>
                        <a:pt x="783184" y="383390"/>
                        <a:pt x="783184" y="379501"/>
                      </a:cubicBezTo>
                      <a:cubicBezTo>
                        <a:pt x="783184" y="375611"/>
                        <a:pt x="786095" y="372278"/>
                        <a:pt x="789492" y="372278"/>
                      </a:cubicBezTo>
                      <a:close/>
                      <a:moveTo>
                        <a:pt x="463893" y="372278"/>
                      </a:moveTo>
                      <a:cubicBezTo>
                        <a:pt x="467290" y="372278"/>
                        <a:pt x="470201" y="375611"/>
                        <a:pt x="470201" y="379501"/>
                      </a:cubicBezTo>
                      <a:cubicBezTo>
                        <a:pt x="470201" y="383390"/>
                        <a:pt x="467290" y="386724"/>
                        <a:pt x="463893" y="386724"/>
                      </a:cubicBezTo>
                      <a:cubicBezTo>
                        <a:pt x="460497" y="386724"/>
                        <a:pt x="458070" y="383390"/>
                        <a:pt x="458070" y="379501"/>
                      </a:cubicBezTo>
                      <a:cubicBezTo>
                        <a:pt x="458070" y="375611"/>
                        <a:pt x="460497" y="372278"/>
                        <a:pt x="463893" y="372278"/>
                      </a:cubicBezTo>
                      <a:close/>
                      <a:moveTo>
                        <a:pt x="444969" y="372278"/>
                      </a:moveTo>
                      <a:cubicBezTo>
                        <a:pt x="448365" y="372278"/>
                        <a:pt x="451277" y="375611"/>
                        <a:pt x="451277" y="379501"/>
                      </a:cubicBezTo>
                      <a:cubicBezTo>
                        <a:pt x="451277" y="383390"/>
                        <a:pt x="448365" y="386724"/>
                        <a:pt x="444969" y="386724"/>
                      </a:cubicBezTo>
                      <a:cubicBezTo>
                        <a:pt x="441572" y="386724"/>
                        <a:pt x="438661" y="383390"/>
                        <a:pt x="438661" y="379501"/>
                      </a:cubicBezTo>
                      <a:cubicBezTo>
                        <a:pt x="438661" y="375611"/>
                        <a:pt x="441572" y="372278"/>
                        <a:pt x="444969" y="372278"/>
                      </a:cubicBezTo>
                      <a:close/>
                      <a:moveTo>
                        <a:pt x="426044" y="372278"/>
                      </a:moveTo>
                      <a:cubicBezTo>
                        <a:pt x="429441" y="372278"/>
                        <a:pt x="431867" y="375611"/>
                        <a:pt x="431867" y="379501"/>
                      </a:cubicBezTo>
                      <a:cubicBezTo>
                        <a:pt x="431867" y="383390"/>
                        <a:pt x="429441" y="386724"/>
                        <a:pt x="426044" y="386724"/>
                      </a:cubicBezTo>
                      <a:cubicBezTo>
                        <a:pt x="422647" y="386724"/>
                        <a:pt x="419736" y="383390"/>
                        <a:pt x="419736" y="379501"/>
                      </a:cubicBezTo>
                      <a:cubicBezTo>
                        <a:pt x="419736" y="375611"/>
                        <a:pt x="422647" y="372278"/>
                        <a:pt x="426044" y="372278"/>
                      </a:cubicBezTo>
                      <a:close/>
                      <a:moveTo>
                        <a:pt x="406634" y="372278"/>
                      </a:moveTo>
                      <a:cubicBezTo>
                        <a:pt x="410031" y="372278"/>
                        <a:pt x="412943" y="375611"/>
                        <a:pt x="412943" y="379501"/>
                      </a:cubicBezTo>
                      <a:cubicBezTo>
                        <a:pt x="412943" y="383390"/>
                        <a:pt x="410031" y="386724"/>
                        <a:pt x="406634" y="386724"/>
                      </a:cubicBezTo>
                      <a:cubicBezTo>
                        <a:pt x="403238" y="386724"/>
                        <a:pt x="400326" y="383390"/>
                        <a:pt x="400326" y="379501"/>
                      </a:cubicBezTo>
                      <a:cubicBezTo>
                        <a:pt x="400326" y="375611"/>
                        <a:pt x="403238" y="372278"/>
                        <a:pt x="406634" y="372278"/>
                      </a:cubicBezTo>
                      <a:close/>
                      <a:moveTo>
                        <a:pt x="387710" y="372278"/>
                      </a:moveTo>
                      <a:cubicBezTo>
                        <a:pt x="391107" y="372278"/>
                        <a:pt x="393533" y="375611"/>
                        <a:pt x="393533" y="379501"/>
                      </a:cubicBezTo>
                      <a:cubicBezTo>
                        <a:pt x="393533" y="383390"/>
                        <a:pt x="391107" y="386724"/>
                        <a:pt x="387710" y="386724"/>
                      </a:cubicBezTo>
                      <a:cubicBezTo>
                        <a:pt x="384313" y="386724"/>
                        <a:pt x="381402" y="383390"/>
                        <a:pt x="381402" y="379501"/>
                      </a:cubicBezTo>
                      <a:cubicBezTo>
                        <a:pt x="381402" y="375611"/>
                        <a:pt x="384313" y="372278"/>
                        <a:pt x="387710" y="372278"/>
                      </a:cubicBezTo>
                      <a:close/>
                      <a:moveTo>
                        <a:pt x="368300" y="372278"/>
                      </a:moveTo>
                      <a:cubicBezTo>
                        <a:pt x="371697" y="372278"/>
                        <a:pt x="374608" y="375611"/>
                        <a:pt x="374608" y="379501"/>
                      </a:cubicBezTo>
                      <a:cubicBezTo>
                        <a:pt x="374608" y="383390"/>
                        <a:pt x="371697" y="386724"/>
                        <a:pt x="368300" y="386724"/>
                      </a:cubicBezTo>
                      <a:cubicBezTo>
                        <a:pt x="364903" y="386724"/>
                        <a:pt x="362477" y="383390"/>
                        <a:pt x="362477" y="379501"/>
                      </a:cubicBezTo>
                      <a:cubicBezTo>
                        <a:pt x="362477" y="375611"/>
                        <a:pt x="364903" y="372278"/>
                        <a:pt x="368300" y="372278"/>
                      </a:cubicBezTo>
                      <a:close/>
                      <a:moveTo>
                        <a:pt x="349376" y="372278"/>
                      </a:moveTo>
                      <a:cubicBezTo>
                        <a:pt x="352772" y="372278"/>
                        <a:pt x="355684" y="375611"/>
                        <a:pt x="355684" y="379501"/>
                      </a:cubicBezTo>
                      <a:cubicBezTo>
                        <a:pt x="355684" y="383390"/>
                        <a:pt x="352772" y="386724"/>
                        <a:pt x="349376" y="386724"/>
                      </a:cubicBezTo>
                      <a:cubicBezTo>
                        <a:pt x="345979" y="386724"/>
                        <a:pt x="343068" y="383390"/>
                        <a:pt x="343068" y="379501"/>
                      </a:cubicBezTo>
                      <a:cubicBezTo>
                        <a:pt x="343068" y="375611"/>
                        <a:pt x="345979" y="372278"/>
                        <a:pt x="349376" y="372278"/>
                      </a:cubicBezTo>
                      <a:close/>
                      <a:moveTo>
                        <a:pt x="329966" y="372278"/>
                      </a:moveTo>
                      <a:cubicBezTo>
                        <a:pt x="333363" y="372278"/>
                        <a:pt x="336274" y="375611"/>
                        <a:pt x="336274" y="379501"/>
                      </a:cubicBezTo>
                      <a:cubicBezTo>
                        <a:pt x="336274" y="383390"/>
                        <a:pt x="333363" y="386724"/>
                        <a:pt x="329966" y="386724"/>
                      </a:cubicBezTo>
                      <a:cubicBezTo>
                        <a:pt x="326569" y="386724"/>
                        <a:pt x="324143" y="383390"/>
                        <a:pt x="324143" y="379501"/>
                      </a:cubicBezTo>
                      <a:cubicBezTo>
                        <a:pt x="324143" y="375611"/>
                        <a:pt x="326569" y="372278"/>
                        <a:pt x="329966" y="372278"/>
                      </a:cubicBezTo>
                      <a:close/>
                      <a:moveTo>
                        <a:pt x="311041" y="372278"/>
                      </a:moveTo>
                      <a:cubicBezTo>
                        <a:pt x="314438" y="372278"/>
                        <a:pt x="317350" y="375611"/>
                        <a:pt x="317350" y="379501"/>
                      </a:cubicBezTo>
                      <a:cubicBezTo>
                        <a:pt x="317350" y="383390"/>
                        <a:pt x="314438" y="386724"/>
                        <a:pt x="311041" y="386724"/>
                      </a:cubicBezTo>
                      <a:cubicBezTo>
                        <a:pt x="307645" y="386724"/>
                        <a:pt x="304733" y="383390"/>
                        <a:pt x="304733" y="379501"/>
                      </a:cubicBezTo>
                      <a:cubicBezTo>
                        <a:pt x="304733" y="375611"/>
                        <a:pt x="307645" y="372278"/>
                        <a:pt x="311041" y="372278"/>
                      </a:cubicBezTo>
                      <a:close/>
                      <a:moveTo>
                        <a:pt x="292117" y="372278"/>
                      </a:moveTo>
                      <a:cubicBezTo>
                        <a:pt x="295514" y="372278"/>
                        <a:pt x="297940" y="375611"/>
                        <a:pt x="297940" y="379501"/>
                      </a:cubicBezTo>
                      <a:cubicBezTo>
                        <a:pt x="297940" y="383390"/>
                        <a:pt x="295514" y="386724"/>
                        <a:pt x="292117" y="386724"/>
                      </a:cubicBezTo>
                      <a:cubicBezTo>
                        <a:pt x="288720" y="386724"/>
                        <a:pt x="285809" y="383390"/>
                        <a:pt x="285809" y="379501"/>
                      </a:cubicBezTo>
                      <a:cubicBezTo>
                        <a:pt x="285809" y="375611"/>
                        <a:pt x="288720" y="372278"/>
                        <a:pt x="292117" y="372278"/>
                      </a:cubicBezTo>
                      <a:close/>
                      <a:moveTo>
                        <a:pt x="272707" y="372278"/>
                      </a:moveTo>
                      <a:cubicBezTo>
                        <a:pt x="276104" y="372278"/>
                        <a:pt x="279015" y="375611"/>
                        <a:pt x="279015" y="379501"/>
                      </a:cubicBezTo>
                      <a:cubicBezTo>
                        <a:pt x="279015" y="383390"/>
                        <a:pt x="276104" y="386724"/>
                        <a:pt x="272707" y="386724"/>
                      </a:cubicBezTo>
                      <a:cubicBezTo>
                        <a:pt x="269310" y="386724"/>
                        <a:pt x="266399" y="383390"/>
                        <a:pt x="266399" y="379501"/>
                      </a:cubicBezTo>
                      <a:cubicBezTo>
                        <a:pt x="266399" y="375611"/>
                        <a:pt x="269310" y="372278"/>
                        <a:pt x="272707" y="372278"/>
                      </a:cubicBezTo>
                      <a:close/>
                      <a:moveTo>
                        <a:pt x="253783" y="372278"/>
                      </a:moveTo>
                      <a:cubicBezTo>
                        <a:pt x="257179" y="372278"/>
                        <a:pt x="259606" y="375611"/>
                        <a:pt x="259606" y="379501"/>
                      </a:cubicBezTo>
                      <a:cubicBezTo>
                        <a:pt x="259606" y="383390"/>
                        <a:pt x="257179" y="386724"/>
                        <a:pt x="253783" y="386724"/>
                      </a:cubicBezTo>
                      <a:cubicBezTo>
                        <a:pt x="250386" y="386724"/>
                        <a:pt x="247475" y="383390"/>
                        <a:pt x="247475" y="379501"/>
                      </a:cubicBezTo>
                      <a:cubicBezTo>
                        <a:pt x="247475" y="375611"/>
                        <a:pt x="250386" y="372278"/>
                        <a:pt x="253783" y="372278"/>
                      </a:cubicBezTo>
                      <a:close/>
                      <a:moveTo>
                        <a:pt x="234373" y="372278"/>
                      </a:moveTo>
                      <a:cubicBezTo>
                        <a:pt x="237770" y="372278"/>
                        <a:pt x="240681" y="375611"/>
                        <a:pt x="240681" y="379501"/>
                      </a:cubicBezTo>
                      <a:cubicBezTo>
                        <a:pt x="240681" y="383390"/>
                        <a:pt x="237770" y="386724"/>
                        <a:pt x="234373" y="386724"/>
                      </a:cubicBezTo>
                      <a:cubicBezTo>
                        <a:pt x="230976" y="386724"/>
                        <a:pt x="228550" y="383390"/>
                        <a:pt x="228550" y="379501"/>
                      </a:cubicBezTo>
                      <a:cubicBezTo>
                        <a:pt x="228550" y="375611"/>
                        <a:pt x="230976" y="372278"/>
                        <a:pt x="234373" y="372278"/>
                      </a:cubicBezTo>
                      <a:close/>
                      <a:moveTo>
                        <a:pt x="215448" y="372278"/>
                      </a:moveTo>
                      <a:cubicBezTo>
                        <a:pt x="218845" y="372278"/>
                        <a:pt x="221757" y="375611"/>
                        <a:pt x="221757" y="379501"/>
                      </a:cubicBezTo>
                      <a:cubicBezTo>
                        <a:pt x="221757" y="383390"/>
                        <a:pt x="218845" y="386724"/>
                        <a:pt x="215448" y="386724"/>
                      </a:cubicBezTo>
                      <a:cubicBezTo>
                        <a:pt x="212052" y="386724"/>
                        <a:pt x="209140" y="383390"/>
                        <a:pt x="209140" y="379501"/>
                      </a:cubicBezTo>
                      <a:cubicBezTo>
                        <a:pt x="209140" y="375611"/>
                        <a:pt x="212052" y="372278"/>
                        <a:pt x="215448" y="372278"/>
                      </a:cubicBezTo>
                      <a:close/>
                      <a:moveTo>
                        <a:pt x="1205550" y="355521"/>
                      </a:moveTo>
                      <a:lnTo>
                        <a:pt x="1205966" y="359653"/>
                      </a:lnTo>
                      <a:lnTo>
                        <a:pt x="1203890" y="357275"/>
                      </a:lnTo>
                      <a:close/>
                      <a:moveTo>
                        <a:pt x="1191273" y="350608"/>
                      </a:moveTo>
                      <a:cubicBezTo>
                        <a:pt x="1194670" y="350608"/>
                        <a:pt x="1197096" y="353386"/>
                        <a:pt x="1197096" y="357275"/>
                      </a:cubicBezTo>
                      <a:cubicBezTo>
                        <a:pt x="1197096" y="361721"/>
                        <a:pt x="1194670" y="364499"/>
                        <a:pt x="1191273" y="364499"/>
                      </a:cubicBezTo>
                      <a:cubicBezTo>
                        <a:pt x="1187392" y="364499"/>
                        <a:pt x="1184965" y="361721"/>
                        <a:pt x="1184965" y="357275"/>
                      </a:cubicBezTo>
                      <a:cubicBezTo>
                        <a:pt x="1184965" y="353386"/>
                        <a:pt x="1187392" y="350608"/>
                        <a:pt x="1191273" y="350608"/>
                      </a:cubicBezTo>
                      <a:close/>
                      <a:moveTo>
                        <a:pt x="1171864" y="350608"/>
                      </a:moveTo>
                      <a:cubicBezTo>
                        <a:pt x="1175260" y="350608"/>
                        <a:pt x="1178172" y="353386"/>
                        <a:pt x="1178172" y="357275"/>
                      </a:cubicBezTo>
                      <a:cubicBezTo>
                        <a:pt x="1178172" y="361721"/>
                        <a:pt x="1175260" y="364499"/>
                        <a:pt x="1171864" y="364499"/>
                      </a:cubicBezTo>
                      <a:cubicBezTo>
                        <a:pt x="1168467" y="364499"/>
                        <a:pt x="1165556" y="361721"/>
                        <a:pt x="1165556" y="357275"/>
                      </a:cubicBezTo>
                      <a:cubicBezTo>
                        <a:pt x="1165556" y="353386"/>
                        <a:pt x="1168467" y="350608"/>
                        <a:pt x="1171864" y="350608"/>
                      </a:cubicBezTo>
                      <a:close/>
                      <a:moveTo>
                        <a:pt x="1152939" y="350608"/>
                      </a:moveTo>
                      <a:cubicBezTo>
                        <a:pt x="1156336" y="350608"/>
                        <a:pt x="1158762" y="353386"/>
                        <a:pt x="1158762" y="357275"/>
                      </a:cubicBezTo>
                      <a:cubicBezTo>
                        <a:pt x="1158762" y="361721"/>
                        <a:pt x="1156336" y="364499"/>
                        <a:pt x="1152939" y="364499"/>
                      </a:cubicBezTo>
                      <a:cubicBezTo>
                        <a:pt x="1149543" y="364499"/>
                        <a:pt x="1146631" y="361721"/>
                        <a:pt x="1146631" y="357275"/>
                      </a:cubicBezTo>
                      <a:cubicBezTo>
                        <a:pt x="1146631" y="353386"/>
                        <a:pt x="1149543" y="350608"/>
                        <a:pt x="1152939" y="350608"/>
                      </a:cubicBezTo>
                      <a:close/>
                      <a:moveTo>
                        <a:pt x="1133529" y="350608"/>
                      </a:moveTo>
                      <a:cubicBezTo>
                        <a:pt x="1136926" y="350608"/>
                        <a:pt x="1139838" y="353386"/>
                        <a:pt x="1139838" y="357275"/>
                      </a:cubicBezTo>
                      <a:cubicBezTo>
                        <a:pt x="1139838" y="361721"/>
                        <a:pt x="1136926" y="364499"/>
                        <a:pt x="1133529" y="364499"/>
                      </a:cubicBezTo>
                      <a:cubicBezTo>
                        <a:pt x="1130133" y="364499"/>
                        <a:pt x="1127221" y="361721"/>
                        <a:pt x="1127221" y="357275"/>
                      </a:cubicBezTo>
                      <a:cubicBezTo>
                        <a:pt x="1127221" y="353386"/>
                        <a:pt x="1130133" y="350608"/>
                        <a:pt x="1133529" y="350608"/>
                      </a:cubicBezTo>
                      <a:close/>
                      <a:moveTo>
                        <a:pt x="1114605" y="350608"/>
                      </a:moveTo>
                      <a:cubicBezTo>
                        <a:pt x="1118002" y="350608"/>
                        <a:pt x="1120913" y="353386"/>
                        <a:pt x="1120913" y="357275"/>
                      </a:cubicBezTo>
                      <a:cubicBezTo>
                        <a:pt x="1120913" y="361165"/>
                        <a:pt x="1118002" y="364499"/>
                        <a:pt x="1114605" y="364499"/>
                      </a:cubicBezTo>
                      <a:cubicBezTo>
                        <a:pt x="1111208" y="364499"/>
                        <a:pt x="1108297" y="361165"/>
                        <a:pt x="1108297" y="357275"/>
                      </a:cubicBezTo>
                      <a:cubicBezTo>
                        <a:pt x="1108297" y="353386"/>
                        <a:pt x="1111208" y="350608"/>
                        <a:pt x="1114605" y="350608"/>
                      </a:cubicBezTo>
                      <a:close/>
                      <a:moveTo>
                        <a:pt x="1095195" y="350608"/>
                      </a:moveTo>
                      <a:cubicBezTo>
                        <a:pt x="1098592" y="350608"/>
                        <a:pt x="1101503" y="353386"/>
                        <a:pt x="1101503" y="357275"/>
                      </a:cubicBezTo>
                      <a:cubicBezTo>
                        <a:pt x="1101503" y="361721"/>
                        <a:pt x="1098592" y="364499"/>
                        <a:pt x="1095195" y="364499"/>
                      </a:cubicBezTo>
                      <a:cubicBezTo>
                        <a:pt x="1091799" y="364499"/>
                        <a:pt x="1089372" y="361721"/>
                        <a:pt x="1089372" y="357275"/>
                      </a:cubicBezTo>
                      <a:cubicBezTo>
                        <a:pt x="1089372" y="353386"/>
                        <a:pt x="1091799" y="350608"/>
                        <a:pt x="1095195" y="350608"/>
                      </a:cubicBezTo>
                      <a:close/>
                      <a:moveTo>
                        <a:pt x="1076271" y="350608"/>
                      </a:moveTo>
                      <a:cubicBezTo>
                        <a:pt x="1079667" y="350608"/>
                        <a:pt x="1082579" y="353386"/>
                        <a:pt x="1082579" y="357275"/>
                      </a:cubicBezTo>
                      <a:cubicBezTo>
                        <a:pt x="1082579" y="361165"/>
                        <a:pt x="1079667" y="364499"/>
                        <a:pt x="1076271" y="364499"/>
                      </a:cubicBezTo>
                      <a:cubicBezTo>
                        <a:pt x="1072874" y="364499"/>
                        <a:pt x="1069963" y="361165"/>
                        <a:pt x="1069963" y="357275"/>
                      </a:cubicBezTo>
                      <a:cubicBezTo>
                        <a:pt x="1069963" y="353386"/>
                        <a:pt x="1072874" y="350608"/>
                        <a:pt x="1076271" y="350608"/>
                      </a:cubicBezTo>
                      <a:close/>
                      <a:moveTo>
                        <a:pt x="1037936" y="350608"/>
                      </a:moveTo>
                      <a:cubicBezTo>
                        <a:pt x="1041333" y="350608"/>
                        <a:pt x="1044245" y="353386"/>
                        <a:pt x="1044245" y="357275"/>
                      </a:cubicBezTo>
                      <a:cubicBezTo>
                        <a:pt x="1044245" y="361721"/>
                        <a:pt x="1041333" y="364499"/>
                        <a:pt x="1037936" y="364499"/>
                      </a:cubicBezTo>
                      <a:cubicBezTo>
                        <a:pt x="1034540" y="364499"/>
                        <a:pt x="1031628" y="361721"/>
                        <a:pt x="1031628" y="357275"/>
                      </a:cubicBezTo>
                      <a:cubicBezTo>
                        <a:pt x="1031628" y="353386"/>
                        <a:pt x="1034540" y="350608"/>
                        <a:pt x="1037936" y="350608"/>
                      </a:cubicBezTo>
                      <a:close/>
                      <a:moveTo>
                        <a:pt x="1019012" y="350608"/>
                      </a:moveTo>
                      <a:cubicBezTo>
                        <a:pt x="1022409" y="350608"/>
                        <a:pt x="1024835" y="353386"/>
                        <a:pt x="1024835" y="357275"/>
                      </a:cubicBezTo>
                      <a:cubicBezTo>
                        <a:pt x="1024835" y="361721"/>
                        <a:pt x="1022409" y="364499"/>
                        <a:pt x="1019012" y="364499"/>
                      </a:cubicBezTo>
                      <a:cubicBezTo>
                        <a:pt x="1015615" y="364499"/>
                        <a:pt x="1012704" y="361721"/>
                        <a:pt x="1012704" y="357275"/>
                      </a:cubicBezTo>
                      <a:cubicBezTo>
                        <a:pt x="1012704" y="353386"/>
                        <a:pt x="1015615" y="350608"/>
                        <a:pt x="1019012" y="350608"/>
                      </a:cubicBezTo>
                      <a:close/>
                      <a:moveTo>
                        <a:pt x="961268" y="350608"/>
                      </a:moveTo>
                      <a:cubicBezTo>
                        <a:pt x="964665" y="350608"/>
                        <a:pt x="967576" y="353386"/>
                        <a:pt x="967576" y="357275"/>
                      </a:cubicBezTo>
                      <a:cubicBezTo>
                        <a:pt x="967576" y="361165"/>
                        <a:pt x="964665" y="364499"/>
                        <a:pt x="961268" y="364499"/>
                      </a:cubicBezTo>
                      <a:cubicBezTo>
                        <a:pt x="957871" y="364499"/>
                        <a:pt x="955445" y="361165"/>
                        <a:pt x="955445" y="357275"/>
                      </a:cubicBezTo>
                      <a:cubicBezTo>
                        <a:pt x="955445" y="353386"/>
                        <a:pt x="957871" y="350608"/>
                        <a:pt x="961268" y="350608"/>
                      </a:cubicBezTo>
                      <a:close/>
                      <a:moveTo>
                        <a:pt x="942343" y="350608"/>
                      </a:moveTo>
                      <a:cubicBezTo>
                        <a:pt x="945740" y="350608"/>
                        <a:pt x="948652" y="353386"/>
                        <a:pt x="948652" y="357275"/>
                      </a:cubicBezTo>
                      <a:cubicBezTo>
                        <a:pt x="948652" y="361721"/>
                        <a:pt x="945740" y="364499"/>
                        <a:pt x="942343" y="364499"/>
                      </a:cubicBezTo>
                      <a:cubicBezTo>
                        <a:pt x="938947" y="364499"/>
                        <a:pt x="936035" y="361721"/>
                        <a:pt x="936035" y="357275"/>
                      </a:cubicBezTo>
                      <a:cubicBezTo>
                        <a:pt x="936035" y="353386"/>
                        <a:pt x="938947" y="350608"/>
                        <a:pt x="942343" y="350608"/>
                      </a:cubicBezTo>
                      <a:close/>
                      <a:moveTo>
                        <a:pt x="923419" y="350608"/>
                      </a:moveTo>
                      <a:cubicBezTo>
                        <a:pt x="926816" y="350608"/>
                        <a:pt x="929242" y="353386"/>
                        <a:pt x="929242" y="357275"/>
                      </a:cubicBezTo>
                      <a:cubicBezTo>
                        <a:pt x="929242" y="361721"/>
                        <a:pt x="926816" y="364499"/>
                        <a:pt x="923419" y="364499"/>
                      </a:cubicBezTo>
                      <a:cubicBezTo>
                        <a:pt x="920022" y="364499"/>
                        <a:pt x="917111" y="361721"/>
                        <a:pt x="917111" y="357275"/>
                      </a:cubicBezTo>
                      <a:cubicBezTo>
                        <a:pt x="917111" y="353386"/>
                        <a:pt x="920022" y="350608"/>
                        <a:pt x="923419" y="350608"/>
                      </a:cubicBezTo>
                      <a:close/>
                      <a:moveTo>
                        <a:pt x="904009" y="350608"/>
                      </a:moveTo>
                      <a:cubicBezTo>
                        <a:pt x="907406" y="350608"/>
                        <a:pt x="910317" y="353386"/>
                        <a:pt x="910317" y="357275"/>
                      </a:cubicBezTo>
                      <a:cubicBezTo>
                        <a:pt x="910317" y="361721"/>
                        <a:pt x="907406" y="364499"/>
                        <a:pt x="904009" y="364499"/>
                      </a:cubicBezTo>
                      <a:cubicBezTo>
                        <a:pt x="900613" y="364499"/>
                        <a:pt x="897701" y="361721"/>
                        <a:pt x="897701" y="357275"/>
                      </a:cubicBezTo>
                      <a:cubicBezTo>
                        <a:pt x="897701" y="353386"/>
                        <a:pt x="900613" y="350608"/>
                        <a:pt x="904009" y="350608"/>
                      </a:cubicBezTo>
                      <a:close/>
                      <a:moveTo>
                        <a:pt x="865675" y="350608"/>
                      </a:moveTo>
                      <a:cubicBezTo>
                        <a:pt x="869072" y="350608"/>
                        <a:pt x="871983" y="353386"/>
                        <a:pt x="871983" y="357275"/>
                      </a:cubicBezTo>
                      <a:cubicBezTo>
                        <a:pt x="871983" y="361721"/>
                        <a:pt x="869072" y="364499"/>
                        <a:pt x="865675" y="364499"/>
                      </a:cubicBezTo>
                      <a:cubicBezTo>
                        <a:pt x="862278" y="364499"/>
                        <a:pt x="859852" y="361721"/>
                        <a:pt x="859852" y="357275"/>
                      </a:cubicBezTo>
                      <a:cubicBezTo>
                        <a:pt x="859852" y="353386"/>
                        <a:pt x="862278" y="350608"/>
                        <a:pt x="865675" y="350608"/>
                      </a:cubicBezTo>
                      <a:close/>
                      <a:moveTo>
                        <a:pt x="846750" y="350608"/>
                      </a:moveTo>
                      <a:cubicBezTo>
                        <a:pt x="850147" y="350608"/>
                        <a:pt x="853059" y="353386"/>
                        <a:pt x="853059" y="357275"/>
                      </a:cubicBezTo>
                      <a:cubicBezTo>
                        <a:pt x="853059" y="361721"/>
                        <a:pt x="850147" y="364499"/>
                        <a:pt x="846750" y="364499"/>
                      </a:cubicBezTo>
                      <a:cubicBezTo>
                        <a:pt x="843354" y="364499"/>
                        <a:pt x="840442" y="361721"/>
                        <a:pt x="840442" y="357275"/>
                      </a:cubicBezTo>
                      <a:cubicBezTo>
                        <a:pt x="840442" y="353386"/>
                        <a:pt x="843354" y="350608"/>
                        <a:pt x="846750" y="350608"/>
                      </a:cubicBezTo>
                      <a:close/>
                      <a:moveTo>
                        <a:pt x="827341" y="350608"/>
                      </a:moveTo>
                      <a:cubicBezTo>
                        <a:pt x="830737" y="350608"/>
                        <a:pt x="833649" y="353386"/>
                        <a:pt x="833649" y="357275"/>
                      </a:cubicBezTo>
                      <a:cubicBezTo>
                        <a:pt x="833649" y="361721"/>
                        <a:pt x="830737" y="364499"/>
                        <a:pt x="827341" y="364499"/>
                      </a:cubicBezTo>
                      <a:cubicBezTo>
                        <a:pt x="823944" y="364499"/>
                        <a:pt x="821518" y="361721"/>
                        <a:pt x="821518" y="357275"/>
                      </a:cubicBezTo>
                      <a:cubicBezTo>
                        <a:pt x="821518" y="353386"/>
                        <a:pt x="823944" y="350608"/>
                        <a:pt x="827341" y="350608"/>
                      </a:cubicBezTo>
                      <a:close/>
                      <a:moveTo>
                        <a:pt x="502227" y="350608"/>
                      </a:moveTo>
                      <a:cubicBezTo>
                        <a:pt x="505624" y="350608"/>
                        <a:pt x="508536" y="353386"/>
                        <a:pt x="508536" y="357275"/>
                      </a:cubicBezTo>
                      <a:cubicBezTo>
                        <a:pt x="508536" y="361721"/>
                        <a:pt x="505624" y="364499"/>
                        <a:pt x="502227" y="364499"/>
                      </a:cubicBezTo>
                      <a:cubicBezTo>
                        <a:pt x="498831" y="364499"/>
                        <a:pt x="495919" y="361721"/>
                        <a:pt x="495919" y="357275"/>
                      </a:cubicBezTo>
                      <a:cubicBezTo>
                        <a:pt x="495919" y="353386"/>
                        <a:pt x="498831" y="350608"/>
                        <a:pt x="502227" y="350608"/>
                      </a:cubicBezTo>
                      <a:close/>
                      <a:moveTo>
                        <a:pt x="483303" y="350608"/>
                      </a:moveTo>
                      <a:cubicBezTo>
                        <a:pt x="486700" y="350608"/>
                        <a:pt x="489611" y="353386"/>
                        <a:pt x="489611" y="357275"/>
                      </a:cubicBezTo>
                      <a:cubicBezTo>
                        <a:pt x="489611" y="361721"/>
                        <a:pt x="486700" y="364499"/>
                        <a:pt x="483303" y="364499"/>
                      </a:cubicBezTo>
                      <a:cubicBezTo>
                        <a:pt x="479906" y="364499"/>
                        <a:pt x="476995" y="361721"/>
                        <a:pt x="476995" y="357275"/>
                      </a:cubicBezTo>
                      <a:cubicBezTo>
                        <a:pt x="476995" y="353386"/>
                        <a:pt x="479906" y="350608"/>
                        <a:pt x="483303" y="350608"/>
                      </a:cubicBezTo>
                      <a:close/>
                      <a:moveTo>
                        <a:pt x="463893" y="350608"/>
                      </a:moveTo>
                      <a:cubicBezTo>
                        <a:pt x="467290" y="350608"/>
                        <a:pt x="470201" y="353386"/>
                        <a:pt x="470201" y="357275"/>
                      </a:cubicBezTo>
                      <a:cubicBezTo>
                        <a:pt x="470201" y="361721"/>
                        <a:pt x="467290" y="364499"/>
                        <a:pt x="463893" y="364499"/>
                      </a:cubicBezTo>
                      <a:cubicBezTo>
                        <a:pt x="460497" y="364499"/>
                        <a:pt x="458070" y="361721"/>
                        <a:pt x="458070" y="357275"/>
                      </a:cubicBezTo>
                      <a:cubicBezTo>
                        <a:pt x="458070" y="353386"/>
                        <a:pt x="460497" y="350608"/>
                        <a:pt x="463893" y="350608"/>
                      </a:cubicBezTo>
                      <a:close/>
                      <a:moveTo>
                        <a:pt x="444969" y="350608"/>
                      </a:moveTo>
                      <a:cubicBezTo>
                        <a:pt x="448365" y="350608"/>
                        <a:pt x="451277" y="353386"/>
                        <a:pt x="451277" y="357275"/>
                      </a:cubicBezTo>
                      <a:cubicBezTo>
                        <a:pt x="451277" y="361721"/>
                        <a:pt x="448365" y="364499"/>
                        <a:pt x="444969" y="364499"/>
                      </a:cubicBezTo>
                      <a:cubicBezTo>
                        <a:pt x="441572" y="364499"/>
                        <a:pt x="438661" y="361721"/>
                        <a:pt x="438661" y="357275"/>
                      </a:cubicBezTo>
                      <a:cubicBezTo>
                        <a:pt x="438661" y="353386"/>
                        <a:pt x="441572" y="350608"/>
                        <a:pt x="444969" y="350608"/>
                      </a:cubicBezTo>
                      <a:close/>
                      <a:moveTo>
                        <a:pt x="406634" y="350608"/>
                      </a:moveTo>
                      <a:cubicBezTo>
                        <a:pt x="410031" y="350608"/>
                        <a:pt x="412943" y="353386"/>
                        <a:pt x="412943" y="357275"/>
                      </a:cubicBezTo>
                      <a:cubicBezTo>
                        <a:pt x="412943" y="361721"/>
                        <a:pt x="410031" y="364499"/>
                        <a:pt x="406634" y="364499"/>
                      </a:cubicBezTo>
                      <a:cubicBezTo>
                        <a:pt x="403238" y="364499"/>
                        <a:pt x="400326" y="361721"/>
                        <a:pt x="400326" y="357275"/>
                      </a:cubicBezTo>
                      <a:cubicBezTo>
                        <a:pt x="400326" y="353386"/>
                        <a:pt x="403238" y="350608"/>
                        <a:pt x="406634" y="350608"/>
                      </a:cubicBezTo>
                      <a:close/>
                      <a:moveTo>
                        <a:pt x="387710" y="350608"/>
                      </a:moveTo>
                      <a:cubicBezTo>
                        <a:pt x="391107" y="350608"/>
                        <a:pt x="393533" y="353386"/>
                        <a:pt x="393533" y="357275"/>
                      </a:cubicBezTo>
                      <a:cubicBezTo>
                        <a:pt x="393533" y="361721"/>
                        <a:pt x="391107" y="364499"/>
                        <a:pt x="387710" y="364499"/>
                      </a:cubicBezTo>
                      <a:cubicBezTo>
                        <a:pt x="384313" y="364499"/>
                        <a:pt x="381402" y="361721"/>
                        <a:pt x="381402" y="357275"/>
                      </a:cubicBezTo>
                      <a:cubicBezTo>
                        <a:pt x="381402" y="353386"/>
                        <a:pt x="384313" y="350608"/>
                        <a:pt x="387710" y="350608"/>
                      </a:cubicBezTo>
                      <a:close/>
                      <a:moveTo>
                        <a:pt x="368300" y="350608"/>
                      </a:moveTo>
                      <a:cubicBezTo>
                        <a:pt x="371697" y="350608"/>
                        <a:pt x="374608" y="353386"/>
                        <a:pt x="374608" y="357275"/>
                      </a:cubicBezTo>
                      <a:cubicBezTo>
                        <a:pt x="374608" y="361721"/>
                        <a:pt x="371697" y="364499"/>
                        <a:pt x="368300" y="364499"/>
                      </a:cubicBezTo>
                      <a:cubicBezTo>
                        <a:pt x="364903" y="364499"/>
                        <a:pt x="362477" y="361721"/>
                        <a:pt x="362477" y="357275"/>
                      </a:cubicBezTo>
                      <a:cubicBezTo>
                        <a:pt x="362477" y="353386"/>
                        <a:pt x="364903" y="350608"/>
                        <a:pt x="368300" y="350608"/>
                      </a:cubicBezTo>
                      <a:close/>
                      <a:moveTo>
                        <a:pt x="349376" y="350608"/>
                      </a:moveTo>
                      <a:cubicBezTo>
                        <a:pt x="352772" y="350608"/>
                        <a:pt x="355684" y="353386"/>
                        <a:pt x="355684" y="357275"/>
                      </a:cubicBezTo>
                      <a:cubicBezTo>
                        <a:pt x="355684" y="361721"/>
                        <a:pt x="352772" y="364499"/>
                        <a:pt x="349376" y="364499"/>
                      </a:cubicBezTo>
                      <a:cubicBezTo>
                        <a:pt x="345979" y="364499"/>
                        <a:pt x="343068" y="361721"/>
                        <a:pt x="343068" y="357275"/>
                      </a:cubicBezTo>
                      <a:cubicBezTo>
                        <a:pt x="343068" y="353386"/>
                        <a:pt x="345979" y="350608"/>
                        <a:pt x="349376" y="350608"/>
                      </a:cubicBezTo>
                      <a:close/>
                      <a:moveTo>
                        <a:pt x="329966" y="350608"/>
                      </a:moveTo>
                      <a:cubicBezTo>
                        <a:pt x="333363" y="350608"/>
                        <a:pt x="336274" y="353386"/>
                        <a:pt x="336274" y="357275"/>
                      </a:cubicBezTo>
                      <a:cubicBezTo>
                        <a:pt x="336274" y="361721"/>
                        <a:pt x="333363" y="364499"/>
                        <a:pt x="329966" y="364499"/>
                      </a:cubicBezTo>
                      <a:cubicBezTo>
                        <a:pt x="326569" y="364499"/>
                        <a:pt x="324143" y="361721"/>
                        <a:pt x="324143" y="357275"/>
                      </a:cubicBezTo>
                      <a:cubicBezTo>
                        <a:pt x="324143" y="353386"/>
                        <a:pt x="326569" y="350608"/>
                        <a:pt x="329966" y="350608"/>
                      </a:cubicBezTo>
                      <a:close/>
                      <a:moveTo>
                        <a:pt x="311041" y="350608"/>
                      </a:moveTo>
                      <a:cubicBezTo>
                        <a:pt x="314438" y="350608"/>
                        <a:pt x="317350" y="353386"/>
                        <a:pt x="317350" y="357275"/>
                      </a:cubicBezTo>
                      <a:cubicBezTo>
                        <a:pt x="317350" y="361721"/>
                        <a:pt x="314438" y="364499"/>
                        <a:pt x="311041" y="364499"/>
                      </a:cubicBezTo>
                      <a:cubicBezTo>
                        <a:pt x="307645" y="364499"/>
                        <a:pt x="304733" y="361721"/>
                        <a:pt x="304733" y="357275"/>
                      </a:cubicBezTo>
                      <a:cubicBezTo>
                        <a:pt x="304733" y="353386"/>
                        <a:pt x="307645" y="350608"/>
                        <a:pt x="311041" y="350608"/>
                      </a:cubicBezTo>
                      <a:close/>
                      <a:moveTo>
                        <a:pt x="292117" y="350608"/>
                      </a:moveTo>
                      <a:cubicBezTo>
                        <a:pt x="295514" y="350608"/>
                        <a:pt x="297940" y="353386"/>
                        <a:pt x="297940" y="357275"/>
                      </a:cubicBezTo>
                      <a:cubicBezTo>
                        <a:pt x="297940" y="361721"/>
                        <a:pt x="295514" y="364499"/>
                        <a:pt x="292117" y="364499"/>
                      </a:cubicBezTo>
                      <a:cubicBezTo>
                        <a:pt x="288720" y="364499"/>
                        <a:pt x="285809" y="361721"/>
                        <a:pt x="285809" y="357275"/>
                      </a:cubicBezTo>
                      <a:cubicBezTo>
                        <a:pt x="285809" y="353386"/>
                        <a:pt x="288720" y="350608"/>
                        <a:pt x="292117" y="350608"/>
                      </a:cubicBezTo>
                      <a:close/>
                      <a:moveTo>
                        <a:pt x="272707" y="350608"/>
                      </a:moveTo>
                      <a:cubicBezTo>
                        <a:pt x="276104" y="350608"/>
                        <a:pt x="279015" y="353386"/>
                        <a:pt x="279015" y="357275"/>
                      </a:cubicBezTo>
                      <a:cubicBezTo>
                        <a:pt x="279015" y="361721"/>
                        <a:pt x="276104" y="364499"/>
                        <a:pt x="272707" y="364499"/>
                      </a:cubicBezTo>
                      <a:cubicBezTo>
                        <a:pt x="269310" y="364499"/>
                        <a:pt x="266399" y="361721"/>
                        <a:pt x="266399" y="357275"/>
                      </a:cubicBezTo>
                      <a:cubicBezTo>
                        <a:pt x="266399" y="353386"/>
                        <a:pt x="269310" y="350608"/>
                        <a:pt x="272707" y="350608"/>
                      </a:cubicBezTo>
                      <a:close/>
                      <a:moveTo>
                        <a:pt x="253783" y="350608"/>
                      </a:moveTo>
                      <a:cubicBezTo>
                        <a:pt x="257179" y="350608"/>
                        <a:pt x="259606" y="353386"/>
                        <a:pt x="259606" y="357275"/>
                      </a:cubicBezTo>
                      <a:cubicBezTo>
                        <a:pt x="259606" y="361721"/>
                        <a:pt x="257179" y="364499"/>
                        <a:pt x="253783" y="364499"/>
                      </a:cubicBezTo>
                      <a:cubicBezTo>
                        <a:pt x="250386" y="364499"/>
                        <a:pt x="247475" y="361721"/>
                        <a:pt x="247475" y="357275"/>
                      </a:cubicBezTo>
                      <a:cubicBezTo>
                        <a:pt x="247475" y="353386"/>
                        <a:pt x="250386" y="350608"/>
                        <a:pt x="253783" y="350608"/>
                      </a:cubicBezTo>
                      <a:close/>
                      <a:moveTo>
                        <a:pt x="234373" y="350608"/>
                      </a:moveTo>
                      <a:cubicBezTo>
                        <a:pt x="237770" y="350608"/>
                        <a:pt x="240681" y="353386"/>
                        <a:pt x="240681" y="357275"/>
                      </a:cubicBezTo>
                      <a:cubicBezTo>
                        <a:pt x="240681" y="361721"/>
                        <a:pt x="237770" y="364499"/>
                        <a:pt x="234373" y="364499"/>
                      </a:cubicBezTo>
                      <a:cubicBezTo>
                        <a:pt x="230976" y="364499"/>
                        <a:pt x="228550" y="361721"/>
                        <a:pt x="228550" y="357275"/>
                      </a:cubicBezTo>
                      <a:cubicBezTo>
                        <a:pt x="228550" y="353386"/>
                        <a:pt x="230976" y="350608"/>
                        <a:pt x="234373" y="350608"/>
                      </a:cubicBezTo>
                      <a:close/>
                      <a:moveTo>
                        <a:pt x="215448" y="350608"/>
                      </a:moveTo>
                      <a:cubicBezTo>
                        <a:pt x="218845" y="350608"/>
                        <a:pt x="221757" y="353386"/>
                        <a:pt x="221757" y="357275"/>
                      </a:cubicBezTo>
                      <a:cubicBezTo>
                        <a:pt x="221757" y="361721"/>
                        <a:pt x="218845" y="364499"/>
                        <a:pt x="215448" y="364499"/>
                      </a:cubicBezTo>
                      <a:cubicBezTo>
                        <a:pt x="212052" y="364499"/>
                        <a:pt x="209140" y="361721"/>
                        <a:pt x="209140" y="357275"/>
                      </a:cubicBezTo>
                      <a:cubicBezTo>
                        <a:pt x="209140" y="353386"/>
                        <a:pt x="212052" y="350608"/>
                        <a:pt x="215448" y="350608"/>
                      </a:cubicBezTo>
                      <a:close/>
                      <a:moveTo>
                        <a:pt x="559971" y="330605"/>
                      </a:moveTo>
                      <a:cubicBezTo>
                        <a:pt x="562398" y="330605"/>
                        <a:pt x="564339" y="332827"/>
                        <a:pt x="564339" y="335606"/>
                      </a:cubicBezTo>
                      <a:cubicBezTo>
                        <a:pt x="564339" y="338384"/>
                        <a:pt x="562398" y="340606"/>
                        <a:pt x="559971" y="340606"/>
                      </a:cubicBezTo>
                      <a:cubicBezTo>
                        <a:pt x="557060" y="340606"/>
                        <a:pt x="555119" y="338384"/>
                        <a:pt x="555119" y="335606"/>
                      </a:cubicBezTo>
                      <a:cubicBezTo>
                        <a:pt x="555119" y="332827"/>
                        <a:pt x="557060" y="330605"/>
                        <a:pt x="559971" y="330605"/>
                      </a:cubicBezTo>
                      <a:close/>
                      <a:moveTo>
                        <a:pt x="502227" y="330605"/>
                      </a:moveTo>
                      <a:cubicBezTo>
                        <a:pt x="504654" y="330605"/>
                        <a:pt x="507080" y="332827"/>
                        <a:pt x="507080" y="335606"/>
                      </a:cubicBezTo>
                      <a:cubicBezTo>
                        <a:pt x="507080" y="338384"/>
                        <a:pt x="504654" y="340606"/>
                        <a:pt x="502227" y="340606"/>
                      </a:cubicBezTo>
                      <a:cubicBezTo>
                        <a:pt x="499801" y="340606"/>
                        <a:pt x="497860" y="338384"/>
                        <a:pt x="497860" y="335606"/>
                      </a:cubicBezTo>
                      <a:cubicBezTo>
                        <a:pt x="497860" y="332827"/>
                        <a:pt x="499801" y="330605"/>
                        <a:pt x="502227" y="330605"/>
                      </a:cubicBezTo>
                      <a:close/>
                      <a:moveTo>
                        <a:pt x="1191273" y="328382"/>
                      </a:moveTo>
                      <a:cubicBezTo>
                        <a:pt x="1194670" y="328382"/>
                        <a:pt x="1197096" y="331716"/>
                        <a:pt x="1197096" y="335606"/>
                      </a:cubicBezTo>
                      <a:cubicBezTo>
                        <a:pt x="1197096" y="339495"/>
                        <a:pt x="1194670" y="342829"/>
                        <a:pt x="1191273" y="342829"/>
                      </a:cubicBezTo>
                      <a:cubicBezTo>
                        <a:pt x="1187392" y="342829"/>
                        <a:pt x="1184965" y="339495"/>
                        <a:pt x="1184965" y="335606"/>
                      </a:cubicBezTo>
                      <a:cubicBezTo>
                        <a:pt x="1184965" y="331716"/>
                        <a:pt x="1187392" y="328382"/>
                        <a:pt x="1191273" y="328382"/>
                      </a:cubicBezTo>
                      <a:close/>
                      <a:moveTo>
                        <a:pt x="1171864" y="328382"/>
                      </a:moveTo>
                      <a:cubicBezTo>
                        <a:pt x="1175260" y="328382"/>
                        <a:pt x="1178172" y="331716"/>
                        <a:pt x="1178172" y="335606"/>
                      </a:cubicBezTo>
                      <a:cubicBezTo>
                        <a:pt x="1178172" y="339495"/>
                        <a:pt x="1175260" y="342829"/>
                        <a:pt x="1171864" y="342829"/>
                      </a:cubicBezTo>
                      <a:cubicBezTo>
                        <a:pt x="1168467" y="342829"/>
                        <a:pt x="1165556" y="339495"/>
                        <a:pt x="1165556" y="335606"/>
                      </a:cubicBezTo>
                      <a:cubicBezTo>
                        <a:pt x="1165556" y="331716"/>
                        <a:pt x="1168467" y="328382"/>
                        <a:pt x="1171864" y="328382"/>
                      </a:cubicBezTo>
                      <a:close/>
                      <a:moveTo>
                        <a:pt x="1152939" y="328382"/>
                      </a:moveTo>
                      <a:cubicBezTo>
                        <a:pt x="1156336" y="328382"/>
                        <a:pt x="1158762" y="331716"/>
                        <a:pt x="1158762" y="335606"/>
                      </a:cubicBezTo>
                      <a:cubicBezTo>
                        <a:pt x="1158762" y="339495"/>
                        <a:pt x="1156336" y="342829"/>
                        <a:pt x="1152939" y="342829"/>
                      </a:cubicBezTo>
                      <a:cubicBezTo>
                        <a:pt x="1149543" y="342829"/>
                        <a:pt x="1146631" y="339495"/>
                        <a:pt x="1146631" y="335606"/>
                      </a:cubicBezTo>
                      <a:cubicBezTo>
                        <a:pt x="1146631" y="331716"/>
                        <a:pt x="1149543" y="328382"/>
                        <a:pt x="1152939" y="328382"/>
                      </a:cubicBezTo>
                      <a:close/>
                      <a:moveTo>
                        <a:pt x="1133529" y="328382"/>
                      </a:moveTo>
                      <a:cubicBezTo>
                        <a:pt x="1136926" y="328382"/>
                        <a:pt x="1139838" y="331716"/>
                        <a:pt x="1139838" y="335606"/>
                      </a:cubicBezTo>
                      <a:cubicBezTo>
                        <a:pt x="1139838" y="339495"/>
                        <a:pt x="1136926" y="342829"/>
                        <a:pt x="1133529" y="342829"/>
                      </a:cubicBezTo>
                      <a:cubicBezTo>
                        <a:pt x="1130133" y="342829"/>
                        <a:pt x="1127221" y="339495"/>
                        <a:pt x="1127221" y="335606"/>
                      </a:cubicBezTo>
                      <a:cubicBezTo>
                        <a:pt x="1127221" y="331716"/>
                        <a:pt x="1130133" y="328382"/>
                        <a:pt x="1133529" y="328382"/>
                      </a:cubicBezTo>
                      <a:close/>
                      <a:moveTo>
                        <a:pt x="1114605" y="328382"/>
                      </a:moveTo>
                      <a:cubicBezTo>
                        <a:pt x="1118002" y="328382"/>
                        <a:pt x="1120913" y="331716"/>
                        <a:pt x="1120913" y="335606"/>
                      </a:cubicBezTo>
                      <a:cubicBezTo>
                        <a:pt x="1120913" y="339495"/>
                        <a:pt x="1118002" y="342829"/>
                        <a:pt x="1114605" y="342829"/>
                      </a:cubicBezTo>
                      <a:cubicBezTo>
                        <a:pt x="1111208" y="342829"/>
                        <a:pt x="1108297" y="339495"/>
                        <a:pt x="1108297" y="335606"/>
                      </a:cubicBezTo>
                      <a:cubicBezTo>
                        <a:pt x="1108297" y="331716"/>
                        <a:pt x="1111208" y="328382"/>
                        <a:pt x="1114605" y="328382"/>
                      </a:cubicBezTo>
                      <a:close/>
                      <a:moveTo>
                        <a:pt x="1095195" y="328382"/>
                      </a:moveTo>
                      <a:cubicBezTo>
                        <a:pt x="1098592" y="328382"/>
                        <a:pt x="1101503" y="331716"/>
                        <a:pt x="1101503" y="335606"/>
                      </a:cubicBezTo>
                      <a:cubicBezTo>
                        <a:pt x="1101503" y="339495"/>
                        <a:pt x="1098592" y="342829"/>
                        <a:pt x="1095195" y="342829"/>
                      </a:cubicBezTo>
                      <a:cubicBezTo>
                        <a:pt x="1091799" y="342829"/>
                        <a:pt x="1089372" y="339495"/>
                        <a:pt x="1089372" y="335606"/>
                      </a:cubicBezTo>
                      <a:cubicBezTo>
                        <a:pt x="1089372" y="331716"/>
                        <a:pt x="1091799" y="328382"/>
                        <a:pt x="1095195" y="328382"/>
                      </a:cubicBezTo>
                      <a:close/>
                      <a:moveTo>
                        <a:pt x="1076271" y="328382"/>
                      </a:moveTo>
                      <a:cubicBezTo>
                        <a:pt x="1079667" y="328382"/>
                        <a:pt x="1082579" y="331716"/>
                        <a:pt x="1082579" y="335606"/>
                      </a:cubicBezTo>
                      <a:cubicBezTo>
                        <a:pt x="1082579" y="339495"/>
                        <a:pt x="1079667" y="342829"/>
                        <a:pt x="1076271" y="342829"/>
                      </a:cubicBezTo>
                      <a:cubicBezTo>
                        <a:pt x="1072874" y="342829"/>
                        <a:pt x="1069963" y="339495"/>
                        <a:pt x="1069963" y="335606"/>
                      </a:cubicBezTo>
                      <a:cubicBezTo>
                        <a:pt x="1069963" y="331716"/>
                        <a:pt x="1072874" y="328382"/>
                        <a:pt x="1076271" y="328382"/>
                      </a:cubicBezTo>
                      <a:close/>
                      <a:moveTo>
                        <a:pt x="1057346" y="328382"/>
                      </a:moveTo>
                      <a:cubicBezTo>
                        <a:pt x="1060743" y="328382"/>
                        <a:pt x="1063169" y="331716"/>
                        <a:pt x="1063169" y="335606"/>
                      </a:cubicBezTo>
                      <a:cubicBezTo>
                        <a:pt x="1063169" y="339495"/>
                        <a:pt x="1060743" y="342829"/>
                        <a:pt x="1057346" y="342829"/>
                      </a:cubicBezTo>
                      <a:cubicBezTo>
                        <a:pt x="1053464" y="342829"/>
                        <a:pt x="1051038" y="339495"/>
                        <a:pt x="1051038" y="335606"/>
                      </a:cubicBezTo>
                      <a:cubicBezTo>
                        <a:pt x="1051038" y="331716"/>
                        <a:pt x="1053464" y="328382"/>
                        <a:pt x="1057346" y="328382"/>
                      </a:cubicBezTo>
                      <a:close/>
                      <a:moveTo>
                        <a:pt x="1037936" y="328382"/>
                      </a:moveTo>
                      <a:cubicBezTo>
                        <a:pt x="1041333" y="328382"/>
                        <a:pt x="1044245" y="331716"/>
                        <a:pt x="1044245" y="335606"/>
                      </a:cubicBezTo>
                      <a:cubicBezTo>
                        <a:pt x="1044245" y="339495"/>
                        <a:pt x="1041333" y="342829"/>
                        <a:pt x="1037936" y="342829"/>
                      </a:cubicBezTo>
                      <a:cubicBezTo>
                        <a:pt x="1034540" y="342829"/>
                        <a:pt x="1031628" y="339495"/>
                        <a:pt x="1031628" y="335606"/>
                      </a:cubicBezTo>
                      <a:cubicBezTo>
                        <a:pt x="1031628" y="331716"/>
                        <a:pt x="1034540" y="328382"/>
                        <a:pt x="1037936" y="328382"/>
                      </a:cubicBezTo>
                      <a:close/>
                      <a:moveTo>
                        <a:pt x="1019012" y="328382"/>
                      </a:moveTo>
                      <a:cubicBezTo>
                        <a:pt x="1022409" y="328382"/>
                        <a:pt x="1024835" y="331716"/>
                        <a:pt x="1024835" y="335606"/>
                      </a:cubicBezTo>
                      <a:cubicBezTo>
                        <a:pt x="1024835" y="339495"/>
                        <a:pt x="1022409" y="342829"/>
                        <a:pt x="1019012" y="342829"/>
                      </a:cubicBezTo>
                      <a:cubicBezTo>
                        <a:pt x="1015615" y="342829"/>
                        <a:pt x="1012704" y="339495"/>
                        <a:pt x="1012704" y="335606"/>
                      </a:cubicBezTo>
                      <a:cubicBezTo>
                        <a:pt x="1012704" y="331716"/>
                        <a:pt x="1015615" y="328382"/>
                        <a:pt x="1019012" y="328382"/>
                      </a:cubicBezTo>
                      <a:close/>
                      <a:moveTo>
                        <a:pt x="999602" y="328382"/>
                      </a:moveTo>
                      <a:cubicBezTo>
                        <a:pt x="1002999" y="328382"/>
                        <a:pt x="1005910" y="331716"/>
                        <a:pt x="1005910" y="335606"/>
                      </a:cubicBezTo>
                      <a:cubicBezTo>
                        <a:pt x="1005910" y="339495"/>
                        <a:pt x="1002999" y="342829"/>
                        <a:pt x="999602" y="342829"/>
                      </a:cubicBezTo>
                      <a:cubicBezTo>
                        <a:pt x="996206" y="342829"/>
                        <a:pt x="993779" y="339495"/>
                        <a:pt x="993779" y="335606"/>
                      </a:cubicBezTo>
                      <a:cubicBezTo>
                        <a:pt x="993779" y="331716"/>
                        <a:pt x="996206" y="328382"/>
                        <a:pt x="999602" y="328382"/>
                      </a:cubicBezTo>
                      <a:close/>
                      <a:moveTo>
                        <a:pt x="980678" y="328382"/>
                      </a:moveTo>
                      <a:cubicBezTo>
                        <a:pt x="984074" y="328382"/>
                        <a:pt x="986986" y="331716"/>
                        <a:pt x="986986" y="335606"/>
                      </a:cubicBezTo>
                      <a:cubicBezTo>
                        <a:pt x="986986" y="339495"/>
                        <a:pt x="984074" y="342829"/>
                        <a:pt x="980678" y="342829"/>
                      </a:cubicBezTo>
                      <a:cubicBezTo>
                        <a:pt x="977281" y="342829"/>
                        <a:pt x="974370" y="339495"/>
                        <a:pt x="974370" y="335606"/>
                      </a:cubicBezTo>
                      <a:cubicBezTo>
                        <a:pt x="974370" y="331716"/>
                        <a:pt x="977281" y="328382"/>
                        <a:pt x="980678" y="328382"/>
                      </a:cubicBezTo>
                      <a:close/>
                      <a:moveTo>
                        <a:pt x="961268" y="328382"/>
                      </a:moveTo>
                      <a:cubicBezTo>
                        <a:pt x="964665" y="328382"/>
                        <a:pt x="967576" y="331716"/>
                        <a:pt x="967576" y="335606"/>
                      </a:cubicBezTo>
                      <a:cubicBezTo>
                        <a:pt x="967576" y="339495"/>
                        <a:pt x="964665" y="342829"/>
                        <a:pt x="961268" y="342829"/>
                      </a:cubicBezTo>
                      <a:cubicBezTo>
                        <a:pt x="957871" y="342829"/>
                        <a:pt x="955445" y="339495"/>
                        <a:pt x="955445" y="335606"/>
                      </a:cubicBezTo>
                      <a:cubicBezTo>
                        <a:pt x="955445" y="331716"/>
                        <a:pt x="957871" y="328382"/>
                        <a:pt x="961268" y="328382"/>
                      </a:cubicBezTo>
                      <a:close/>
                      <a:moveTo>
                        <a:pt x="942343" y="328382"/>
                      </a:moveTo>
                      <a:cubicBezTo>
                        <a:pt x="945740" y="328382"/>
                        <a:pt x="948652" y="331716"/>
                        <a:pt x="948652" y="335606"/>
                      </a:cubicBezTo>
                      <a:cubicBezTo>
                        <a:pt x="948652" y="339495"/>
                        <a:pt x="945740" y="342829"/>
                        <a:pt x="942343" y="342829"/>
                      </a:cubicBezTo>
                      <a:cubicBezTo>
                        <a:pt x="938947" y="342829"/>
                        <a:pt x="936035" y="339495"/>
                        <a:pt x="936035" y="335606"/>
                      </a:cubicBezTo>
                      <a:cubicBezTo>
                        <a:pt x="936035" y="331716"/>
                        <a:pt x="938947" y="328382"/>
                        <a:pt x="942343" y="328382"/>
                      </a:cubicBezTo>
                      <a:close/>
                      <a:moveTo>
                        <a:pt x="923419" y="328382"/>
                      </a:moveTo>
                      <a:cubicBezTo>
                        <a:pt x="926816" y="328382"/>
                        <a:pt x="929242" y="331716"/>
                        <a:pt x="929242" y="335606"/>
                      </a:cubicBezTo>
                      <a:cubicBezTo>
                        <a:pt x="929242" y="339495"/>
                        <a:pt x="926816" y="342829"/>
                        <a:pt x="923419" y="342829"/>
                      </a:cubicBezTo>
                      <a:cubicBezTo>
                        <a:pt x="920022" y="342829"/>
                        <a:pt x="917111" y="339495"/>
                        <a:pt x="917111" y="335606"/>
                      </a:cubicBezTo>
                      <a:cubicBezTo>
                        <a:pt x="917111" y="331716"/>
                        <a:pt x="920022" y="328382"/>
                        <a:pt x="923419" y="328382"/>
                      </a:cubicBezTo>
                      <a:close/>
                      <a:moveTo>
                        <a:pt x="904009" y="328382"/>
                      </a:moveTo>
                      <a:cubicBezTo>
                        <a:pt x="907406" y="328382"/>
                        <a:pt x="910317" y="331716"/>
                        <a:pt x="910317" y="335606"/>
                      </a:cubicBezTo>
                      <a:cubicBezTo>
                        <a:pt x="910317" y="339495"/>
                        <a:pt x="907406" y="342829"/>
                        <a:pt x="904009" y="342829"/>
                      </a:cubicBezTo>
                      <a:cubicBezTo>
                        <a:pt x="900613" y="342829"/>
                        <a:pt x="897701" y="339495"/>
                        <a:pt x="897701" y="335606"/>
                      </a:cubicBezTo>
                      <a:cubicBezTo>
                        <a:pt x="897701" y="331716"/>
                        <a:pt x="900613" y="328382"/>
                        <a:pt x="904009" y="328382"/>
                      </a:cubicBezTo>
                      <a:close/>
                      <a:moveTo>
                        <a:pt x="885085" y="328382"/>
                      </a:moveTo>
                      <a:cubicBezTo>
                        <a:pt x="888481" y="328382"/>
                        <a:pt x="890908" y="331716"/>
                        <a:pt x="890908" y="335606"/>
                      </a:cubicBezTo>
                      <a:cubicBezTo>
                        <a:pt x="890908" y="339495"/>
                        <a:pt x="888481" y="342829"/>
                        <a:pt x="885085" y="342829"/>
                      </a:cubicBezTo>
                      <a:cubicBezTo>
                        <a:pt x="881688" y="342829"/>
                        <a:pt x="878777" y="339495"/>
                        <a:pt x="878777" y="335606"/>
                      </a:cubicBezTo>
                      <a:cubicBezTo>
                        <a:pt x="878777" y="331716"/>
                        <a:pt x="881688" y="328382"/>
                        <a:pt x="885085" y="328382"/>
                      </a:cubicBezTo>
                      <a:close/>
                      <a:moveTo>
                        <a:pt x="865675" y="328382"/>
                      </a:moveTo>
                      <a:cubicBezTo>
                        <a:pt x="869072" y="328382"/>
                        <a:pt x="871983" y="331716"/>
                        <a:pt x="871983" y="335606"/>
                      </a:cubicBezTo>
                      <a:cubicBezTo>
                        <a:pt x="871983" y="339495"/>
                        <a:pt x="869072" y="342829"/>
                        <a:pt x="865675" y="342829"/>
                      </a:cubicBezTo>
                      <a:cubicBezTo>
                        <a:pt x="862278" y="342829"/>
                        <a:pt x="859852" y="339495"/>
                        <a:pt x="859852" y="335606"/>
                      </a:cubicBezTo>
                      <a:cubicBezTo>
                        <a:pt x="859852" y="331716"/>
                        <a:pt x="862278" y="328382"/>
                        <a:pt x="865675" y="328382"/>
                      </a:cubicBezTo>
                      <a:close/>
                      <a:moveTo>
                        <a:pt x="846750" y="328382"/>
                      </a:moveTo>
                      <a:cubicBezTo>
                        <a:pt x="850147" y="328382"/>
                        <a:pt x="853059" y="331716"/>
                        <a:pt x="853059" y="335606"/>
                      </a:cubicBezTo>
                      <a:cubicBezTo>
                        <a:pt x="853059" y="339495"/>
                        <a:pt x="850147" y="342829"/>
                        <a:pt x="846750" y="342829"/>
                      </a:cubicBezTo>
                      <a:cubicBezTo>
                        <a:pt x="843354" y="342829"/>
                        <a:pt x="840442" y="339495"/>
                        <a:pt x="840442" y="335606"/>
                      </a:cubicBezTo>
                      <a:cubicBezTo>
                        <a:pt x="840442" y="331716"/>
                        <a:pt x="843354" y="328382"/>
                        <a:pt x="846750" y="328382"/>
                      </a:cubicBezTo>
                      <a:close/>
                      <a:moveTo>
                        <a:pt x="827341" y="328382"/>
                      </a:moveTo>
                      <a:cubicBezTo>
                        <a:pt x="830737" y="328382"/>
                        <a:pt x="833649" y="331716"/>
                        <a:pt x="833649" y="335606"/>
                      </a:cubicBezTo>
                      <a:cubicBezTo>
                        <a:pt x="833649" y="339495"/>
                        <a:pt x="830737" y="342829"/>
                        <a:pt x="827341" y="342829"/>
                      </a:cubicBezTo>
                      <a:cubicBezTo>
                        <a:pt x="823944" y="342829"/>
                        <a:pt x="821518" y="339495"/>
                        <a:pt x="821518" y="335606"/>
                      </a:cubicBezTo>
                      <a:cubicBezTo>
                        <a:pt x="821518" y="331716"/>
                        <a:pt x="823944" y="328382"/>
                        <a:pt x="827341" y="328382"/>
                      </a:cubicBezTo>
                      <a:close/>
                      <a:moveTo>
                        <a:pt x="808416" y="328382"/>
                      </a:moveTo>
                      <a:cubicBezTo>
                        <a:pt x="811813" y="328382"/>
                        <a:pt x="814724" y="331716"/>
                        <a:pt x="814724" y="335606"/>
                      </a:cubicBezTo>
                      <a:cubicBezTo>
                        <a:pt x="814724" y="339495"/>
                        <a:pt x="811813" y="342829"/>
                        <a:pt x="808416" y="342829"/>
                      </a:cubicBezTo>
                      <a:cubicBezTo>
                        <a:pt x="805020" y="342829"/>
                        <a:pt x="802108" y="339495"/>
                        <a:pt x="802108" y="335606"/>
                      </a:cubicBezTo>
                      <a:cubicBezTo>
                        <a:pt x="802108" y="331716"/>
                        <a:pt x="805020" y="328382"/>
                        <a:pt x="808416" y="328382"/>
                      </a:cubicBezTo>
                      <a:close/>
                      <a:moveTo>
                        <a:pt x="540562" y="328382"/>
                      </a:moveTo>
                      <a:cubicBezTo>
                        <a:pt x="543958" y="328382"/>
                        <a:pt x="546870" y="331716"/>
                        <a:pt x="546870" y="335606"/>
                      </a:cubicBezTo>
                      <a:cubicBezTo>
                        <a:pt x="546870" y="339495"/>
                        <a:pt x="543958" y="342829"/>
                        <a:pt x="540562" y="342829"/>
                      </a:cubicBezTo>
                      <a:cubicBezTo>
                        <a:pt x="537165" y="342829"/>
                        <a:pt x="534254" y="339495"/>
                        <a:pt x="534254" y="335606"/>
                      </a:cubicBezTo>
                      <a:cubicBezTo>
                        <a:pt x="534254" y="331716"/>
                        <a:pt x="537165" y="328382"/>
                        <a:pt x="540562" y="328382"/>
                      </a:cubicBezTo>
                      <a:close/>
                      <a:moveTo>
                        <a:pt x="483303" y="328382"/>
                      </a:moveTo>
                      <a:cubicBezTo>
                        <a:pt x="486700" y="328382"/>
                        <a:pt x="489611" y="331716"/>
                        <a:pt x="489611" y="335606"/>
                      </a:cubicBezTo>
                      <a:cubicBezTo>
                        <a:pt x="489611" y="339495"/>
                        <a:pt x="486700" y="342829"/>
                        <a:pt x="483303" y="342829"/>
                      </a:cubicBezTo>
                      <a:cubicBezTo>
                        <a:pt x="479906" y="342829"/>
                        <a:pt x="476995" y="339495"/>
                        <a:pt x="476995" y="335606"/>
                      </a:cubicBezTo>
                      <a:cubicBezTo>
                        <a:pt x="476995" y="331716"/>
                        <a:pt x="479906" y="328382"/>
                        <a:pt x="483303" y="328382"/>
                      </a:cubicBezTo>
                      <a:close/>
                      <a:moveTo>
                        <a:pt x="463893" y="328382"/>
                      </a:moveTo>
                      <a:cubicBezTo>
                        <a:pt x="467290" y="328382"/>
                        <a:pt x="470201" y="331716"/>
                        <a:pt x="470201" y="335606"/>
                      </a:cubicBezTo>
                      <a:cubicBezTo>
                        <a:pt x="470201" y="339495"/>
                        <a:pt x="467290" y="342829"/>
                        <a:pt x="463893" y="342829"/>
                      </a:cubicBezTo>
                      <a:cubicBezTo>
                        <a:pt x="460497" y="342829"/>
                        <a:pt x="458070" y="339495"/>
                        <a:pt x="458070" y="335606"/>
                      </a:cubicBezTo>
                      <a:cubicBezTo>
                        <a:pt x="458070" y="331716"/>
                        <a:pt x="460497" y="328382"/>
                        <a:pt x="463893" y="328382"/>
                      </a:cubicBezTo>
                      <a:close/>
                      <a:moveTo>
                        <a:pt x="444969" y="328382"/>
                      </a:moveTo>
                      <a:cubicBezTo>
                        <a:pt x="448365" y="328382"/>
                        <a:pt x="451277" y="331716"/>
                        <a:pt x="451277" y="335606"/>
                      </a:cubicBezTo>
                      <a:cubicBezTo>
                        <a:pt x="451277" y="339495"/>
                        <a:pt x="448365" y="342829"/>
                        <a:pt x="444969" y="342829"/>
                      </a:cubicBezTo>
                      <a:cubicBezTo>
                        <a:pt x="441572" y="342829"/>
                        <a:pt x="438661" y="339495"/>
                        <a:pt x="438661" y="335606"/>
                      </a:cubicBezTo>
                      <a:cubicBezTo>
                        <a:pt x="438661" y="331716"/>
                        <a:pt x="441572" y="328382"/>
                        <a:pt x="444969" y="328382"/>
                      </a:cubicBezTo>
                      <a:close/>
                      <a:moveTo>
                        <a:pt x="426044" y="328382"/>
                      </a:moveTo>
                      <a:cubicBezTo>
                        <a:pt x="429441" y="328382"/>
                        <a:pt x="431867" y="331716"/>
                        <a:pt x="431867" y="335606"/>
                      </a:cubicBezTo>
                      <a:cubicBezTo>
                        <a:pt x="431867" y="339495"/>
                        <a:pt x="429441" y="342829"/>
                        <a:pt x="426044" y="342829"/>
                      </a:cubicBezTo>
                      <a:cubicBezTo>
                        <a:pt x="422647" y="342829"/>
                        <a:pt x="419736" y="339495"/>
                        <a:pt x="419736" y="335606"/>
                      </a:cubicBezTo>
                      <a:cubicBezTo>
                        <a:pt x="419736" y="331716"/>
                        <a:pt x="422647" y="328382"/>
                        <a:pt x="426044" y="328382"/>
                      </a:cubicBezTo>
                      <a:close/>
                      <a:moveTo>
                        <a:pt x="406634" y="328382"/>
                      </a:moveTo>
                      <a:cubicBezTo>
                        <a:pt x="410031" y="328382"/>
                        <a:pt x="412943" y="331716"/>
                        <a:pt x="412943" y="335606"/>
                      </a:cubicBezTo>
                      <a:cubicBezTo>
                        <a:pt x="412943" y="339495"/>
                        <a:pt x="410031" y="342829"/>
                        <a:pt x="406634" y="342829"/>
                      </a:cubicBezTo>
                      <a:cubicBezTo>
                        <a:pt x="403238" y="342829"/>
                        <a:pt x="400326" y="339495"/>
                        <a:pt x="400326" y="335606"/>
                      </a:cubicBezTo>
                      <a:cubicBezTo>
                        <a:pt x="400326" y="331716"/>
                        <a:pt x="403238" y="328382"/>
                        <a:pt x="406634" y="328382"/>
                      </a:cubicBezTo>
                      <a:close/>
                      <a:moveTo>
                        <a:pt x="368300" y="328382"/>
                      </a:moveTo>
                      <a:cubicBezTo>
                        <a:pt x="371697" y="328382"/>
                        <a:pt x="374608" y="331716"/>
                        <a:pt x="374608" y="335606"/>
                      </a:cubicBezTo>
                      <a:cubicBezTo>
                        <a:pt x="374608" y="339495"/>
                        <a:pt x="371697" y="342829"/>
                        <a:pt x="368300" y="342829"/>
                      </a:cubicBezTo>
                      <a:cubicBezTo>
                        <a:pt x="364903" y="342829"/>
                        <a:pt x="362477" y="339495"/>
                        <a:pt x="362477" y="335606"/>
                      </a:cubicBezTo>
                      <a:cubicBezTo>
                        <a:pt x="362477" y="331716"/>
                        <a:pt x="364903" y="328382"/>
                        <a:pt x="368300" y="328382"/>
                      </a:cubicBezTo>
                      <a:close/>
                      <a:moveTo>
                        <a:pt x="349376" y="328382"/>
                      </a:moveTo>
                      <a:cubicBezTo>
                        <a:pt x="352772" y="328382"/>
                        <a:pt x="355684" y="331716"/>
                        <a:pt x="355684" y="335606"/>
                      </a:cubicBezTo>
                      <a:cubicBezTo>
                        <a:pt x="355684" y="339495"/>
                        <a:pt x="352772" y="342829"/>
                        <a:pt x="349376" y="342829"/>
                      </a:cubicBezTo>
                      <a:cubicBezTo>
                        <a:pt x="345979" y="342829"/>
                        <a:pt x="343068" y="339495"/>
                        <a:pt x="343068" y="335606"/>
                      </a:cubicBezTo>
                      <a:cubicBezTo>
                        <a:pt x="343068" y="331716"/>
                        <a:pt x="345979" y="328382"/>
                        <a:pt x="349376" y="328382"/>
                      </a:cubicBezTo>
                      <a:close/>
                      <a:moveTo>
                        <a:pt x="329966" y="328382"/>
                      </a:moveTo>
                      <a:cubicBezTo>
                        <a:pt x="333363" y="328382"/>
                        <a:pt x="336274" y="331716"/>
                        <a:pt x="336274" y="335606"/>
                      </a:cubicBezTo>
                      <a:cubicBezTo>
                        <a:pt x="336274" y="339495"/>
                        <a:pt x="333363" y="342829"/>
                        <a:pt x="329966" y="342829"/>
                      </a:cubicBezTo>
                      <a:cubicBezTo>
                        <a:pt x="326569" y="342829"/>
                        <a:pt x="324143" y="339495"/>
                        <a:pt x="324143" y="335606"/>
                      </a:cubicBezTo>
                      <a:cubicBezTo>
                        <a:pt x="324143" y="331716"/>
                        <a:pt x="326569" y="328382"/>
                        <a:pt x="329966" y="328382"/>
                      </a:cubicBezTo>
                      <a:close/>
                      <a:moveTo>
                        <a:pt x="311041" y="328382"/>
                      </a:moveTo>
                      <a:cubicBezTo>
                        <a:pt x="314438" y="328382"/>
                        <a:pt x="317350" y="331716"/>
                        <a:pt x="317350" y="335606"/>
                      </a:cubicBezTo>
                      <a:cubicBezTo>
                        <a:pt x="317350" y="339495"/>
                        <a:pt x="314438" y="342829"/>
                        <a:pt x="311041" y="342829"/>
                      </a:cubicBezTo>
                      <a:cubicBezTo>
                        <a:pt x="307645" y="342829"/>
                        <a:pt x="304733" y="339495"/>
                        <a:pt x="304733" y="335606"/>
                      </a:cubicBezTo>
                      <a:cubicBezTo>
                        <a:pt x="304733" y="331716"/>
                        <a:pt x="307645" y="328382"/>
                        <a:pt x="311041" y="328382"/>
                      </a:cubicBezTo>
                      <a:close/>
                      <a:moveTo>
                        <a:pt x="292117" y="328382"/>
                      </a:moveTo>
                      <a:cubicBezTo>
                        <a:pt x="295514" y="328382"/>
                        <a:pt x="297940" y="331716"/>
                        <a:pt x="297940" y="335606"/>
                      </a:cubicBezTo>
                      <a:cubicBezTo>
                        <a:pt x="297940" y="339495"/>
                        <a:pt x="295514" y="342829"/>
                        <a:pt x="292117" y="342829"/>
                      </a:cubicBezTo>
                      <a:cubicBezTo>
                        <a:pt x="288720" y="342829"/>
                        <a:pt x="285809" y="339495"/>
                        <a:pt x="285809" y="335606"/>
                      </a:cubicBezTo>
                      <a:cubicBezTo>
                        <a:pt x="285809" y="331716"/>
                        <a:pt x="288720" y="328382"/>
                        <a:pt x="292117" y="328382"/>
                      </a:cubicBezTo>
                      <a:close/>
                      <a:moveTo>
                        <a:pt x="272707" y="328382"/>
                      </a:moveTo>
                      <a:cubicBezTo>
                        <a:pt x="276104" y="328382"/>
                        <a:pt x="279015" y="331716"/>
                        <a:pt x="279015" y="335606"/>
                      </a:cubicBezTo>
                      <a:cubicBezTo>
                        <a:pt x="279015" y="339495"/>
                        <a:pt x="276104" y="342829"/>
                        <a:pt x="272707" y="342829"/>
                      </a:cubicBezTo>
                      <a:cubicBezTo>
                        <a:pt x="269310" y="342829"/>
                        <a:pt x="266399" y="339495"/>
                        <a:pt x="266399" y="335606"/>
                      </a:cubicBezTo>
                      <a:cubicBezTo>
                        <a:pt x="266399" y="331716"/>
                        <a:pt x="269310" y="328382"/>
                        <a:pt x="272707" y="328382"/>
                      </a:cubicBezTo>
                      <a:close/>
                      <a:moveTo>
                        <a:pt x="253783" y="328382"/>
                      </a:moveTo>
                      <a:cubicBezTo>
                        <a:pt x="257179" y="328382"/>
                        <a:pt x="259606" y="331716"/>
                        <a:pt x="259606" y="335606"/>
                      </a:cubicBezTo>
                      <a:cubicBezTo>
                        <a:pt x="259606" y="339495"/>
                        <a:pt x="257179" y="342829"/>
                        <a:pt x="253783" y="342829"/>
                      </a:cubicBezTo>
                      <a:cubicBezTo>
                        <a:pt x="250386" y="342829"/>
                        <a:pt x="247475" y="339495"/>
                        <a:pt x="247475" y="335606"/>
                      </a:cubicBezTo>
                      <a:cubicBezTo>
                        <a:pt x="247475" y="331716"/>
                        <a:pt x="250386" y="328382"/>
                        <a:pt x="253783" y="328382"/>
                      </a:cubicBezTo>
                      <a:close/>
                      <a:moveTo>
                        <a:pt x="234373" y="328382"/>
                      </a:moveTo>
                      <a:cubicBezTo>
                        <a:pt x="237770" y="328382"/>
                        <a:pt x="240681" y="331716"/>
                        <a:pt x="240681" y="335606"/>
                      </a:cubicBezTo>
                      <a:cubicBezTo>
                        <a:pt x="240681" y="339495"/>
                        <a:pt x="237770" y="342829"/>
                        <a:pt x="234373" y="342829"/>
                      </a:cubicBezTo>
                      <a:cubicBezTo>
                        <a:pt x="230976" y="342829"/>
                        <a:pt x="228550" y="339495"/>
                        <a:pt x="228550" y="335606"/>
                      </a:cubicBezTo>
                      <a:cubicBezTo>
                        <a:pt x="228550" y="331716"/>
                        <a:pt x="230976" y="328382"/>
                        <a:pt x="234373" y="328382"/>
                      </a:cubicBezTo>
                      <a:close/>
                      <a:moveTo>
                        <a:pt x="215448" y="328382"/>
                      </a:moveTo>
                      <a:cubicBezTo>
                        <a:pt x="218845" y="328382"/>
                        <a:pt x="221757" y="331716"/>
                        <a:pt x="221757" y="335606"/>
                      </a:cubicBezTo>
                      <a:cubicBezTo>
                        <a:pt x="221757" y="339495"/>
                        <a:pt x="218845" y="342829"/>
                        <a:pt x="215448" y="342829"/>
                      </a:cubicBezTo>
                      <a:cubicBezTo>
                        <a:pt x="212052" y="342829"/>
                        <a:pt x="209140" y="339495"/>
                        <a:pt x="209140" y="335606"/>
                      </a:cubicBezTo>
                      <a:cubicBezTo>
                        <a:pt x="209140" y="331716"/>
                        <a:pt x="212052" y="328382"/>
                        <a:pt x="215448" y="328382"/>
                      </a:cubicBezTo>
                      <a:close/>
                      <a:moveTo>
                        <a:pt x="1191273" y="306712"/>
                      </a:moveTo>
                      <a:cubicBezTo>
                        <a:pt x="1194670" y="306712"/>
                        <a:pt x="1197096" y="310046"/>
                        <a:pt x="1197096" y="313936"/>
                      </a:cubicBezTo>
                      <a:cubicBezTo>
                        <a:pt x="1197096" y="317825"/>
                        <a:pt x="1194670" y="320603"/>
                        <a:pt x="1191273" y="320603"/>
                      </a:cubicBezTo>
                      <a:cubicBezTo>
                        <a:pt x="1187392" y="320603"/>
                        <a:pt x="1184965" y="317825"/>
                        <a:pt x="1184965" y="313936"/>
                      </a:cubicBezTo>
                      <a:cubicBezTo>
                        <a:pt x="1184965" y="310046"/>
                        <a:pt x="1187392" y="306712"/>
                        <a:pt x="1191273" y="306712"/>
                      </a:cubicBezTo>
                      <a:close/>
                      <a:moveTo>
                        <a:pt x="1171864" y="306712"/>
                      </a:moveTo>
                      <a:cubicBezTo>
                        <a:pt x="1175260" y="306712"/>
                        <a:pt x="1178172" y="310046"/>
                        <a:pt x="1178172" y="313936"/>
                      </a:cubicBezTo>
                      <a:cubicBezTo>
                        <a:pt x="1178172" y="317825"/>
                        <a:pt x="1175260" y="320603"/>
                        <a:pt x="1171864" y="320603"/>
                      </a:cubicBezTo>
                      <a:cubicBezTo>
                        <a:pt x="1168467" y="320603"/>
                        <a:pt x="1165556" y="317825"/>
                        <a:pt x="1165556" y="313936"/>
                      </a:cubicBezTo>
                      <a:cubicBezTo>
                        <a:pt x="1165556" y="310046"/>
                        <a:pt x="1168467" y="306712"/>
                        <a:pt x="1171864" y="306712"/>
                      </a:cubicBezTo>
                      <a:close/>
                      <a:moveTo>
                        <a:pt x="1152939" y="306712"/>
                      </a:moveTo>
                      <a:cubicBezTo>
                        <a:pt x="1156336" y="306712"/>
                        <a:pt x="1158762" y="310046"/>
                        <a:pt x="1158762" y="313936"/>
                      </a:cubicBezTo>
                      <a:cubicBezTo>
                        <a:pt x="1158762" y="317825"/>
                        <a:pt x="1156336" y="320603"/>
                        <a:pt x="1152939" y="320603"/>
                      </a:cubicBezTo>
                      <a:cubicBezTo>
                        <a:pt x="1149543" y="320603"/>
                        <a:pt x="1146631" y="317825"/>
                        <a:pt x="1146631" y="313936"/>
                      </a:cubicBezTo>
                      <a:cubicBezTo>
                        <a:pt x="1146631" y="310046"/>
                        <a:pt x="1149543" y="306712"/>
                        <a:pt x="1152939" y="306712"/>
                      </a:cubicBezTo>
                      <a:close/>
                      <a:moveTo>
                        <a:pt x="1133529" y="306712"/>
                      </a:moveTo>
                      <a:cubicBezTo>
                        <a:pt x="1136926" y="306712"/>
                        <a:pt x="1139838" y="310046"/>
                        <a:pt x="1139838" y="313936"/>
                      </a:cubicBezTo>
                      <a:cubicBezTo>
                        <a:pt x="1139838" y="317825"/>
                        <a:pt x="1136926" y="320603"/>
                        <a:pt x="1133529" y="320603"/>
                      </a:cubicBezTo>
                      <a:cubicBezTo>
                        <a:pt x="1130133" y="320603"/>
                        <a:pt x="1127221" y="317825"/>
                        <a:pt x="1127221" y="313936"/>
                      </a:cubicBezTo>
                      <a:cubicBezTo>
                        <a:pt x="1127221" y="310046"/>
                        <a:pt x="1130133" y="306712"/>
                        <a:pt x="1133529" y="306712"/>
                      </a:cubicBezTo>
                      <a:close/>
                      <a:moveTo>
                        <a:pt x="1114605" y="306712"/>
                      </a:moveTo>
                      <a:cubicBezTo>
                        <a:pt x="1118002" y="306712"/>
                        <a:pt x="1120913" y="310046"/>
                        <a:pt x="1120913" y="313936"/>
                      </a:cubicBezTo>
                      <a:cubicBezTo>
                        <a:pt x="1120913" y="317825"/>
                        <a:pt x="1118002" y="320603"/>
                        <a:pt x="1114605" y="320603"/>
                      </a:cubicBezTo>
                      <a:cubicBezTo>
                        <a:pt x="1111208" y="320603"/>
                        <a:pt x="1108297" y="317825"/>
                        <a:pt x="1108297" y="313936"/>
                      </a:cubicBezTo>
                      <a:cubicBezTo>
                        <a:pt x="1108297" y="310046"/>
                        <a:pt x="1111208" y="306712"/>
                        <a:pt x="1114605" y="306712"/>
                      </a:cubicBezTo>
                      <a:close/>
                      <a:moveTo>
                        <a:pt x="1095195" y="306712"/>
                      </a:moveTo>
                      <a:cubicBezTo>
                        <a:pt x="1098592" y="306712"/>
                        <a:pt x="1101503" y="310046"/>
                        <a:pt x="1101503" y="313936"/>
                      </a:cubicBezTo>
                      <a:cubicBezTo>
                        <a:pt x="1101503" y="317825"/>
                        <a:pt x="1098592" y="320603"/>
                        <a:pt x="1095195" y="320603"/>
                      </a:cubicBezTo>
                      <a:cubicBezTo>
                        <a:pt x="1091799" y="320603"/>
                        <a:pt x="1089372" y="317825"/>
                        <a:pt x="1089372" y="313936"/>
                      </a:cubicBezTo>
                      <a:cubicBezTo>
                        <a:pt x="1089372" y="310046"/>
                        <a:pt x="1091799" y="306712"/>
                        <a:pt x="1095195" y="306712"/>
                      </a:cubicBezTo>
                      <a:close/>
                      <a:moveTo>
                        <a:pt x="1076271" y="306712"/>
                      </a:moveTo>
                      <a:cubicBezTo>
                        <a:pt x="1079667" y="306712"/>
                        <a:pt x="1082579" y="310046"/>
                        <a:pt x="1082579" y="313936"/>
                      </a:cubicBezTo>
                      <a:cubicBezTo>
                        <a:pt x="1082579" y="317825"/>
                        <a:pt x="1079667" y="320603"/>
                        <a:pt x="1076271" y="320603"/>
                      </a:cubicBezTo>
                      <a:cubicBezTo>
                        <a:pt x="1072874" y="320603"/>
                        <a:pt x="1069963" y="317825"/>
                        <a:pt x="1069963" y="313936"/>
                      </a:cubicBezTo>
                      <a:cubicBezTo>
                        <a:pt x="1069963" y="310046"/>
                        <a:pt x="1072874" y="306712"/>
                        <a:pt x="1076271" y="306712"/>
                      </a:cubicBezTo>
                      <a:close/>
                      <a:moveTo>
                        <a:pt x="1057346" y="306712"/>
                      </a:moveTo>
                      <a:cubicBezTo>
                        <a:pt x="1060743" y="306712"/>
                        <a:pt x="1063169" y="310046"/>
                        <a:pt x="1063169" y="313936"/>
                      </a:cubicBezTo>
                      <a:cubicBezTo>
                        <a:pt x="1063169" y="317825"/>
                        <a:pt x="1060743" y="320603"/>
                        <a:pt x="1057346" y="320603"/>
                      </a:cubicBezTo>
                      <a:cubicBezTo>
                        <a:pt x="1053464" y="320603"/>
                        <a:pt x="1051038" y="317825"/>
                        <a:pt x="1051038" y="313936"/>
                      </a:cubicBezTo>
                      <a:cubicBezTo>
                        <a:pt x="1051038" y="310046"/>
                        <a:pt x="1053464" y="306712"/>
                        <a:pt x="1057346" y="306712"/>
                      </a:cubicBezTo>
                      <a:close/>
                      <a:moveTo>
                        <a:pt x="1037936" y="306712"/>
                      </a:moveTo>
                      <a:cubicBezTo>
                        <a:pt x="1041333" y="306712"/>
                        <a:pt x="1044245" y="310046"/>
                        <a:pt x="1044245" y="313936"/>
                      </a:cubicBezTo>
                      <a:cubicBezTo>
                        <a:pt x="1044245" y="317825"/>
                        <a:pt x="1041333" y="320603"/>
                        <a:pt x="1037936" y="320603"/>
                      </a:cubicBezTo>
                      <a:cubicBezTo>
                        <a:pt x="1034540" y="320603"/>
                        <a:pt x="1031628" y="317825"/>
                        <a:pt x="1031628" y="313936"/>
                      </a:cubicBezTo>
                      <a:cubicBezTo>
                        <a:pt x="1031628" y="310046"/>
                        <a:pt x="1034540" y="306712"/>
                        <a:pt x="1037936" y="306712"/>
                      </a:cubicBezTo>
                      <a:close/>
                      <a:moveTo>
                        <a:pt x="1019012" y="306712"/>
                      </a:moveTo>
                      <a:cubicBezTo>
                        <a:pt x="1022409" y="306712"/>
                        <a:pt x="1024835" y="310046"/>
                        <a:pt x="1024835" y="313936"/>
                      </a:cubicBezTo>
                      <a:cubicBezTo>
                        <a:pt x="1024835" y="317825"/>
                        <a:pt x="1022409" y="320603"/>
                        <a:pt x="1019012" y="320603"/>
                      </a:cubicBezTo>
                      <a:cubicBezTo>
                        <a:pt x="1015615" y="320603"/>
                        <a:pt x="1012704" y="317825"/>
                        <a:pt x="1012704" y="313936"/>
                      </a:cubicBezTo>
                      <a:cubicBezTo>
                        <a:pt x="1012704" y="310046"/>
                        <a:pt x="1015615" y="306712"/>
                        <a:pt x="1019012" y="306712"/>
                      </a:cubicBezTo>
                      <a:close/>
                      <a:moveTo>
                        <a:pt x="999602" y="306712"/>
                      </a:moveTo>
                      <a:cubicBezTo>
                        <a:pt x="1002999" y="306712"/>
                        <a:pt x="1005910" y="310046"/>
                        <a:pt x="1005910" y="313936"/>
                      </a:cubicBezTo>
                      <a:cubicBezTo>
                        <a:pt x="1005910" y="317825"/>
                        <a:pt x="1002999" y="320603"/>
                        <a:pt x="999602" y="320603"/>
                      </a:cubicBezTo>
                      <a:cubicBezTo>
                        <a:pt x="996206" y="320603"/>
                        <a:pt x="993779" y="317825"/>
                        <a:pt x="993779" y="313936"/>
                      </a:cubicBezTo>
                      <a:cubicBezTo>
                        <a:pt x="993779" y="310046"/>
                        <a:pt x="996206" y="306712"/>
                        <a:pt x="999602" y="306712"/>
                      </a:cubicBezTo>
                      <a:close/>
                      <a:moveTo>
                        <a:pt x="980678" y="306712"/>
                      </a:moveTo>
                      <a:cubicBezTo>
                        <a:pt x="984074" y="306712"/>
                        <a:pt x="986986" y="310046"/>
                        <a:pt x="986986" y="313936"/>
                      </a:cubicBezTo>
                      <a:cubicBezTo>
                        <a:pt x="986986" y="317825"/>
                        <a:pt x="984074" y="320603"/>
                        <a:pt x="980678" y="320603"/>
                      </a:cubicBezTo>
                      <a:cubicBezTo>
                        <a:pt x="977281" y="320603"/>
                        <a:pt x="974370" y="317825"/>
                        <a:pt x="974370" y="313936"/>
                      </a:cubicBezTo>
                      <a:cubicBezTo>
                        <a:pt x="974370" y="310046"/>
                        <a:pt x="977281" y="306712"/>
                        <a:pt x="980678" y="306712"/>
                      </a:cubicBezTo>
                      <a:close/>
                      <a:moveTo>
                        <a:pt x="961268" y="306712"/>
                      </a:moveTo>
                      <a:cubicBezTo>
                        <a:pt x="964665" y="306712"/>
                        <a:pt x="967576" y="310046"/>
                        <a:pt x="967576" y="313936"/>
                      </a:cubicBezTo>
                      <a:cubicBezTo>
                        <a:pt x="967576" y="317825"/>
                        <a:pt x="964665" y="320603"/>
                        <a:pt x="961268" y="320603"/>
                      </a:cubicBezTo>
                      <a:cubicBezTo>
                        <a:pt x="957871" y="320603"/>
                        <a:pt x="955445" y="317825"/>
                        <a:pt x="955445" y="313936"/>
                      </a:cubicBezTo>
                      <a:cubicBezTo>
                        <a:pt x="955445" y="310046"/>
                        <a:pt x="957871" y="306712"/>
                        <a:pt x="961268" y="306712"/>
                      </a:cubicBezTo>
                      <a:close/>
                      <a:moveTo>
                        <a:pt x="942343" y="306712"/>
                      </a:moveTo>
                      <a:cubicBezTo>
                        <a:pt x="945740" y="306712"/>
                        <a:pt x="948652" y="310046"/>
                        <a:pt x="948652" y="313936"/>
                      </a:cubicBezTo>
                      <a:cubicBezTo>
                        <a:pt x="948652" y="317825"/>
                        <a:pt x="945740" y="320603"/>
                        <a:pt x="942343" y="320603"/>
                      </a:cubicBezTo>
                      <a:cubicBezTo>
                        <a:pt x="938947" y="320603"/>
                        <a:pt x="936035" y="317825"/>
                        <a:pt x="936035" y="313936"/>
                      </a:cubicBezTo>
                      <a:cubicBezTo>
                        <a:pt x="936035" y="310046"/>
                        <a:pt x="938947" y="306712"/>
                        <a:pt x="942343" y="306712"/>
                      </a:cubicBezTo>
                      <a:close/>
                      <a:moveTo>
                        <a:pt x="923419" y="306712"/>
                      </a:moveTo>
                      <a:cubicBezTo>
                        <a:pt x="926816" y="306712"/>
                        <a:pt x="929242" y="310046"/>
                        <a:pt x="929242" y="313936"/>
                      </a:cubicBezTo>
                      <a:cubicBezTo>
                        <a:pt x="929242" y="317825"/>
                        <a:pt x="926816" y="320603"/>
                        <a:pt x="923419" y="320603"/>
                      </a:cubicBezTo>
                      <a:cubicBezTo>
                        <a:pt x="920022" y="320603"/>
                        <a:pt x="917111" y="317825"/>
                        <a:pt x="917111" y="313936"/>
                      </a:cubicBezTo>
                      <a:cubicBezTo>
                        <a:pt x="917111" y="310046"/>
                        <a:pt x="920022" y="306712"/>
                        <a:pt x="923419" y="306712"/>
                      </a:cubicBezTo>
                      <a:close/>
                      <a:moveTo>
                        <a:pt x="904009" y="306712"/>
                      </a:moveTo>
                      <a:cubicBezTo>
                        <a:pt x="907406" y="306712"/>
                        <a:pt x="910317" y="310046"/>
                        <a:pt x="910317" y="313936"/>
                      </a:cubicBezTo>
                      <a:cubicBezTo>
                        <a:pt x="910317" y="317825"/>
                        <a:pt x="907406" y="320603"/>
                        <a:pt x="904009" y="320603"/>
                      </a:cubicBezTo>
                      <a:cubicBezTo>
                        <a:pt x="900613" y="320603"/>
                        <a:pt x="897701" y="317825"/>
                        <a:pt x="897701" y="313936"/>
                      </a:cubicBezTo>
                      <a:cubicBezTo>
                        <a:pt x="897701" y="310046"/>
                        <a:pt x="900613" y="306712"/>
                        <a:pt x="904009" y="306712"/>
                      </a:cubicBezTo>
                      <a:close/>
                      <a:moveTo>
                        <a:pt x="885085" y="306712"/>
                      </a:moveTo>
                      <a:cubicBezTo>
                        <a:pt x="888481" y="306712"/>
                        <a:pt x="890908" y="310046"/>
                        <a:pt x="890908" y="313936"/>
                      </a:cubicBezTo>
                      <a:cubicBezTo>
                        <a:pt x="890908" y="317825"/>
                        <a:pt x="888481" y="320603"/>
                        <a:pt x="885085" y="320603"/>
                      </a:cubicBezTo>
                      <a:cubicBezTo>
                        <a:pt x="881688" y="320603"/>
                        <a:pt x="878777" y="317825"/>
                        <a:pt x="878777" y="313936"/>
                      </a:cubicBezTo>
                      <a:cubicBezTo>
                        <a:pt x="878777" y="310046"/>
                        <a:pt x="881688" y="306712"/>
                        <a:pt x="885085" y="306712"/>
                      </a:cubicBezTo>
                      <a:close/>
                      <a:moveTo>
                        <a:pt x="865675" y="306712"/>
                      </a:moveTo>
                      <a:cubicBezTo>
                        <a:pt x="869072" y="306712"/>
                        <a:pt x="871983" y="310046"/>
                        <a:pt x="871983" y="313936"/>
                      </a:cubicBezTo>
                      <a:cubicBezTo>
                        <a:pt x="871983" y="317825"/>
                        <a:pt x="869072" y="320603"/>
                        <a:pt x="865675" y="320603"/>
                      </a:cubicBezTo>
                      <a:cubicBezTo>
                        <a:pt x="862278" y="320603"/>
                        <a:pt x="859852" y="317825"/>
                        <a:pt x="859852" y="313936"/>
                      </a:cubicBezTo>
                      <a:cubicBezTo>
                        <a:pt x="859852" y="310046"/>
                        <a:pt x="862278" y="306712"/>
                        <a:pt x="865675" y="306712"/>
                      </a:cubicBezTo>
                      <a:close/>
                      <a:moveTo>
                        <a:pt x="846750" y="306712"/>
                      </a:moveTo>
                      <a:cubicBezTo>
                        <a:pt x="850147" y="306712"/>
                        <a:pt x="853059" y="310046"/>
                        <a:pt x="853059" y="313936"/>
                      </a:cubicBezTo>
                      <a:cubicBezTo>
                        <a:pt x="853059" y="317825"/>
                        <a:pt x="850147" y="320603"/>
                        <a:pt x="846750" y="320603"/>
                      </a:cubicBezTo>
                      <a:cubicBezTo>
                        <a:pt x="843354" y="320603"/>
                        <a:pt x="840442" y="317825"/>
                        <a:pt x="840442" y="313936"/>
                      </a:cubicBezTo>
                      <a:cubicBezTo>
                        <a:pt x="840442" y="310046"/>
                        <a:pt x="843354" y="306712"/>
                        <a:pt x="846750" y="306712"/>
                      </a:cubicBezTo>
                      <a:close/>
                      <a:moveTo>
                        <a:pt x="808416" y="306712"/>
                      </a:moveTo>
                      <a:cubicBezTo>
                        <a:pt x="811813" y="306712"/>
                        <a:pt x="814724" y="310046"/>
                        <a:pt x="814724" y="313936"/>
                      </a:cubicBezTo>
                      <a:cubicBezTo>
                        <a:pt x="814724" y="317825"/>
                        <a:pt x="811813" y="320603"/>
                        <a:pt x="808416" y="320603"/>
                      </a:cubicBezTo>
                      <a:cubicBezTo>
                        <a:pt x="805020" y="320603"/>
                        <a:pt x="802108" y="317825"/>
                        <a:pt x="802108" y="313936"/>
                      </a:cubicBezTo>
                      <a:cubicBezTo>
                        <a:pt x="802108" y="310046"/>
                        <a:pt x="805020" y="306712"/>
                        <a:pt x="808416" y="306712"/>
                      </a:cubicBezTo>
                      <a:close/>
                      <a:moveTo>
                        <a:pt x="521637" y="306712"/>
                      </a:moveTo>
                      <a:cubicBezTo>
                        <a:pt x="525034" y="306712"/>
                        <a:pt x="527460" y="310046"/>
                        <a:pt x="527460" y="313936"/>
                      </a:cubicBezTo>
                      <a:cubicBezTo>
                        <a:pt x="527460" y="317825"/>
                        <a:pt x="525034" y="320603"/>
                        <a:pt x="521637" y="320603"/>
                      </a:cubicBezTo>
                      <a:cubicBezTo>
                        <a:pt x="518241" y="320603"/>
                        <a:pt x="515329" y="317825"/>
                        <a:pt x="515329" y="313936"/>
                      </a:cubicBezTo>
                      <a:cubicBezTo>
                        <a:pt x="515329" y="310046"/>
                        <a:pt x="518241" y="306712"/>
                        <a:pt x="521637" y="306712"/>
                      </a:cubicBezTo>
                      <a:close/>
                      <a:moveTo>
                        <a:pt x="502227" y="306712"/>
                      </a:moveTo>
                      <a:cubicBezTo>
                        <a:pt x="505624" y="306712"/>
                        <a:pt x="508536" y="310046"/>
                        <a:pt x="508536" y="313936"/>
                      </a:cubicBezTo>
                      <a:cubicBezTo>
                        <a:pt x="508536" y="317825"/>
                        <a:pt x="505624" y="320603"/>
                        <a:pt x="502227" y="320603"/>
                      </a:cubicBezTo>
                      <a:cubicBezTo>
                        <a:pt x="498831" y="320603"/>
                        <a:pt x="495919" y="317825"/>
                        <a:pt x="495919" y="313936"/>
                      </a:cubicBezTo>
                      <a:cubicBezTo>
                        <a:pt x="495919" y="310046"/>
                        <a:pt x="498831" y="306712"/>
                        <a:pt x="502227" y="306712"/>
                      </a:cubicBezTo>
                      <a:close/>
                      <a:moveTo>
                        <a:pt x="483303" y="306712"/>
                      </a:moveTo>
                      <a:cubicBezTo>
                        <a:pt x="486700" y="306712"/>
                        <a:pt x="489611" y="310046"/>
                        <a:pt x="489611" y="313936"/>
                      </a:cubicBezTo>
                      <a:cubicBezTo>
                        <a:pt x="489611" y="317825"/>
                        <a:pt x="486700" y="320603"/>
                        <a:pt x="483303" y="320603"/>
                      </a:cubicBezTo>
                      <a:cubicBezTo>
                        <a:pt x="479906" y="320603"/>
                        <a:pt x="476995" y="317825"/>
                        <a:pt x="476995" y="313936"/>
                      </a:cubicBezTo>
                      <a:cubicBezTo>
                        <a:pt x="476995" y="310046"/>
                        <a:pt x="479906" y="306712"/>
                        <a:pt x="483303" y="306712"/>
                      </a:cubicBezTo>
                      <a:close/>
                      <a:moveTo>
                        <a:pt x="463893" y="306712"/>
                      </a:moveTo>
                      <a:cubicBezTo>
                        <a:pt x="467290" y="306712"/>
                        <a:pt x="470201" y="310046"/>
                        <a:pt x="470201" y="313936"/>
                      </a:cubicBezTo>
                      <a:cubicBezTo>
                        <a:pt x="470201" y="317825"/>
                        <a:pt x="467290" y="320603"/>
                        <a:pt x="463893" y="320603"/>
                      </a:cubicBezTo>
                      <a:cubicBezTo>
                        <a:pt x="460497" y="320603"/>
                        <a:pt x="458070" y="317825"/>
                        <a:pt x="458070" y="313936"/>
                      </a:cubicBezTo>
                      <a:cubicBezTo>
                        <a:pt x="458070" y="310046"/>
                        <a:pt x="460497" y="306712"/>
                        <a:pt x="463893" y="306712"/>
                      </a:cubicBezTo>
                      <a:close/>
                      <a:moveTo>
                        <a:pt x="444969" y="306712"/>
                      </a:moveTo>
                      <a:cubicBezTo>
                        <a:pt x="448365" y="306712"/>
                        <a:pt x="451277" y="310046"/>
                        <a:pt x="451277" y="313936"/>
                      </a:cubicBezTo>
                      <a:cubicBezTo>
                        <a:pt x="451277" y="317825"/>
                        <a:pt x="448365" y="320603"/>
                        <a:pt x="444969" y="320603"/>
                      </a:cubicBezTo>
                      <a:cubicBezTo>
                        <a:pt x="441572" y="320603"/>
                        <a:pt x="438661" y="317825"/>
                        <a:pt x="438661" y="313936"/>
                      </a:cubicBezTo>
                      <a:cubicBezTo>
                        <a:pt x="438661" y="310046"/>
                        <a:pt x="441572" y="306712"/>
                        <a:pt x="444969" y="306712"/>
                      </a:cubicBezTo>
                      <a:close/>
                      <a:moveTo>
                        <a:pt x="426044" y="306712"/>
                      </a:moveTo>
                      <a:cubicBezTo>
                        <a:pt x="429441" y="306712"/>
                        <a:pt x="431867" y="310046"/>
                        <a:pt x="431867" y="313936"/>
                      </a:cubicBezTo>
                      <a:cubicBezTo>
                        <a:pt x="431867" y="317825"/>
                        <a:pt x="429441" y="320603"/>
                        <a:pt x="426044" y="320603"/>
                      </a:cubicBezTo>
                      <a:cubicBezTo>
                        <a:pt x="422647" y="320603"/>
                        <a:pt x="419736" y="317825"/>
                        <a:pt x="419736" y="313936"/>
                      </a:cubicBezTo>
                      <a:cubicBezTo>
                        <a:pt x="419736" y="310046"/>
                        <a:pt x="422647" y="306712"/>
                        <a:pt x="426044" y="306712"/>
                      </a:cubicBezTo>
                      <a:close/>
                      <a:moveTo>
                        <a:pt x="406634" y="306712"/>
                      </a:moveTo>
                      <a:cubicBezTo>
                        <a:pt x="410031" y="306712"/>
                        <a:pt x="412943" y="310046"/>
                        <a:pt x="412943" y="313936"/>
                      </a:cubicBezTo>
                      <a:cubicBezTo>
                        <a:pt x="412943" y="317825"/>
                        <a:pt x="410031" y="320603"/>
                        <a:pt x="406634" y="320603"/>
                      </a:cubicBezTo>
                      <a:cubicBezTo>
                        <a:pt x="403238" y="320603"/>
                        <a:pt x="400326" y="317825"/>
                        <a:pt x="400326" y="313936"/>
                      </a:cubicBezTo>
                      <a:cubicBezTo>
                        <a:pt x="400326" y="310046"/>
                        <a:pt x="403238" y="306712"/>
                        <a:pt x="406634" y="306712"/>
                      </a:cubicBezTo>
                      <a:close/>
                      <a:moveTo>
                        <a:pt x="387710" y="306712"/>
                      </a:moveTo>
                      <a:cubicBezTo>
                        <a:pt x="391107" y="306712"/>
                        <a:pt x="393533" y="310046"/>
                        <a:pt x="393533" y="313936"/>
                      </a:cubicBezTo>
                      <a:cubicBezTo>
                        <a:pt x="393533" y="317825"/>
                        <a:pt x="391107" y="320603"/>
                        <a:pt x="387710" y="320603"/>
                      </a:cubicBezTo>
                      <a:cubicBezTo>
                        <a:pt x="384313" y="320603"/>
                        <a:pt x="381402" y="317825"/>
                        <a:pt x="381402" y="313936"/>
                      </a:cubicBezTo>
                      <a:cubicBezTo>
                        <a:pt x="381402" y="310046"/>
                        <a:pt x="384313" y="306712"/>
                        <a:pt x="387710" y="306712"/>
                      </a:cubicBezTo>
                      <a:close/>
                      <a:moveTo>
                        <a:pt x="368300" y="306712"/>
                      </a:moveTo>
                      <a:cubicBezTo>
                        <a:pt x="371697" y="306712"/>
                        <a:pt x="374608" y="310046"/>
                        <a:pt x="374608" y="313936"/>
                      </a:cubicBezTo>
                      <a:cubicBezTo>
                        <a:pt x="374608" y="317825"/>
                        <a:pt x="371697" y="320603"/>
                        <a:pt x="368300" y="320603"/>
                      </a:cubicBezTo>
                      <a:cubicBezTo>
                        <a:pt x="364903" y="320603"/>
                        <a:pt x="362477" y="317825"/>
                        <a:pt x="362477" y="313936"/>
                      </a:cubicBezTo>
                      <a:cubicBezTo>
                        <a:pt x="362477" y="310046"/>
                        <a:pt x="364903" y="306712"/>
                        <a:pt x="368300" y="306712"/>
                      </a:cubicBezTo>
                      <a:close/>
                      <a:moveTo>
                        <a:pt x="349376" y="306712"/>
                      </a:moveTo>
                      <a:cubicBezTo>
                        <a:pt x="352772" y="306712"/>
                        <a:pt x="355684" y="310046"/>
                        <a:pt x="355684" y="313936"/>
                      </a:cubicBezTo>
                      <a:cubicBezTo>
                        <a:pt x="355684" y="317825"/>
                        <a:pt x="352772" y="320603"/>
                        <a:pt x="349376" y="320603"/>
                      </a:cubicBezTo>
                      <a:cubicBezTo>
                        <a:pt x="345979" y="320603"/>
                        <a:pt x="343068" y="317825"/>
                        <a:pt x="343068" y="313936"/>
                      </a:cubicBezTo>
                      <a:cubicBezTo>
                        <a:pt x="343068" y="310046"/>
                        <a:pt x="345979" y="306712"/>
                        <a:pt x="349376" y="306712"/>
                      </a:cubicBezTo>
                      <a:close/>
                      <a:moveTo>
                        <a:pt x="329966" y="306712"/>
                      </a:moveTo>
                      <a:cubicBezTo>
                        <a:pt x="333363" y="306712"/>
                        <a:pt x="336274" y="310046"/>
                        <a:pt x="336274" y="313936"/>
                      </a:cubicBezTo>
                      <a:cubicBezTo>
                        <a:pt x="336274" y="317825"/>
                        <a:pt x="333363" y="320603"/>
                        <a:pt x="329966" y="320603"/>
                      </a:cubicBezTo>
                      <a:cubicBezTo>
                        <a:pt x="326569" y="320603"/>
                        <a:pt x="324143" y="317825"/>
                        <a:pt x="324143" y="313936"/>
                      </a:cubicBezTo>
                      <a:cubicBezTo>
                        <a:pt x="324143" y="310046"/>
                        <a:pt x="326569" y="306712"/>
                        <a:pt x="329966" y="306712"/>
                      </a:cubicBezTo>
                      <a:close/>
                      <a:moveTo>
                        <a:pt x="311041" y="306712"/>
                      </a:moveTo>
                      <a:cubicBezTo>
                        <a:pt x="314438" y="306712"/>
                        <a:pt x="317350" y="310046"/>
                        <a:pt x="317350" y="313936"/>
                      </a:cubicBezTo>
                      <a:cubicBezTo>
                        <a:pt x="317350" y="317825"/>
                        <a:pt x="314438" y="320603"/>
                        <a:pt x="311041" y="320603"/>
                      </a:cubicBezTo>
                      <a:cubicBezTo>
                        <a:pt x="307645" y="320603"/>
                        <a:pt x="304733" y="317825"/>
                        <a:pt x="304733" y="313936"/>
                      </a:cubicBezTo>
                      <a:cubicBezTo>
                        <a:pt x="304733" y="310046"/>
                        <a:pt x="307645" y="306712"/>
                        <a:pt x="311041" y="306712"/>
                      </a:cubicBezTo>
                      <a:close/>
                      <a:moveTo>
                        <a:pt x="292117" y="306712"/>
                      </a:moveTo>
                      <a:cubicBezTo>
                        <a:pt x="295514" y="306712"/>
                        <a:pt x="297940" y="310046"/>
                        <a:pt x="297940" y="313936"/>
                      </a:cubicBezTo>
                      <a:cubicBezTo>
                        <a:pt x="297940" y="317825"/>
                        <a:pt x="295514" y="320603"/>
                        <a:pt x="292117" y="320603"/>
                      </a:cubicBezTo>
                      <a:cubicBezTo>
                        <a:pt x="288720" y="320603"/>
                        <a:pt x="285809" y="317825"/>
                        <a:pt x="285809" y="313936"/>
                      </a:cubicBezTo>
                      <a:cubicBezTo>
                        <a:pt x="285809" y="310046"/>
                        <a:pt x="288720" y="306712"/>
                        <a:pt x="292117" y="306712"/>
                      </a:cubicBezTo>
                      <a:close/>
                      <a:moveTo>
                        <a:pt x="272707" y="306712"/>
                      </a:moveTo>
                      <a:cubicBezTo>
                        <a:pt x="276104" y="306712"/>
                        <a:pt x="279015" y="310046"/>
                        <a:pt x="279015" y="313936"/>
                      </a:cubicBezTo>
                      <a:cubicBezTo>
                        <a:pt x="279015" y="317825"/>
                        <a:pt x="276104" y="320603"/>
                        <a:pt x="272707" y="320603"/>
                      </a:cubicBezTo>
                      <a:cubicBezTo>
                        <a:pt x="269310" y="320603"/>
                        <a:pt x="266399" y="317825"/>
                        <a:pt x="266399" y="313936"/>
                      </a:cubicBezTo>
                      <a:cubicBezTo>
                        <a:pt x="266399" y="310046"/>
                        <a:pt x="269310" y="306712"/>
                        <a:pt x="272707" y="306712"/>
                      </a:cubicBezTo>
                      <a:close/>
                      <a:moveTo>
                        <a:pt x="253783" y="306712"/>
                      </a:moveTo>
                      <a:cubicBezTo>
                        <a:pt x="257179" y="306712"/>
                        <a:pt x="259606" y="310046"/>
                        <a:pt x="259606" y="313936"/>
                      </a:cubicBezTo>
                      <a:cubicBezTo>
                        <a:pt x="259606" y="317825"/>
                        <a:pt x="257179" y="320603"/>
                        <a:pt x="253783" y="320603"/>
                      </a:cubicBezTo>
                      <a:cubicBezTo>
                        <a:pt x="250386" y="320603"/>
                        <a:pt x="247475" y="317825"/>
                        <a:pt x="247475" y="313936"/>
                      </a:cubicBezTo>
                      <a:cubicBezTo>
                        <a:pt x="247475" y="310046"/>
                        <a:pt x="250386" y="306712"/>
                        <a:pt x="253783" y="306712"/>
                      </a:cubicBezTo>
                      <a:close/>
                      <a:moveTo>
                        <a:pt x="234373" y="306712"/>
                      </a:moveTo>
                      <a:cubicBezTo>
                        <a:pt x="237770" y="306712"/>
                        <a:pt x="240681" y="310046"/>
                        <a:pt x="240681" y="313936"/>
                      </a:cubicBezTo>
                      <a:cubicBezTo>
                        <a:pt x="240681" y="317825"/>
                        <a:pt x="237770" y="320603"/>
                        <a:pt x="234373" y="320603"/>
                      </a:cubicBezTo>
                      <a:cubicBezTo>
                        <a:pt x="230976" y="320603"/>
                        <a:pt x="228550" y="317825"/>
                        <a:pt x="228550" y="313936"/>
                      </a:cubicBezTo>
                      <a:cubicBezTo>
                        <a:pt x="228550" y="310046"/>
                        <a:pt x="230976" y="306712"/>
                        <a:pt x="234373" y="306712"/>
                      </a:cubicBezTo>
                      <a:close/>
                      <a:moveTo>
                        <a:pt x="215448" y="306712"/>
                      </a:moveTo>
                      <a:cubicBezTo>
                        <a:pt x="218845" y="306712"/>
                        <a:pt x="221757" y="310046"/>
                        <a:pt x="221757" y="313936"/>
                      </a:cubicBezTo>
                      <a:cubicBezTo>
                        <a:pt x="221757" y="317825"/>
                        <a:pt x="218845" y="320603"/>
                        <a:pt x="215448" y="320603"/>
                      </a:cubicBezTo>
                      <a:cubicBezTo>
                        <a:pt x="212052" y="320603"/>
                        <a:pt x="209140" y="317825"/>
                        <a:pt x="209140" y="313936"/>
                      </a:cubicBezTo>
                      <a:cubicBezTo>
                        <a:pt x="209140" y="310046"/>
                        <a:pt x="212052" y="306712"/>
                        <a:pt x="215448" y="306712"/>
                      </a:cubicBezTo>
                      <a:close/>
                      <a:moveTo>
                        <a:pt x="808416" y="285042"/>
                      </a:moveTo>
                      <a:cubicBezTo>
                        <a:pt x="811813" y="285042"/>
                        <a:pt x="814239" y="288376"/>
                        <a:pt x="814239" y="291710"/>
                      </a:cubicBezTo>
                      <a:cubicBezTo>
                        <a:pt x="814239" y="295600"/>
                        <a:pt x="811813" y="298378"/>
                        <a:pt x="808416" y="298378"/>
                      </a:cubicBezTo>
                      <a:cubicBezTo>
                        <a:pt x="805020" y="298378"/>
                        <a:pt x="802593" y="295600"/>
                        <a:pt x="802593" y="291710"/>
                      </a:cubicBezTo>
                      <a:cubicBezTo>
                        <a:pt x="802593" y="288376"/>
                        <a:pt x="805020" y="285042"/>
                        <a:pt x="808416" y="285042"/>
                      </a:cubicBezTo>
                      <a:close/>
                      <a:moveTo>
                        <a:pt x="1191273" y="284487"/>
                      </a:moveTo>
                      <a:cubicBezTo>
                        <a:pt x="1194670" y="284487"/>
                        <a:pt x="1197096" y="287821"/>
                        <a:pt x="1197096" y="291710"/>
                      </a:cubicBezTo>
                      <a:cubicBezTo>
                        <a:pt x="1197096" y="295600"/>
                        <a:pt x="1194670" y="298933"/>
                        <a:pt x="1191273" y="298933"/>
                      </a:cubicBezTo>
                      <a:cubicBezTo>
                        <a:pt x="1187392" y="298933"/>
                        <a:pt x="1184965" y="295600"/>
                        <a:pt x="1184965" y="291710"/>
                      </a:cubicBezTo>
                      <a:cubicBezTo>
                        <a:pt x="1184965" y="287821"/>
                        <a:pt x="1187392" y="284487"/>
                        <a:pt x="1191273" y="284487"/>
                      </a:cubicBezTo>
                      <a:close/>
                      <a:moveTo>
                        <a:pt x="1171864" y="284487"/>
                      </a:moveTo>
                      <a:cubicBezTo>
                        <a:pt x="1175260" y="284487"/>
                        <a:pt x="1178172" y="287821"/>
                        <a:pt x="1178172" y="291710"/>
                      </a:cubicBezTo>
                      <a:cubicBezTo>
                        <a:pt x="1178172" y="295600"/>
                        <a:pt x="1175260" y="298933"/>
                        <a:pt x="1171864" y="298933"/>
                      </a:cubicBezTo>
                      <a:cubicBezTo>
                        <a:pt x="1168467" y="298933"/>
                        <a:pt x="1165556" y="295600"/>
                        <a:pt x="1165556" y="291710"/>
                      </a:cubicBezTo>
                      <a:cubicBezTo>
                        <a:pt x="1165556" y="287821"/>
                        <a:pt x="1168467" y="284487"/>
                        <a:pt x="1171864" y="284487"/>
                      </a:cubicBezTo>
                      <a:close/>
                      <a:moveTo>
                        <a:pt x="1152939" y="284487"/>
                      </a:moveTo>
                      <a:cubicBezTo>
                        <a:pt x="1156336" y="284487"/>
                        <a:pt x="1158762" y="287821"/>
                        <a:pt x="1158762" y="291710"/>
                      </a:cubicBezTo>
                      <a:cubicBezTo>
                        <a:pt x="1158762" y="295600"/>
                        <a:pt x="1156336" y="298933"/>
                        <a:pt x="1152939" y="298933"/>
                      </a:cubicBezTo>
                      <a:cubicBezTo>
                        <a:pt x="1149543" y="298933"/>
                        <a:pt x="1146631" y="295600"/>
                        <a:pt x="1146631" y="291710"/>
                      </a:cubicBezTo>
                      <a:cubicBezTo>
                        <a:pt x="1146631" y="287821"/>
                        <a:pt x="1149543" y="284487"/>
                        <a:pt x="1152939" y="284487"/>
                      </a:cubicBezTo>
                      <a:close/>
                      <a:moveTo>
                        <a:pt x="1133529" y="284487"/>
                      </a:moveTo>
                      <a:cubicBezTo>
                        <a:pt x="1136926" y="284487"/>
                        <a:pt x="1139838" y="287821"/>
                        <a:pt x="1139838" y="291710"/>
                      </a:cubicBezTo>
                      <a:cubicBezTo>
                        <a:pt x="1139838" y="295600"/>
                        <a:pt x="1136926" y="298933"/>
                        <a:pt x="1133529" y="298933"/>
                      </a:cubicBezTo>
                      <a:cubicBezTo>
                        <a:pt x="1130133" y="298933"/>
                        <a:pt x="1127221" y="295600"/>
                        <a:pt x="1127221" y="291710"/>
                      </a:cubicBezTo>
                      <a:cubicBezTo>
                        <a:pt x="1127221" y="287821"/>
                        <a:pt x="1130133" y="284487"/>
                        <a:pt x="1133529" y="284487"/>
                      </a:cubicBezTo>
                      <a:close/>
                      <a:moveTo>
                        <a:pt x="1114605" y="284487"/>
                      </a:moveTo>
                      <a:cubicBezTo>
                        <a:pt x="1118002" y="284487"/>
                        <a:pt x="1120913" y="287821"/>
                        <a:pt x="1120913" y="291710"/>
                      </a:cubicBezTo>
                      <a:cubicBezTo>
                        <a:pt x="1120913" y="295600"/>
                        <a:pt x="1118002" y="298933"/>
                        <a:pt x="1114605" y="298933"/>
                      </a:cubicBezTo>
                      <a:cubicBezTo>
                        <a:pt x="1111208" y="298933"/>
                        <a:pt x="1108297" y="295600"/>
                        <a:pt x="1108297" y="291710"/>
                      </a:cubicBezTo>
                      <a:cubicBezTo>
                        <a:pt x="1108297" y="287821"/>
                        <a:pt x="1111208" y="284487"/>
                        <a:pt x="1114605" y="284487"/>
                      </a:cubicBezTo>
                      <a:close/>
                      <a:moveTo>
                        <a:pt x="1095195" y="284487"/>
                      </a:moveTo>
                      <a:cubicBezTo>
                        <a:pt x="1098592" y="284487"/>
                        <a:pt x="1101503" y="287821"/>
                        <a:pt x="1101503" y="291710"/>
                      </a:cubicBezTo>
                      <a:cubicBezTo>
                        <a:pt x="1101503" y="295600"/>
                        <a:pt x="1098592" y="298933"/>
                        <a:pt x="1095195" y="298933"/>
                      </a:cubicBezTo>
                      <a:cubicBezTo>
                        <a:pt x="1091799" y="298933"/>
                        <a:pt x="1089372" y="295600"/>
                        <a:pt x="1089372" y="291710"/>
                      </a:cubicBezTo>
                      <a:cubicBezTo>
                        <a:pt x="1089372" y="287821"/>
                        <a:pt x="1091799" y="284487"/>
                        <a:pt x="1095195" y="284487"/>
                      </a:cubicBezTo>
                      <a:close/>
                      <a:moveTo>
                        <a:pt x="1076271" y="284487"/>
                      </a:moveTo>
                      <a:cubicBezTo>
                        <a:pt x="1079667" y="284487"/>
                        <a:pt x="1082579" y="287821"/>
                        <a:pt x="1082579" y="291710"/>
                      </a:cubicBezTo>
                      <a:cubicBezTo>
                        <a:pt x="1082579" y="295600"/>
                        <a:pt x="1079667" y="298933"/>
                        <a:pt x="1076271" y="298933"/>
                      </a:cubicBezTo>
                      <a:cubicBezTo>
                        <a:pt x="1072874" y="298933"/>
                        <a:pt x="1069963" y="295600"/>
                        <a:pt x="1069963" y="291710"/>
                      </a:cubicBezTo>
                      <a:cubicBezTo>
                        <a:pt x="1069963" y="287821"/>
                        <a:pt x="1072874" y="284487"/>
                        <a:pt x="1076271" y="284487"/>
                      </a:cubicBezTo>
                      <a:close/>
                      <a:moveTo>
                        <a:pt x="1057346" y="284487"/>
                      </a:moveTo>
                      <a:cubicBezTo>
                        <a:pt x="1060743" y="284487"/>
                        <a:pt x="1063169" y="287821"/>
                        <a:pt x="1063169" y="291710"/>
                      </a:cubicBezTo>
                      <a:cubicBezTo>
                        <a:pt x="1063169" y="295600"/>
                        <a:pt x="1060743" y="298933"/>
                        <a:pt x="1057346" y="298933"/>
                      </a:cubicBezTo>
                      <a:cubicBezTo>
                        <a:pt x="1053464" y="298933"/>
                        <a:pt x="1051038" y="295600"/>
                        <a:pt x="1051038" y="291710"/>
                      </a:cubicBezTo>
                      <a:cubicBezTo>
                        <a:pt x="1051038" y="287821"/>
                        <a:pt x="1053464" y="284487"/>
                        <a:pt x="1057346" y="284487"/>
                      </a:cubicBezTo>
                      <a:close/>
                      <a:moveTo>
                        <a:pt x="1037936" y="284487"/>
                      </a:moveTo>
                      <a:cubicBezTo>
                        <a:pt x="1041333" y="284487"/>
                        <a:pt x="1044245" y="287821"/>
                        <a:pt x="1044245" y="291710"/>
                      </a:cubicBezTo>
                      <a:cubicBezTo>
                        <a:pt x="1044245" y="295600"/>
                        <a:pt x="1041333" y="298933"/>
                        <a:pt x="1037936" y="298933"/>
                      </a:cubicBezTo>
                      <a:cubicBezTo>
                        <a:pt x="1034540" y="298933"/>
                        <a:pt x="1031628" y="295600"/>
                        <a:pt x="1031628" y="291710"/>
                      </a:cubicBezTo>
                      <a:cubicBezTo>
                        <a:pt x="1031628" y="287821"/>
                        <a:pt x="1034540" y="284487"/>
                        <a:pt x="1037936" y="284487"/>
                      </a:cubicBezTo>
                      <a:close/>
                      <a:moveTo>
                        <a:pt x="1019012" y="284487"/>
                      </a:moveTo>
                      <a:cubicBezTo>
                        <a:pt x="1022409" y="284487"/>
                        <a:pt x="1024835" y="287821"/>
                        <a:pt x="1024835" y="291710"/>
                      </a:cubicBezTo>
                      <a:cubicBezTo>
                        <a:pt x="1024835" y="295600"/>
                        <a:pt x="1022409" y="298933"/>
                        <a:pt x="1019012" y="298933"/>
                      </a:cubicBezTo>
                      <a:cubicBezTo>
                        <a:pt x="1015615" y="298933"/>
                        <a:pt x="1012704" y="295600"/>
                        <a:pt x="1012704" y="291710"/>
                      </a:cubicBezTo>
                      <a:cubicBezTo>
                        <a:pt x="1012704" y="287821"/>
                        <a:pt x="1015615" y="284487"/>
                        <a:pt x="1019012" y="284487"/>
                      </a:cubicBezTo>
                      <a:close/>
                      <a:moveTo>
                        <a:pt x="999602" y="284487"/>
                      </a:moveTo>
                      <a:cubicBezTo>
                        <a:pt x="1002999" y="284487"/>
                        <a:pt x="1005910" y="287821"/>
                        <a:pt x="1005910" y="291710"/>
                      </a:cubicBezTo>
                      <a:cubicBezTo>
                        <a:pt x="1005910" y="295600"/>
                        <a:pt x="1002999" y="298933"/>
                        <a:pt x="999602" y="298933"/>
                      </a:cubicBezTo>
                      <a:cubicBezTo>
                        <a:pt x="996206" y="298933"/>
                        <a:pt x="993779" y="295600"/>
                        <a:pt x="993779" y="291710"/>
                      </a:cubicBezTo>
                      <a:cubicBezTo>
                        <a:pt x="993779" y="287821"/>
                        <a:pt x="996206" y="284487"/>
                        <a:pt x="999602" y="284487"/>
                      </a:cubicBezTo>
                      <a:close/>
                      <a:moveTo>
                        <a:pt x="980678" y="284487"/>
                      </a:moveTo>
                      <a:cubicBezTo>
                        <a:pt x="984074" y="284487"/>
                        <a:pt x="986986" y="287821"/>
                        <a:pt x="986986" y="291710"/>
                      </a:cubicBezTo>
                      <a:cubicBezTo>
                        <a:pt x="986986" y="295600"/>
                        <a:pt x="984074" y="298933"/>
                        <a:pt x="980678" y="298933"/>
                      </a:cubicBezTo>
                      <a:cubicBezTo>
                        <a:pt x="977281" y="298933"/>
                        <a:pt x="974370" y="295600"/>
                        <a:pt x="974370" y="291710"/>
                      </a:cubicBezTo>
                      <a:cubicBezTo>
                        <a:pt x="974370" y="287821"/>
                        <a:pt x="977281" y="284487"/>
                        <a:pt x="980678" y="284487"/>
                      </a:cubicBezTo>
                      <a:close/>
                      <a:moveTo>
                        <a:pt x="961268" y="284487"/>
                      </a:moveTo>
                      <a:cubicBezTo>
                        <a:pt x="964665" y="284487"/>
                        <a:pt x="967576" y="287821"/>
                        <a:pt x="967576" y="291710"/>
                      </a:cubicBezTo>
                      <a:cubicBezTo>
                        <a:pt x="967576" y="295600"/>
                        <a:pt x="964665" y="298933"/>
                        <a:pt x="961268" y="298933"/>
                      </a:cubicBezTo>
                      <a:cubicBezTo>
                        <a:pt x="957871" y="298933"/>
                        <a:pt x="955445" y="295600"/>
                        <a:pt x="955445" y="291710"/>
                      </a:cubicBezTo>
                      <a:cubicBezTo>
                        <a:pt x="955445" y="287821"/>
                        <a:pt x="957871" y="284487"/>
                        <a:pt x="961268" y="284487"/>
                      </a:cubicBezTo>
                      <a:close/>
                      <a:moveTo>
                        <a:pt x="942343" y="284487"/>
                      </a:moveTo>
                      <a:cubicBezTo>
                        <a:pt x="945740" y="284487"/>
                        <a:pt x="948652" y="287821"/>
                        <a:pt x="948652" y="291710"/>
                      </a:cubicBezTo>
                      <a:cubicBezTo>
                        <a:pt x="948652" y="295600"/>
                        <a:pt x="945740" y="298933"/>
                        <a:pt x="942343" y="298933"/>
                      </a:cubicBezTo>
                      <a:cubicBezTo>
                        <a:pt x="938947" y="298933"/>
                        <a:pt x="936035" y="295600"/>
                        <a:pt x="936035" y="291710"/>
                      </a:cubicBezTo>
                      <a:cubicBezTo>
                        <a:pt x="936035" y="287821"/>
                        <a:pt x="938947" y="284487"/>
                        <a:pt x="942343" y="284487"/>
                      </a:cubicBezTo>
                      <a:close/>
                      <a:moveTo>
                        <a:pt x="923419" y="284487"/>
                      </a:moveTo>
                      <a:cubicBezTo>
                        <a:pt x="926816" y="284487"/>
                        <a:pt x="929242" y="287821"/>
                        <a:pt x="929242" y="291710"/>
                      </a:cubicBezTo>
                      <a:cubicBezTo>
                        <a:pt x="929242" y="295600"/>
                        <a:pt x="926816" y="298933"/>
                        <a:pt x="923419" y="298933"/>
                      </a:cubicBezTo>
                      <a:cubicBezTo>
                        <a:pt x="920022" y="298933"/>
                        <a:pt x="917111" y="295600"/>
                        <a:pt x="917111" y="291710"/>
                      </a:cubicBezTo>
                      <a:cubicBezTo>
                        <a:pt x="917111" y="287821"/>
                        <a:pt x="920022" y="284487"/>
                        <a:pt x="923419" y="284487"/>
                      </a:cubicBezTo>
                      <a:close/>
                      <a:moveTo>
                        <a:pt x="904009" y="284487"/>
                      </a:moveTo>
                      <a:cubicBezTo>
                        <a:pt x="907406" y="284487"/>
                        <a:pt x="910317" y="287821"/>
                        <a:pt x="910317" y="291710"/>
                      </a:cubicBezTo>
                      <a:cubicBezTo>
                        <a:pt x="910317" y="295600"/>
                        <a:pt x="907406" y="298933"/>
                        <a:pt x="904009" y="298933"/>
                      </a:cubicBezTo>
                      <a:cubicBezTo>
                        <a:pt x="900613" y="298933"/>
                        <a:pt x="897701" y="295600"/>
                        <a:pt x="897701" y="291710"/>
                      </a:cubicBezTo>
                      <a:cubicBezTo>
                        <a:pt x="897701" y="287821"/>
                        <a:pt x="900613" y="284487"/>
                        <a:pt x="904009" y="284487"/>
                      </a:cubicBezTo>
                      <a:close/>
                      <a:moveTo>
                        <a:pt x="885085" y="284487"/>
                      </a:moveTo>
                      <a:cubicBezTo>
                        <a:pt x="888481" y="284487"/>
                        <a:pt x="890908" y="287821"/>
                        <a:pt x="890908" y="291710"/>
                      </a:cubicBezTo>
                      <a:cubicBezTo>
                        <a:pt x="890908" y="295600"/>
                        <a:pt x="888481" y="298933"/>
                        <a:pt x="885085" y="298933"/>
                      </a:cubicBezTo>
                      <a:cubicBezTo>
                        <a:pt x="881688" y="298933"/>
                        <a:pt x="878777" y="295600"/>
                        <a:pt x="878777" y="291710"/>
                      </a:cubicBezTo>
                      <a:cubicBezTo>
                        <a:pt x="878777" y="287821"/>
                        <a:pt x="881688" y="284487"/>
                        <a:pt x="885085" y="284487"/>
                      </a:cubicBezTo>
                      <a:close/>
                      <a:moveTo>
                        <a:pt x="865675" y="284487"/>
                      </a:moveTo>
                      <a:cubicBezTo>
                        <a:pt x="869072" y="284487"/>
                        <a:pt x="871983" y="287821"/>
                        <a:pt x="871983" y="291710"/>
                      </a:cubicBezTo>
                      <a:cubicBezTo>
                        <a:pt x="871983" y="295600"/>
                        <a:pt x="869072" y="298933"/>
                        <a:pt x="865675" y="298933"/>
                      </a:cubicBezTo>
                      <a:cubicBezTo>
                        <a:pt x="862278" y="298933"/>
                        <a:pt x="859852" y="295600"/>
                        <a:pt x="859852" y="291710"/>
                      </a:cubicBezTo>
                      <a:cubicBezTo>
                        <a:pt x="859852" y="287821"/>
                        <a:pt x="862278" y="284487"/>
                        <a:pt x="865675" y="284487"/>
                      </a:cubicBezTo>
                      <a:close/>
                      <a:moveTo>
                        <a:pt x="789492" y="284487"/>
                      </a:moveTo>
                      <a:cubicBezTo>
                        <a:pt x="792888" y="284487"/>
                        <a:pt x="795315" y="287821"/>
                        <a:pt x="795315" y="291710"/>
                      </a:cubicBezTo>
                      <a:cubicBezTo>
                        <a:pt x="795315" y="295600"/>
                        <a:pt x="792888" y="298933"/>
                        <a:pt x="789492" y="298933"/>
                      </a:cubicBezTo>
                      <a:cubicBezTo>
                        <a:pt x="786095" y="298933"/>
                        <a:pt x="783184" y="295600"/>
                        <a:pt x="783184" y="291710"/>
                      </a:cubicBezTo>
                      <a:cubicBezTo>
                        <a:pt x="783184" y="287821"/>
                        <a:pt x="786095" y="284487"/>
                        <a:pt x="789492" y="284487"/>
                      </a:cubicBezTo>
                      <a:close/>
                      <a:moveTo>
                        <a:pt x="521637" y="284487"/>
                      </a:moveTo>
                      <a:cubicBezTo>
                        <a:pt x="525034" y="284487"/>
                        <a:pt x="527460" y="287821"/>
                        <a:pt x="527460" y="291710"/>
                      </a:cubicBezTo>
                      <a:cubicBezTo>
                        <a:pt x="527460" y="295600"/>
                        <a:pt x="525034" y="298933"/>
                        <a:pt x="521637" y="298933"/>
                      </a:cubicBezTo>
                      <a:cubicBezTo>
                        <a:pt x="518241" y="298933"/>
                        <a:pt x="515329" y="295600"/>
                        <a:pt x="515329" y="291710"/>
                      </a:cubicBezTo>
                      <a:cubicBezTo>
                        <a:pt x="515329" y="287821"/>
                        <a:pt x="518241" y="284487"/>
                        <a:pt x="521637" y="284487"/>
                      </a:cubicBezTo>
                      <a:close/>
                      <a:moveTo>
                        <a:pt x="502227" y="284487"/>
                      </a:moveTo>
                      <a:cubicBezTo>
                        <a:pt x="505624" y="284487"/>
                        <a:pt x="508536" y="287821"/>
                        <a:pt x="508536" y="291710"/>
                      </a:cubicBezTo>
                      <a:cubicBezTo>
                        <a:pt x="508536" y="295600"/>
                        <a:pt x="505624" y="298933"/>
                        <a:pt x="502227" y="298933"/>
                      </a:cubicBezTo>
                      <a:cubicBezTo>
                        <a:pt x="498831" y="298933"/>
                        <a:pt x="495919" y="295600"/>
                        <a:pt x="495919" y="291710"/>
                      </a:cubicBezTo>
                      <a:cubicBezTo>
                        <a:pt x="495919" y="287821"/>
                        <a:pt x="498831" y="284487"/>
                        <a:pt x="502227" y="284487"/>
                      </a:cubicBezTo>
                      <a:close/>
                      <a:moveTo>
                        <a:pt x="483303" y="284487"/>
                      </a:moveTo>
                      <a:cubicBezTo>
                        <a:pt x="486700" y="284487"/>
                        <a:pt x="489611" y="287821"/>
                        <a:pt x="489611" y="291710"/>
                      </a:cubicBezTo>
                      <a:cubicBezTo>
                        <a:pt x="489611" y="295600"/>
                        <a:pt x="486700" y="298933"/>
                        <a:pt x="483303" y="298933"/>
                      </a:cubicBezTo>
                      <a:cubicBezTo>
                        <a:pt x="479906" y="298933"/>
                        <a:pt x="476995" y="295600"/>
                        <a:pt x="476995" y="291710"/>
                      </a:cubicBezTo>
                      <a:cubicBezTo>
                        <a:pt x="476995" y="287821"/>
                        <a:pt x="479906" y="284487"/>
                        <a:pt x="483303" y="284487"/>
                      </a:cubicBezTo>
                      <a:close/>
                      <a:moveTo>
                        <a:pt x="463893" y="284487"/>
                      </a:moveTo>
                      <a:cubicBezTo>
                        <a:pt x="467290" y="284487"/>
                        <a:pt x="470201" y="287821"/>
                        <a:pt x="470201" y="291710"/>
                      </a:cubicBezTo>
                      <a:cubicBezTo>
                        <a:pt x="470201" y="295600"/>
                        <a:pt x="467290" y="298933"/>
                        <a:pt x="463893" y="298933"/>
                      </a:cubicBezTo>
                      <a:cubicBezTo>
                        <a:pt x="460497" y="298933"/>
                        <a:pt x="458070" y="295600"/>
                        <a:pt x="458070" y="291710"/>
                      </a:cubicBezTo>
                      <a:cubicBezTo>
                        <a:pt x="458070" y="287821"/>
                        <a:pt x="460497" y="284487"/>
                        <a:pt x="463893" y="284487"/>
                      </a:cubicBezTo>
                      <a:close/>
                      <a:moveTo>
                        <a:pt x="444969" y="284487"/>
                      </a:moveTo>
                      <a:cubicBezTo>
                        <a:pt x="448365" y="284487"/>
                        <a:pt x="451277" y="287821"/>
                        <a:pt x="451277" y="291710"/>
                      </a:cubicBezTo>
                      <a:cubicBezTo>
                        <a:pt x="451277" y="295600"/>
                        <a:pt x="448365" y="298933"/>
                        <a:pt x="444969" y="298933"/>
                      </a:cubicBezTo>
                      <a:cubicBezTo>
                        <a:pt x="441572" y="298933"/>
                        <a:pt x="438661" y="295600"/>
                        <a:pt x="438661" y="291710"/>
                      </a:cubicBezTo>
                      <a:cubicBezTo>
                        <a:pt x="438661" y="287821"/>
                        <a:pt x="441572" y="284487"/>
                        <a:pt x="444969" y="284487"/>
                      </a:cubicBezTo>
                      <a:close/>
                      <a:moveTo>
                        <a:pt x="406634" y="284487"/>
                      </a:moveTo>
                      <a:cubicBezTo>
                        <a:pt x="410031" y="284487"/>
                        <a:pt x="412943" y="287821"/>
                        <a:pt x="412943" y="291710"/>
                      </a:cubicBezTo>
                      <a:cubicBezTo>
                        <a:pt x="412943" y="295600"/>
                        <a:pt x="410031" y="298933"/>
                        <a:pt x="406634" y="298933"/>
                      </a:cubicBezTo>
                      <a:cubicBezTo>
                        <a:pt x="403238" y="298933"/>
                        <a:pt x="400326" y="295600"/>
                        <a:pt x="400326" y="291710"/>
                      </a:cubicBezTo>
                      <a:cubicBezTo>
                        <a:pt x="400326" y="287821"/>
                        <a:pt x="403238" y="284487"/>
                        <a:pt x="406634" y="284487"/>
                      </a:cubicBezTo>
                      <a:close/>
                      <a:moveTo>
                        <a:pt x="387710" y="284487"/>
                      </a:moveTo>
                      <a:cubicBezTo>
                        <a:pt x="391107" y="284487"/>
                        <a:pt x="393533" y="287821"/>
                        <a:pt x="393533" y="291710"/>
                      </a:cubicBezTo>
                      <a:cubicBezTo>
                        <a:pt x="393533" y="295600"/>
                        <a:pt x="391107" y="298933"/>
                        <a:pt x="387710" y="298933"/>
                      </a:cubicBezTo>
                      <a:cubicBezTo>
                        <a:pt x="384313" y="298933"/>
                        <a:pt x="381402" y="295600"/>
                        <a:pt x="381402" y="291710"/>
                      </a:cubicBezTo>
                      <a:cubicBezTo>
                        <a:pt x="381402" y="287821"/>
                        <a:pt x="384313" y="284487"/>
                        <a:pt x="387710" y="284487"/>
                      </a:cubicBezTo>
                      <a:close/>
                      <a:moveTo>
                        <a:pt x="368300" y="284487"/>
                      </a:moveTo>
                      <a:cubicBezTo>
                        <a:pt x="371697" y="284487"/>
                        <a:pt x="374608" y="287821"/>
                        <a:pt x="374608" y="291710"/>
                      </a:cubicBezTo>
                      <a:cubicBezTo>
                        <a:pt x="374608" y="295600"/>
                        <a:pt x="371697" y="298933"/>
                        <a:pt x="368300" y="298933"/>
                      </a:cubicBezTo>
                      <a:cubicBezTo>
                        <a:pt x="364903" y="298933"/>
                        <a:pt x="362477" y="295600"/>
                        <a:pt x="362477" y="291710"/>
                      </a:cubicBezTo>
                      <a:cubicBezTo>
                        <a:pt x="362477" y="287821"/>
                        <a:pt x="364903" y="284487"/>
                        <a:pt x="368300" y="284487"/>
                      </a:cubicBezTo>
                      <a:close/>
                      <a:moveTo>
                        <a:pt x="349376" y="284487"/>
                      </a:moveTo>
                      <a:cubicBezTo>
                        <a:pt x="352772" y="284487"/>
                        <a:pt x="355684" y="287821"/>
                        <a:pt x="355684" y="291710"/>
                      </a:cubicBezTo>
                      <a:cubicBezTo>
                        <a:pt x="355684" y="295600"/>
                        <a:pt x="352772" y="298933"/>
                        <a:pt x="349376" y="298933"/>
                      </a:cubicBezTo>
                      <a:cubicBezTo>
                        <a:pt x="345979" y="298933"/>
                        <a:pt x="343068" y="295600"/>
                        <a:pt x="343068" y="291710"/>
                      </a:cubicBezTo>
                      <a:cubicBezTo>
                        <a:pt x="343068" y="287821"/>
                        <a:pt x="345979" y="284487"/>
                        <a:pt x="349376" y="284487"/>
                      </a:cubicBezTo>
                      <a:close/>
                      <a:moveTo>
                        <a:pt x="329966" y="284487"/>
                      </a:moveTo>
                      <a:cubicBezTo>
                        <a:pt x="333363" y="284487"/>
                        <a:pt x="336274" y="287821"/>
                        <a:pt x="336274" y="291710"/>
                      </a:cubicBezTo>
                      <a:cubicBezTo>
                        <a:pt x="336274" y="295600"/>
                        <a:pt x="333363" y="298933"/>
                        <a:pt x="329966" y="298933"/>
                      </a:cubicBezTo>
                      <a:cubicBezTo>
                        <a:pt x="326569" y="298933"/>
                        <a:pt x="324143" y="295600"/>
                        <a:pt x="324143" y="291710"/>
                      </a:cubicBezTo>
                      <a:cubicBezTo>
                        <a:pt x="324143" y="287821"/>
                        <a:pt x="326569" y="284487"/>
                        <a:pt x="329966" y="284487"/>
                      </a:cubicBezTo>
                      <a:close/>
                      <a:moveTo>
                        <a:pt x="311041" y="284487"/>
                      </a:moveTo>
                      <a:cubicBezTo>
                        <a:pt x="314438" y="284487"/>
                        <a:pt x="317350" y="287821"/>
                        <a:pt x="317350" y="291710"/>
                      </a:cubicBezTo>
                      <a:cubicBezTo>
                        <a:pt x="317350" y="295600"/>
                        <a:pt x="314438" y="298933"/>
                        <a:pt x="311041" y="298933"/>
                      </a:cubicBezTo>
                      <a:cubicBezTo>
                        <a:pt x="307645" y="298933"/>
                        <a:pt x="304733" y="295600"/>
                        <a:pt x="304733" y="291710"/>
                      </a:cubicBezTo>
                      <a:cubicBezTo>
                        <a:pt x="304733" y="287821"/>
                        <a:pt x="307645" y="284487"/>
                        <a:pt x="311041" y="284487"/>
                      </a:cubicBezTo>
                      <a:close/>
                      <a:moveTo>
                        <a:pt x="292117" y="284487"/>
                      </a:moveTo>
                      <a:cubicBezTo>
                        <a:pt x="295514" y="284487"/>
                        <a:pt x="297940" y="287821"/>
                        <a:pt x="297940" y="291710"/>
                      </a:cubicBezTo>
                      <a:cubicBezTo>
                        <a:pt x="297940" y="295600"/>
                        <a:pt x="295514" y="298933"/>
                        <a:pt x="292117" y="298933"/>
                      </a:cubicBezTo>
                      <a:cubicBezTo>
                        <a:pt x="288720" y="298933"/>
                        <a:pt x="285809" y="295600"/>
                        <a:pt x="285809" y="291710"/>
                      </a:cubicBezTo>
                      <a:cubicBezTo>
                        <a:pt x="285809" y="287821"/>
                        <a:pt x="288720" y="284487"/>
                        <a:pt x="292117" y="284487"/>
                      </a:cubicBezTo>
                      <a:close/>
                      <a:moveTo>
                        <a:pt x="272707" y="284487"/>
                      </a:moveTo>
                      <a:cubicBezTo>
                        <a:pt x="276104" y="284487"/>
                        <a:pt x="279015" y="287821"/>
                        <a:pt x="279015" y="291710"/>
                      </a:cubicBezTo>
                      <a:cubicBezTo>
                        <a:pt x="279015" y="295600"/>
                        <a:pt x="276104" y="298933"/>
                        <a:pt x="272707" y="298933"/>
                      </a:cubicBezTo>
                      <a:cubicBezTo>
                        <a:pt x="269310" y="298933"/>
                        <a:pt x="266399" y="295600"/>
                        <a:pt x="266399" y="291710"/>
                      </a:cubicBezTo>
                      <a:cubicBezTo>
                        <a:pt x="266399" y="287821"/>
                        <a:pt x="269310" y="284487"/>
                        <a:pt x="272707" y="284487"/>
                      </a:cubicBezTo>
                      <a:close/>
                      <a:moveTo>
                        <a:pt x="253783" y="284487"/>
                      </a:moveTo>
                      <a:cubicBezTo>
                        <a:pt x="257179" y="284487"/>
                        <a:pt x="259606" y="287821"/>
                        <a:pt x="259606" y="291710"/>
                      </a:cubicBezTo>
                      <a:cubicBezTo>
                        <a:pt x="259606" y="295600"/>
                        <a:pt x="257179" y="298933"/>
                        <a:pt x="253783" y="298933"/>
                      </a:cubicBezTo>
                      <a:cubicBezTo>
                        <a:pt x="250386" y="298933"/>
                        <a:pt x="247475" y="295600"/>
                        <a:pt x="247475" y="291710"/>
                      </a:cubicBezTo>
                      <a:cubicBezTo>
                        <a:pt x="247475" y="287821"/>
                        <a:pt x="250386" y="284487"/>
                        <a:pt x="253783" y="284487"/>
                      </a:cubicBezTo>
                      <a:close/>
                      <a:moveTo>
                        <a:pt x="234373" y="284487"/>
                      </a:moveTo>
                      <a:cubicBezTo>
                        <a:pt x="237770" y="284487"/>
                        <a:pt x="240681" y="287821"/>
                        <a:pt x="240681" y="291710"/>
                      </a:cubicBezTo>
                      <a:cubicBezTo>
                        <a:pt x="240681" y="295600"/>
                        <a:pt x="237770" y="298933"/>
                        <a:pt x="234373" y="298933"/>
                      </a:cubicBezTo>
                      <a:cubicBezTo>
                        <a:pt x="230976" y="298933"/>
                        <a:pt x="228550" y="295600"/>
                        <a:pt x="228550" y="291710"/>
                      </a:cubicBezTo>
                      <a:cubicBezTo>
                        <a:pt x="228550" y="287821"/>
                        <a:pt x="230976" y="284487"/>
                        <a:pt x="234373" y="284487"/>
                      </a:cubicBezTo>
                      <a:close/>
                      <a:moveTo>
                        <a:pt x="215448" y="284487"/>
                      </a:moveTo>
                      <a:cubicBezTo>
                        <a:pt x="218845" y="284487"/>
                        <a:pt x="221757" y="287821"/>
                        <a:pt x="221757" y="291710"/>
                      </a:cubicBezTo>
                      <a:cubicBezTo>
                        <a:pt x="221757" y="295600"/>
                        <a:pt x="218845" y="298933"/>
                        <a:pt x="215448" y="298933"/>
                      </a:cubicBezTo>
                      <a:cubicBezTo>
                        <a:pt x="212052" y="298933"/>
                        <a:pt x="209140" y="295600"/>
                        <a:pt x="209140" y="291710"/>
                      </a:cubicBezTo>
                      <a:cubicBezTo>
                        <a:pt x="209140" y="287821"/>
                        <a:pt x="212052" y="284487"/>
                        <a:pt x="215448" y="284487"/>
                      </a:cubicBezTo>
                      <a:close/>
                      <a:moveTo>
                        <a:pt x="196039" y="284487"/>
                      </a:moveTo>
                      <a:cubicBezTo>
                        <a:pt x="199435" y="284487"/>
                        <a:pt x="202347" y="287821"/>
                        <a:pt x="202347" y="291710"/>
                      </a:cubicBezTo>
                      <a:cubicBezTo>
                        <a:pt x="202347" y="295600"/>
                        <a:pt x="199435" y="298933"/>
                        <a:pt x="196039" y="298933"/>
                      </a:cubicBezTo>
                      <a:cubicBezTo>
                        <a:pt x="192642" y="298933"/>
                        <a:pt x="190216" y="295600"/>
                        <a:pt x="190216" y="291710"/>
                      </a:cubicBezTo>
                      <a:cubicBezTo>
                        <a:pt x="190216" y="287821"/>
                        <a:pt x="192642" y="284487"/>
                        <a:pt x="196039" y="284487"/>
                      </a:cubicBezTo>
                      <a:close/>
                      <a:moveTo>
                        <a:pt x="808416" y="265595"/>
                      </a:moveTo>
                      <a:cubicBezTo>
                        <a:pt x="810357" y="265595"/>
                        <a:pt x="811813" y="267818"/>
                        <a:pt x="811813" y="270040"/>
                      </a:cubicBezTo>
                      <a:cubicBezTo>
                        <a:pt x="811813" y="272263"/>
                        <a:pt x="810357" y="273930"/>
                        <a:pt x="808416" y="273930"/>
                      </a:cubicBezTo>
                      <a:cubicBezTo>
                        <a:pt x="806475" y="273930"/>
                        <a:pt x="805020" y="272263"/>
                        <a:pt x="805020" y="270040"/>
                      </a:cubicBezTo>
                      <a:cubicBezTo>
                        <a:pt x="805020" y="267818"/>
                        <a:pt x="806475" y="265595"/>
                        <a:pt x="808416" y="265595"/>
                      </a:cubicBezTo>
                      <a:close/>
                      <a:moveTo>
                        <a:pt x="43187" y="265595"/>
                      </a:moveTo>
                      <a:cubicBezTo>
                        <a:pt x="45128" y="265595"/>
                        <a:pt x="46584" y="267818"/>
                        <a:pt x="46584" y="270040"/>
                      </a:cubicBezTo>
                      <a:cubicBezTo>
                        <a:pt x="46584" y="272263"/>
                        <a:pt x="45128" y="273930"/>
                        <a:pt x="43187" y="273930"/>
                      </a:cubicBezTo>
                      <a:cubicBezTo>
                        <a:pt x="41246" y="273930"/>
                        <a:pt x="39790" y="272263"/>
                        <a:pt x="39790" y="270040"/>
                      </a:cubicBezTo>
                      <a:cubicBezTo>
                        <a:pt x="39790" y="267818"/>
                        <a:pt x="41246" y="265595"/>
                        <a:pt x="43187" y="265595"/>
                      </a:cubicBezTo>
                      <a:close/>
                      <a:moveTo>
                        <a:pt x="158190" y="264484"/>
                      </a:moveTo>
                      <a:cubicBezTo>
                        <a:pt x="160616" y="264484"/>
                        <a:pt x="163042" y="266706"/>
                        <a:pt x="163042" y="270040"/>
                      </a:cubicBezTo>
                      <a:cubicBezTo>
                        <a:pt x="163042" y="272818"/>
                        <a:pt x="160616" y="275597"/>
                        <a:pt x="158190" y="275597"/>
                      </a:cubicBezTo>
                      <a:cubicBezTo>
                        <a:pt x="155278" y="275597"/>
                        <a:pt x="153337" y="272818"/>
                        <a:pt x="153337" y="270040"/>
                      </a:cubicBezTo>
                      <a:cubicBezTo>
                        <a:pt x="153337" y="266706"/>
                        <a:pt x="155278" y="264484"/>
                        <a:pt x="158190" y="264484"/>
                      </a:cubicBezTo>
                      <a:close/>
                      <a:moveTo>
                        <a:pt x="1190788" y="262817"/>
                      </a:moveTo>
                      <a:lnTo>
                        <a:pt x="1196911" y="269828"/>
                      </a:lnTo>
                      <a:lnTo>
                        <a:pt x="1196949" y="270208"/>
                      </a:lnTo>
                      <a:lnTo>
                        <a:pt x="1190788" y="277264"/>
                      </a:lnTo>
                      <a:cubicBezTo>
                        <a:pt x="1187392" y="277264"/>
                        <a:pt x="1184965" y="273930"/>
                        <a:pt x="1184965" y="270040"/>
                      </a:cubicBezTo>
                      <a:cubicBezTo>
                        <a:pt x="1184965" y="266151"/>
                        <a:pt x="1187392" y="262817"/>
                        <a:pt x="1190788" y="262817"/>
                      </a:cubicBezTo>
                      <a:close/>
                      <a:moveTo>
                        <a:pt x="1171864" y="262817"/>
                      </a:moveTo>
                      <a:cubicBezTo>
                        <a:pt x="1175260" y="262817"/>
                        <a:pt x="1178172" y="266151"/>
                        <a:pt x="1178172" y="270040"/>
                      </a:cubicBezTo>
                      <a:cubicBezTo>
                        <a:pt x="1178172" y="273930"/>
                        <a:pt x="1175260" y="277264"/>
                        <a:pt x="1171864" y="277264"/>
                      </a:cubicBezTo>
                      <a:cubicBezTo>
                        <a:pt x="1168467" y="277264"/>
                        <a:pt x="1165556" y="273930"/>
                        <a:pt x="1165556" y="270040"/>
                      </a:cubicBezTo>
                      <a:cubicBezTo>
                        <a:pt x="1165556" y="266151"/>
                        <a:pt x="1168467" y="262817"/>
                        <a:pt x="1171864" y="262817"/>
                      </a:cubicBezTo>
                      <a:close/>
                      <a:moveTo>
                        <a:pt x="1152939" y="262817"/>
                      </a:moveTo>
                      <a:cubicBezTo>
                        <a:pt x="1156336" y="262817"/>
                        <a:pt x="1158762" y="266151"/>
                        <a:pt x="1158762" y="270040"/>
                      </a:cubicBezTo>
                      <a:cubicBezTo>
                        <a:pt x="1158762" y="273930"/>
                        <a:pt x="1156336" y="277264"/>
                        <a:pt x="1152939" y="277264"/>
                      </a:cubicBezTo>
                      <a:cubicBezTo>
                        <a:pt x="1149543" y="277264"/>
                        <a:pt x="1146631" y="273930"/>
                        <a:pt x="1146631" y="270040"/>
                      </a:cubicBezTo>
                      <a:cubicBezTo>
                        <a:pt x="1146631" y="266151"/>
                        <a:pt x="1149543" y="262817"/>
                        <a:pt x="1152939" y="262817"/>
                      </a:cubicBezTo>
                      <a:close/>
                      <a:moveTo>
                        <a:pt x="1133529" y="262817"/>
                      </a:moveTo>
                      <a:cubicBezTo>
                        <a:pt x="1136926" y="262817"/>
                        <a:pt x="1139838" y="266151"/>
                        <a:pt x="1139838" y="270040"/>
                      </a:cubicBezTo>
                      <a:cubicBezTo>
                        <a:pt x="1139838" y="273930"/>
                        <a:pt x="1136926" y="277264"/>
                        <a:pt x="1133529" y="277264"/>
                      </a:cubicBezTo>
                      <a:cubicBezTo>
                        <a:pt x="1130133" y="277264"/>
                        <a:pt x="1127221" y="273930"/>
                        <a:pt x="1127221" y="270040"/>
                      </a:cubicBezTo>
                      <a:cubicBezTo>
                        <a:pt x="1127221" y="266151"/>
                        <a:pt x="1130133" y="262817"/>
                        <a:pt x="1133529" y="262817"/>
                      </a:cubicBezTo>
                      <a:close/>
                      <a:moveTo>
                        <a:pt x="1114605" y="262817"/>
                      </a:moveTo>
                      <a:cubicBezTo>
                        <a:pt x="1118002" y="262817"/>
                        <a:pt x="1120913" y="266151"/>
                        <a:pt x="1120913" y="270040"/>
                      </a:cubicBezTo>
                      <a:cubicBezTo>
                        <a:pt x="1120913" y="273930"/>
                        <a:pt x="1118002" y="277264"/>
                        <a:pt x="1114605" y="277264"/>
                      </a:cubicBezTo>
                      <a:cubicBezTo>
                        <a:pt x="1111208" y="277264"/>
                        <a:pt x="1108297" y="273930"/>
                        <a:pt x="1108297" y="270040"/>
                      </a:cubicBezTo>
                      <a:cubicBezTo>
                        <a:pt x="1108297" y="266151"/>
                        <a:pt x="1111208" y="262817"/>
                        <a:pt x="1114605" y="262817"/>
                      </a:cubicBezTo>
                      <a:close/>
                      <a:moveTo>
                        <a:pt x="1095195" y="262817"/>
                      </a:moveTo>
                      <a:cubicBezTo>
                        <a:pt x="1098592" y="262817"/>
                        <a:pt x="1101503" y="266151"/>
                        <a:pt x="1101503" y="270040"/>
                      </a:cubicBezTo>
                      <a:cubicBezTo>
                        <a:pt x="1101503" y="273930"/>
                        <a:pt x="1098592" y="277264"/>
                        <a:pt x="1095195" y="277264"/>
                      </a:cubicBezTo>
                      <a:cubicBezTo>
                        <a:pt x="1091799" y="277264"/>
                        <a:pt x="1089372" y="273930"/>
                        <a:pt x="1089372" y="270040"/>
                      </a:cubicBezTo>
                      <a:cubicBezTo>
                        <a:pt x="1089372" y="266151"/>
                        <a:pt x="1091799" y="262817"/>
                        <a:pt x="1095195" y="262817"/>
                      </a:cubicBezTo>
                      <a:close/>
                      <a:moveTo>
                        <a:pt x="1076271" y="262817"/>
                      </a:moveTo>
                      <a:cubicBezTo>
                        <a:pt x="1079667" y="262817"/>
                        <a:pt x="1082579" y="266151"/>
                        <a:pt x="1082579" y="270040"/>
                      </a:cubicBezTo>
                      <a:cubicBezTo>
                        <a:pt x="1082579" y="273930"/>
                        <a:pt x="1079667" y="277264"/>
                        <a:pt x="1076271" y="277264"/>
                      </a:cubicBezTo>
                      <a:cubicBezTo>
                        <a:pt x="1072874" y="277264"/>
                        <a:pt x="1069963" y="273930"/>
                        <a:pt x="1069963" y="270040"/>
                      </a:cubicBezTo>
                      <a:cubicBezTo>
                        <a:pt x="1069963" y="266151"/>
                        <a:pt x="1072874" y="262817"/>
                        <a:pt x="1076271" y="262817"/>
                      </a:cubicBezTo>
                      <a:close/>
                      <a:moveTo>
                        <a:pt x="1057346" y="262817"/>
                      </a:moveTo>
                      <a:cubicBezTo>
                        <a:pt x="1060743" y="262817"/>
                        <a:pt x="1063169" y="266151"/>
                        <a:pt x="1063169" y="270040"/>
                      </a:cubicBezTo>
                      <a:cubicBezTo>
                        <a:pt x="1063169" y="273930"/>
                        <a:pt x="1060743" y="277264"/>
                        <a:pt x="1057346" y="277264"/>
                      </a:cubicBezTo>
                      <a:cubicBezTo>
                        <a:pt x="1053464" y="277264"/>
                        <a:pt x="1051038" y="273930"/>
                        <a:pt x="1051038" y="270040"/>
                      </a:cubicBezTo>
                      <a:cubicBezTo>
                        <a:pt x="1051038" y="266151"/>
                        <a:pt x="1053464" y="262817"/>
                        <a:pt x="1057346" y="262817"/>
                      </a:cubicBezTo>
                      <a:close/>
                      <a:moveTo>
                        <a:pt x="1037936" y="262817"/>
                      </a:moveTo>
                      <a:cubicBezTo>
                        <a:pt x="1041333" y="262817"/>
                        <a:pt x="1044245" y="266151"/>
                        <a:pt x="1044245" y="270040"/>
                      </a:cubicBezTo>
                      <a:cubicBezTo>
                        <a:pt x="1044245" y="273930"/>
                        <a:pt x="1041333" y="277264"/>
                        <a:pt x="1037936" y="277264"/>
                      </a:cubicBezTo>
                      <a:cubicBezTo>
                        <a:pt x="1034540" y="277264"/>
                        <a:pt x="1031628" y="273930"/>
                        <a:pt x="1031628" y="270040"/>
                      </a:cubicBezTo>
                      <a:cubicBezTo>
                        <a:pt x="1031628" y="266151"/>
                        <a:pt x="1034540" y="262817"/>
                        <a:pt x="1037936" y="262817"/>
                      </a:cubicBezTo>
                      <a:close/>
                      <a:moveTo>
                        <a:pt x="1019012" y="262817"/>
                      </a:moveTo>
                      <a:cubicBezTo>
                        <a:pt x="1022409" y="262817"/>
                        <a:pt x="1024835" y="266151"/>
                        <a:pt x="1024835" y="270040"/>
                      </a:cubicBezTo>
                      <a:cubicBezTo>
                        <a:pt x="1024835" y="273930"/>
                        <a:pt x="1022409" y="277264"/>
                        <a:pt x="1019012" y="277264"/>
                      </a:cubicBezTo>
                      <a:cubicBezTo>
                        <a:pt x="1015615" y="277264"/>
                        <a:pt x="1012704" y="273930"/>
                        <a:pt x="1012704" y="270040"/>
                      </a:cubicBezTo>
                      <a:cubicBezTo>
                        <a:pt x="1012704" y="266151"/>
                        <a:pt x="1015615" y="262817"/>
                        <a:pt x="1019012" y="262817"/>
                      </a:cubicBezTo>
                      <a:close/>
                      <a:moveTo>
                        <a:pt x="999602" y="262817"/>
                      </a:moveTo>
                      <a:cubicBezTo>
                        <a:pt x="1002999" y="262817"/>
                        <a:pt x="1005910" y="266151"/>
                        <a:pt x="1005910" y="270040"/>
                      </a:cubicBezTo>
                      <a:cubicBezTo>
                        <a:pt x="1005910" y="273930"/>
                        <a:pt x="1002999" y="277264"/>
                        <a:pt x="999602" y="277264"/>
                      </a:cubicBezTo>
                      <a:cubicBezTo>
                        <a:pt x="996206" y="277264"/>
                        <a:pt x="993779" y="273930"/>
                        <a:pt x="993779" y="270040"/>
                      </a:cubicBezTo>
                      <a:cubicBezTo>
                        <a:pt x="993779" y="266151"/>
                        <a:pt x="996206" y="262817"/>
                        <a:pt x="999602" y="262817"/>
                      </a:cubicBezTo>
                      <a:close/>
                      <a:moveTo>
                        <a:pt x="980678" y="262817"/>
                      </a:moveTo>
                      <a:cubicBezTo>
                        <a:pt x="984074" y="262817"/>
                        <a:pt x="986986" y="266151"/>
                        <a:pt x="986986" y="270040"/>
                      </a:cubicBezTo>
                      <a:cubicBezTo>
                        <a:pt x="986986" y="273930"/>
                        <a:pt x="984074" y="277264"/>
                        <a:pt x="980678" y="277264"/>
                      </a:cubicBezTo>
                      <a:cubicBezTo>
                        <a:pt x="977281" y="277264"/>
                        <a:pt x="974370" y="273930"/>
                        <a:pt x="974370" y="270040"/>
                      </a:cubicBezTo>
                      <a:cubicBezTo>
                        <a:pt x="974370" y="266151"/>
                        <a:pt x="977281" y="262817"/>
                        <a:pt x="980678" y="262817"/>
                      </a:cubicBezTo>
                      <a:close/>
                      <a:moveTo>
                        <a:pt x="961268" y="262817"/>
                      </a:moveTo>
                      <a:cubicBezTo>
                        <a:pt x="964665" y="262817"/>
                        <a:pt x="967576" y="266151"/>
                        <a:pt x="967576" y="270040"/>
                      </a:cubicBezTo>
                      <a:cubicBezTo>
                        <a:pt x="967576" y="273930"/>
                        <a:pt x="964665" y="277264"/>
                        <a:pt x="961268" y="277264"/>
                      </a:cubicBezTo>
                      <a:cubicBezTo>
                        <a:pt x="957871" y="277264"/>
                        <a:pt x="955445" y="273930"/>
                        <a:pt x="955445" y="270040"/>
                      </a:cubicBezTo>
                      <a:cubicBezTo>
                        <a:pt x="955445" y="266151"/>
                        <a:pt x="957871" y="262817"/>
                        <a:pt x="961268" y="262817"/>
                      </a:cubicBezTo>
                      <a:close/>
                      <a:moveTo>
                        <a:pt x="942343" y="262817"/>
                      </a:moveTo>
                      <a:cubicBezTo>
                        <a:pt x="945740" y="262817"/>
                        <a:pt x="948652" y="266151"/>
                        <a:pt x="948652" y="270040"/>
                      </a:cubicBezTo>
                      <a:cubicBezTo>
                        <a:pt x="948652" y="273930"/>
                        <a:pt x="945740" y="277264"/>
                        <a:pt x="942343" y="277264"/>
                      </a:cubicBezTo>
                      <a:cubicBezTo>
                        <a:pt x="938947" y="277264"/>
                        <a:pt x="936035" y="273930"/>
                        <a:pt x="936035" y="270040"/>
                      </a:cubicBezTo>
                      <a:cubicBezTo>
                        <a:pt x="936035" y="266151"/>
                        <a:pt x="938947" y="262817"/>
                        <a:pt x="942343" y="262817"/>
                      </a:cubicBezTo>
                      <a:close/>
                      <a:moveTo>
                        <a:pt x="904009" y="262817"/>
                      </a:moveTo>
                      <a:cubicBezTo>
                        <a:pt x="907406" y="262817"/>
                        <a:pt x="910317" y="266151"/>
                        <a:pt x="910317" y="270040"/>
                      </a:cubicBezTo>
                      <a:cubicBezTo>
                        <a:pt x="910317" y="273930"/>
                        <a:pt x="907406" y="276708"/>
                        <a:pt x="904009" y="276708"/>
                      </a:cubicBezTo>
                      <a:cubicBezTo>
                        <a:pt x="900613" y="276708"/>
                        <a:pt x="897701" y="273930"/>
                        <a:pt x="897701" y="270040"/>
                      </a:cubicBezTo>
                      <a:cubicBezTo>
                        <a:pt x="897701" y="266151"/>
                        <a:pt x="900613" y="262817"/>
                        <a:pt x="904009" y="262817"/>
                      </a:cubicBezTo>
                      <a:close/>
                      <a:moveTo>
                        <a:pt x="865675" y="262817"/>
                      </a:moveTo>
                      <a:cubicBezTo>
                        <a:pt x="869072" y="262817"/>
                        <a:pt x="871983" y="266151"/>
                        <a:pt x="871983" y="270040"/>
                      </a:cubicBezTo>
                      <a:cubicBezTo>
                        <a:pt x="871983" y="273930"/>
                        <a:pt x="869072" y="277264"/>
                        <a:pt x="865675" y="277264"/>
                      </a:cubicBezTo>
                      <a:cubicBezTo>
                        <a:pt x="862278" y="277264"/>
                        <a:pt x="859852" y="273930"/>
                        <a:pt x="859852" y="270040"/>
                      </a:cubicBezTo>
                      <a:cubicBezTo>
                        <a:pt x="859852" y="266151"/>
                        <a:pt x="862278" y="262817"/>
                        <a:pt x="865675" y="262817"/>
                      </a:cubicBezTo>
                      <a:close/>
                      <a:moveTo>
                        <a:pt x="502227" y="262817"/>
                      </a:moveTo>
                      <a:cubicBezTo>
                        <a:pt x="505624" y="262817"/>
                        <a:pt x="508536" y="266151"/>
                        <a:pt x="508536" y="270040"/>
                      </a:cubicBezTo>
                      <a:cubicBezTo>
                        <a:pt x="508536" y="273930"/>
                        <a:pt x="505624" y="277264"/>
                        <a:pt x="502227" y="277264"/>
                      </a:cubicBezTo>
                      <a:cubicBezTo>
                        <a:pt x="498831" y="277264"/>
                        <a:pt x="495919" y="273930"/>
                        <a:pt x="495919" y="270040"/>
                      </a:cubicBezTo>
                      <a:cubicBezTo>
                        <a:pt x="495919" y="266151"/>
                        <a:pt x="498831" y="262817"/>
                        <a:pt x="502227" y="262817"/>
                      </a:cubicBezTo>
                      <a:close/>
                      <a:moveTo>
                        <a:pt x="483303" y="262817"/>
                      </a:moveTo>
                      <a:cubicBezTo>
                        <a:pt x="486700" y="262817"/>
                        <a:pt x="489611" y="266151"/>
                        <a:pt x="489611" y="270040"/>
                      </a:cubicBezTo>
                      <a:cubicBezTo>
                        <a:pt x="489611" y="273930"/>
                        <a:pt x="486700" y="277264"/>
                        <a:pt x="483303" y="277264"/>
                      </a:cubicBezTo>
                      <a:cubicBezTo>
                        <a:pt x="479906" y="277264"/>
                        <a:pt x="476995" y="273930"/>
                        <a:pt x="476995" y="270040"/>
                      </a:cubicBezTo>
                      <a:cubicBezTo>
                        <a:pt x="476995" y="266151"/>
                        <a:pt x="479906" y="262817"/>
                        <a:pt x="483303" y="262817"/>
                      </a:cubicBezTo>
                      <a:close/>
                      <a:moveTo>
                        <a:pt x="463893" y="262817"/>
                      </a:moveTo>
                      <a:cubicBezTo>
                        <a:pt x="467290" y="262817"/>
                        <a:pt x="470201" y="266151"/>
                        <a:pt x="470201" y="270040"/>
                      </a:cubicBezTo>
                      <a:cubicBezTo>
                        <a:pt x="470201" y="273930"/>
                        <a:pt x="467290" y="277264"/>
                        <a:pt x="463893" y="277264"/>
                      </a:cubicBezTo>
                      <a:cubicBezTo>
                        <a:pt x="460497" y="277264"/>
                        <a:pt x="458070" y="273930"/>
                        <a:pt x="458070" y="270040"/>
                      </a:cubicBezTo>
                      <a:cubicBezTo>
                        <a:pt x="458070" y="266151"/>
                        <a:pt x="460497" y="262817"/>
                        <a:pt x="463893" y="262817"/>
                      </a:cubicBezTo>
                      <a:close/>
                      <a:moveTo>
                        <a:pt x="387710" y="262817"/>
                      </a:moveTo>
                      <a:cubicBezTo>
                        <a:pt x="391107" y="262817"/>
                        <a:pt x="393533" y="266151"/>
                        <a:pt x="393533" y="270040"/>
                      </a:cubicBezTo>
                      <a:cubicBezTo>
                        <a:pt x="393533" y="273930"/>
                        <a:pt x="391107" y="277264"/>
                        <a:pt x="387710" y="277264"/>
                      </a:cubicBezTo>
                      <a:cubicBezTo>
                        <a:pt x="384313" y="277264"/>
                        <a:pt x="381402" y="273930"/>
                        <a:pt x="381402" y="270040"/>
                      </a:cubicBezTo>
                      <a:cubicBezTo>
                        <a:pt x="381402" y="266151"/>
                        <a:pt x="384313" y="262817"/>
                        <a:pt x="387710" y="262817"/>
                      </a:cubicBezTo>
                      <a:close/>
                      <a:moveTo>
                        <a:pt x="368300" y="262817"/>
                      </a:moveTo>
                      <a:cubicBezTo>
                        <a:pt x="371697" y="262817"/>
                        <a:pt x="374608" y="266151"/>
                        <a:pt x="374608" y="270040"/>
                      </a:cubicBezTo>
                      <a:cubicBezTo>
                        <a:pt x="374608" y="273930"/>
                        <a:pt x="371697" y="277264"/>
                        <a:pt x="368300" y="277264"/>
                      </a:cubicBezTo>
                      <a:cubicBezTo>
                        <a:pt x="364903" y="277264"/>
                        <a:pt x="362477" y="273930"/>
                        <a:pt x="362477" y="270040"/>
                      </a:cubicBezTo>
                      <a:cubicBezTo>
                        <a:pt x="362477" y="266151"/>
                        <a:pt x="364903" y="262817"/>
                        <a:pt x="368300" y="262817"/>
                      </a:cubicBezTo>
                      <a:close/>
                      <a:moveTo>
                        <a:pt x="349376" y="262817"/>
                      </a:moveTo>
                      <a:cubicBezTo>
                        <a:pt x="352772" y="262817"/>
                        <a:pt x="355684" y="266151"/>
                        <a:pt x="355684" y="270040"/>
                      </a:cubicBezTo>
                      <a:cubicBezTo>
                        <a:pt x="355684" y="273930"/>
                        <a:pt x="352772" y="277264"/>
                        <a:pt x="349376" y="277264"/>
                      </a:cubicBezTo>
                      <a:cubicBezTo>
                        <a:pt x="345979" y="277264"/>
                        <a:pt x="343068" y="273930"/>
                        <a:pt x="343068" y="270040"/>
                      </a:cubicBezTo>
                      <a:cubicBezTo>
                        <a:pt x="343068" y="266151"/>
                        <a:pt x="345979" y="262817"/>
                        <a:pt x="349376" y="262817"/>
                      </a:cubicBezTo>
                      <a:close/>
                      <a:moveTo>
                        <a:pt x="329966" y="262817"/>
                      </a:moveTo>
                      <a:cubicBezTo>
                        <a:pt x="333363" y="262817"/>
                        <a:pt x="336274" y="266151"/>
                        <a:pt x="336274" y="270040"/>
                      </a:cubicBezTo>
                      <a:cubicBezTo>
                        <a:pt x="336274" y="273930"/>
                        <a:pt x="333363" y="277264"/>
                        <a:pt x="329966" y="277264"/>
                      </a:cubicBezTo>
                      <a:cubicBezTo>
                        <a:pt x="326569" y="277264"/>
                        <a:pt x="324143" y="273930"/>
                        <a:pt x="324143" y="270040"/>
                      </a:cubicBezTo>
                      <a:cubicBezTo>
                        <a:pt x="324143" y="266151"/>
                        <a:pt x="326569" y="262817"/>
                        <a:pt x="329966" y="262817"/>
                      </a:cubicBezTo>
                      <a:close/>
                      <a:moveTo>
                        <a:pt x="311041" y="262817"/>
                      </a:moveTo>
                      <a:cubicBezTo>
                        <a:pt x="314438" y="262817"/>
                        <a:pt x="317350" y="266151"/>
                        <a:pt x="317350" y="270040"/>
                      </a:cubicBezTo>
                      <a:cubicBezTo>
                        <a:pt x="317350" y="273930"/>
                        <a:pt x="314438" y="277264"/>
                        <a:pt x="311041" y="277264"/>
                      </a:cubicBezTo>
                      <a:cubicBezTo>
                        <a:pt x="307645" y="277264"/>
                        <a:pt x="304733" y="273930"/>
                        <a:pt x="304733" y="270040"/>
                      </a:cubicBezTo>
                      <a:cubicBezTo>
                        <a:pt x="304733" y="266151"/>
                        <a:pt x="307645" y="262817"/>
                        <a:pt x="311041" y="262817"/>
                      </a:cubicBezTo>
                      <a:close/>
                      <a:moveTo>
                        <a:pt x="292117" y="262817"/>
                      </a:moveTo>
                      <a:cubicBezTo>
                        <a:pt x="295514" y="262817"/>
                        <a:pt x="297940" y="266151"/>
                        <a:pt x="297940" y="270040"/>
                      </a:cubicBezTo>
                      <a:cubicBezTo>
                        <a:pt x="297940" y="273930"/>
                        <a:pt x="295514" y="277264"/>
                        <a:pt x="292117" y="277264"/>
                      </a:cubicBezTo>
                      <a:cubicBezTo>
                        <a:pt x="288720" y="277264"/>
                        <a:pt x="285809" y="273930"/>
                        <a:pt x="285809" y="270040"/>
                      </a:cubicBezTo>
                      <a:cubicBezTo>
                        <a:pt x="285809" y="266151"/>
                        <a:pt x="288720" y="262817"/>
                        <a:pt x="292117" y="262817"/>
                      </a:cubicBezTo>
                      <a:close/>
                      <a:moveTo>
                        <a:pt x="272707" y="262817"/>
                      </a:moveTo>
                      <a:cubicBezTo>
                        <a:pt x="276104" y="262817"/>
                        <a:pt x="279015" y="266151"/>
                        <a:pt x="279015" y="270040"/>
                      </a:cubicBezTo>
                      <a:cubicBezTo>
                        <a:pt x="279015" y="273930"/>
                        <a:pt x="276104" y="277264"/>
                        <a:pt x="272707" y="277264"/>
                      </a:cubicBezTo>
                      <a:cubicBezTo>
                        <a:pt x="269310" y="277264"/>
                        <a:pt x="266399" y="273930"/>
                        <a:pt x="266399" y="270040"/>
                      </a:cubicBezTo>
                      <a:cubicBezTo>
                        <a:pt x="266399" y="266151"/>
                        <a:pt x="269310" y="262817"/>
                        <a:pt x="272707" y="262817"/>
                      </a:cubicBezTo>
                      <a:close/>
                      <a:moveTo>
                        <a:pt x="253783" y="262817"/>
                      </a:moveTo>
                      <a:cubicBezTo>
                        <a:pt x="257179" y="262817"/>
                        <a:pt x="259606" y="266151"/>
                        <a:pt x="259606" y="270040"/>
                      </a:cubicBezTo>
                      <a:cubicBezTo>
                        <a:pt x="259606" y="273930"/>
                        <a:pt x="257179" y="277264"/>
                        <a:pt x="253783" y="277264"/>
                      </a:cubicBezTo>
                      <a:cubicBezTo>
                        <a:pt x="250386" y="277264"/>
                        <a:pt x="247475" y="273930"/>
                        <a:pt x="247475" y="270040"/>
                      </a:cubicBezTo>
                      <a:cubicBezTo>
                        <a:pt x="247475" y="266151"/>
                        <a:pt x="250386" y="262817"/>
                        <a:pt x="253783" y="262817"/>
                      </a:cubicBezTo>
                      <a:close/>
                      <a:moveTo>
                        <a:pt x="234373" y="262817"/>
                      </a:moveTo>
                      <a:cubicBezTo>
                        <a:pt x="237770" y="262817"/>
                        <a:pt x="240681" y="266151"/>
                        <a:pt x="240681" y="270040"/>
                      </a:cubicBezTo>
                      <a:cubicBezTo>
                        <a:pt x="240681" y="273930"/>
                        <a:pt x="237770" y="277264"/>
                        <a:pt x="234373" y="277264"/>
                      </a:cubicBezTo>
                      <a:cubicBezTo>
                        <a:pt x="230976" y="277264"/>
                        <a:pt x="228550" y="273930"/>
                        <a:pt x="228550" y="270040"/>
                      </a:cubicBezTo>
                      <a:cubicBezTo>
                        <a:pt x="228550" y="266151"/>
                        <a:pt x="230976" y="262817"/>
                        <a:pt x="234373" y="262817"/>
                      </a:cubicBezTo>
                      <a:close/>
                      <a:moveTo>
                        <a:pt x="215448" y="262817"/>
                      </a:moveTo>
                      <a:cubicBezTo>
                        <a:pt x="218845" y="262817"/>
                        <a:pt x="221757" y="266151"/>
                        <a:pt x="221757" y="270040"/>
                      </a:cubicBezTo>
                      <a:cubicBezTo>
                        <a:pt x="221757" y="273930"/>
                        <a:pt x="218845" y="277264"/>
                        <a:pt x="215448" y="277264"/>
                      </a:cubicBezTo>
                      <a:cubicBezTo>
                        <a:pt x="212052" y="277264"/>
                        <a:pt x="209140" y="273930"/>
                        <a:pt x="209140" y="270040"/>
                      </a:cubicBezTo>
                      <a:cubicBezTo>
                        <a:pt x="209140" y="266151"/>
                        <a:pt x="212052" y="262817"/>
                        <a:pt x="215448" y="262817"/>
                      </a:cubicBezTo>
                      <a:close/>
                      <a:moveTo>
                        <a:pt x="196039" y="262817"/>
                      </a:moveTo>
                      <a:cubicBezTo>
                        <a:pt x="199435" y="262817"/>
                        <a:pt x="202347" y="266151"/>
                        <a:pt x="202347" y="270040"/>
                      </a:cubicBezTo>
                      <a:cubicBezTo>
                        <a:pt x="202347" y="273930"/>
                        <a:pt x="199435" y="277264"/>
                        <a:pt x="196039" y="277264"/>
                      </a:cubicBezTo>
                      <a:cubicBezTo>
                        <a:pt x="192642" y="277264"/>
                        <a:pt x="190216" y="273930"/>
                        <a:pt x="190216" y="270040"/>
                      </a:cubicBezTo>
                      <a:cubicBezTo>
                        <a:pt x="190216" y="266151"/>
                        <a:pt x="192642" y="262817"/>
                        <a:pt x="196039" y="262817"/>
                      </a:cubicBezTo>
                      <a:close/>
                      <a:moveTo>
                        <a:pt x="177114" y="262817"/>
                      </a:moveTo>
                      <a:cubicBezTo>
                        <a:pt x="180511" y="262817"/>
                        <a:pt x="183422" y="266151"/>
                        <a:pt x="183422" y="270040"/>
                      </a:cubicBezTo>
                      <a:cubicBezTo>
                        <a:pt x="183422" y="273930"/>
                        <a:pt x="180511" y="277264"/>
                        <a:pt x="177114" y="277264"/>
                      </a:cubicBezTo>
                      <a:cubicBezTo>
                        <a:pt x="173717" y="277264"/>
                        <a:pt x="170806" y="273930"/>
                        <a:pt x="170806" y="270040"/>
                      </a:cubicBezTo>
                      <a:cubicBezTo>
                        <a:pt x="170806" y="266151"/>
                        <a:pt x="173717" y="262817"/>
                        <a:pt x="177114" y="262817"/>
                      </a:cubicBezTo>
                      <a:close/>
                      <a:moveTo>
                        <a:pt x="1190788" y="241147"/>
                      </a:moveTo>
                      <a:lnTo>
                        <a:pt x="1191185" y="241566"/>
                      </a:lnTo>
                      <a:lnTo>
                        <a:pt x="1194166" y="251170"/>
                      </a:lnTo>
                      <a:lnTo>
                        <a:pt x="1190788" y="255038"/>
                      </a:lnTo>
                      <a:cubicBezTo>
                        <a:pt x="1187392" y="255038"/>
                        <a:pt x="1184965" y="251704"/>
                        <a:pt x="1184965" y="247815"/>
                      </a:cubicBezTo>
                      <a:cubicBezTo>
                        <a:pt x="1184965" y="243925"/>
                        <a:pt x="1187392" y="241147"/>
                        <a:pt x="1190788" y="241147"/>
                      </a:cubicBezTo>
                      <a:close/>
                      <a:moveTo>
                        <a:pt x="1171864" y="241147"/>
                      </a:moveTo>
                      <a:cubicBezTo>
                        <a:pt x="1175260" y="241147"/>
                        <a:pt x="1178172" y="243925"/>
                        <a:pt x="1178172" y="247815"/>
                      </a:cubicBezTo>
                      <a:cubicBezTo>
                        <a:pt x="1178172" y="251704"/>
                        <a:pt x="1175260" y="255038"/>
                        <a:pt x="1171864" y="255038"/>
                      </a:cubicBezTo>
                      <a:cubicBezTo>
                        <a:pt x="1168467" y="255038"/>
                        <a:pt x="1165556" y="251704"/>
                        <a:pt x="1165556" y="247815"/>
                      </a:cubicBezTo>
                      <a:cubicBezTo>
                        <a:pt x="1165556" y="243925"/>
                        <a:pt x="1168467" y="241147"/>
                        <a:pt x="1171864" y="241147"/>
                      </a:cubicBezTo>
                      <a:close/>
                      <a:moveTo>
                        <a:pt x="1152939" y="241147"/>
                      </a:moveTo>
                      <a:cubicBezTo>
                        <a:pt x="1156336" y="241147"/>
                        <a:pt x="1158762" y="243925"/>
                        <a:pt x="1158762" y="247815"/>
                      </a:cubicBezTo>
                      <a:cubicBezTo>
                        <a:pt x="1158762" y="251704"/>
                        <a:pt x="1156336" y="255038"/>
                        <a:pt x="1152939" y="255038"/>
                      </a:cubicBezTo>
                      <a:cubicBezTo>
                        <a:pt x="1149543" y="255038"/>
                        <a:pt x="1146631" y="251704"/>
                        <a:pt x="1146631" y="247815"/>
                      </a:cubicBezTo>
                      <a:cubicBezTo>
                        <a:pt x="1146631" y="243925"/>
                        <a:pt x="1149543" y="241147"/>
                        <a:pt x="1152939" y="241147"/>
                      </a:cubicBezTo>
                      <a:close/>
                      <a:moveTo>
                        <a:pt x="1133529" y="241147"/>
                      </a:moveTo>
                      <a:cubicBezTo>
                        <a:pt x="1136926" y="241147"/>
                        <a:pt x="1139838" y="243925"/>
                        <a:pt x="1139838" y="247815"/>
                      </a:cubicBezTo>
                      <a:cubicBezTo>
                        <a:pt x="1139838" y="251704"/>
                        <a:pt x="1136926" y="255038"/>
                        <a:pt x="1133529" y="255038"/>
                      </a:cubicBezTo>
                      <a:cubicBezTo>
                        <a:pt x="1130133" y="255038"/>
                        <a:pt x="1127221" y="251704"/>
                        <a:pt x="1127221" y="247815"/>
                      </a:cubicBezTo>
                      <a:cubicBezTo>
                        <a:pt x="1127221" y="243925"/>
                        <a:pt x="1130133" y="241147"/>
                        <a:pt x="1133529" y="241147"/>
                      </a:cubicBezTo>
                      <a:close/>
                      <a:moveTo>
                        <a:pt x="1114605" y="241147"/>
                      </a:moveTo>
                      <a:cubicBezTo>
                        <a:pt x="1118002" y="241147"/>
                        <a:pt x="1120913" y="243925"/>
                        <a:pt x="1120913" y="247815"/>
                      </a:cubicBezTo>
                      <a:cubicBezTo>
                        <a:pt x="1120913" y="251704"/>
                        <a:pt x="1118002" y="255038"/>
                        <a:pt x="1114605" y="255038"/>
                      </a:cubicBezTo>
                      <a:cubicBezTo>
                        <a:pt x="1111208" y="255038"/>
                        <a:pt x="1108297" y="251704"/>
                        <a:pt x="1108297" y="247815"/>
                      </a:cubicBezTo>
                      <a:cubicBezTo>
                        <a:pt x="1108297" y="243925"/>
                        <a:pt x="1111208" y="241147"/>
                        <a:pt x="1114605" y="241147"/>
                      </a:cubicBezTo>
                      <a:close/>
                      <a:moveTo>
                        <a:pt x="1095195" y="241147"/>
                      </a:moveTo>
                      <a:cubicBezTo>
                        <a:pt x="1098592" y="241147"/>
                        <a:pt x="1101503" y="243925"/>
                        <a:pt x="1101503" y="247815"/>
                      </a:cubicBezTo>
                      <a:cubicBezTo>
                        <a:pt x="1101503" y="251704"/>
                        <a:pt x="1098592" y="255038"/>
                        <a:pt x="1095195" y="255038"/>
                      </a:cubicBezTo>
                      <a:cubicBezTo>
                        <a:pt x="1091799" y="255038"/>
                        <a:pt x="1089372" y="251704"/>
                        <a:pt x="1089372" y="247815"/>
                      </a:cubicBezTo>
                      <a:cubicBezTo>
                        <a:pt x="1089372" y="243925"/>
                        <a:pt x="1091799" y="241147"/>
                        <a:pt x="1095195" y="241147"/>
                      </a:cubicBezTo>
                      <a:close/>
                      <a:moveTo>
                        <a:pt x="1076271" y="241147"/>
                      </a:moveTo>
                      <a:cubicBezTo>
                        <a:pt x="1079667" y="241147"/>
                        <a:pt x="1082579" y="243925"/>
                        <a:pt x="1082579" y="247815"/>
                      </a:cubicBezTo>
                      <a:cubicBezTo>
                        <a:pt x="1082579" y="251704"/>
                        <a:pt x="1079667" y="255038"/>
                        <a:pt x="1076271" y="255038"/>
                      </a:cubicBezTo>
                      <a:cubicBezTo>
                        <a:pt x="1072874" y="255038"/>
                        <a:pt x="1069963" y="251704"/>
                        <a:pt x="1069963" y="247815"/>
                      </a:cubicBezTo>
                      <a:cubicBezTo>
                        <a:pt x="1069963" y="243925"/>
                        <a:pt x="1072874" y="241147"/>
                        <a:pt x="1076271" y="241147"/>
                      </a:cubicBezTo>
                      <a:close/>
                      <a:moveTo>
                        <a:pt x="1057346" y="241147"/>
                      </a:moveTo>
                      <a:cubicBezTo>
                        <a:pt x="1060743" y="241147"/>
                        <a:pt x="1063169" y="243925"/>
                        <a:pt x="1063169" y="247815"/>
                      </a:cubicBezTo>
                      <a:cubicBezTo>
                        <a:pt x="1063169" y="251704"/>
                        <a:pt x="1060743" y="255038"/>
                        <a:pt x="1057346" y="255038"/>
                      </a:cubicBezTo>
                      <a:cubicBezTo>
                        <a:pt x="1053464" y="255038"/>
                        <a:pt x="1051038" y="251704"/>
                        <a:pt x="1051038" y="247815"/>
                      </a:cubicBezTo>
                      <a:cubicBezTo>
                        <a:pt x="1051038" y="243925"/>
                        <a:pt x="1053464" y="241147"/>
                        <a:pt x="1057346" y="241147"/>
                      </a:cubicBezTo>
                      <a:close/>
                      <a:moveTo>
                        <a:pt x="1037936" y="241147"/>
                      </a:moveTo>
                      <a:cubicBezTo>
                        <a:pt x="1041333" y="241147"/>
                        <a:pt x="1044245" y="243925"/>
                        <a:pt x="1044245" y="247815"/>
                      </a:cubicBezTo>
                      <a:cubicBezTo>
                        <a:pt x="1044245" y="251704"/>
                        <a:pt x="1041333" y="255038"/>
                        <a:pt x="1037936" y="255038"/>
                      </a:cubicBezTo>
                      <a:cubicBezTo>
                        <a:pt x="1034540" y="255038"/>
                        <a:pt x="1031628" y="251704"/>
                        <a:pt x="1031628" y="247815"/>
                      </a:cubicBezTo>
                      <a:cubicBezTo>
                        <a:pt x="1031628" y="243925"/>
                        <a:pt x="1034540" y="241147"/>
                        <a:pt x="1037936" y="241147"/>
                      </a:cubicBezTo>
                      <a:close/>
                      <a:moveTo>
                        <a:pt x="1019012" y="241147"/>
                      </a:moveTo>
                      <a:cubicBezTo>
                        <a:pt x="1022409" y="241147"/>
                        <a:pt x="1024835" y="243925"/>
                        <a:pt x="1024835" y="247815"/>
                      </a:cubicBezTo>
                      <a:cubicBezTo>
                        <a:pt x="1024835" y="251704"/>
                        <a:pt x="1022409" y="255038"/>
                        <a:pt x="1019012" y="255038"/>
                      </a:cubicBezTo>
                      <a:cubicBezTo>
                        <a:pt x="1015615" y="255038"/>
                        <a:pt x="1012704" y="251704"/>
                        <a:pt x="1012704" y="247815"/>
                      </a:cubicBezTo>
                      <a:cubicBezTo>
                        <a:pt x="1012704" y="243925"/>
                        <a:pt x="1015615" y="241147"/>
                        <a:pt x="1019012" y="241147"/>
                      </a:cubicBezTo>
                      <a:close/>
                      <a:moveTo>
                        <a:pt x="999602" y="241147"/>
                      </a:moveTo>
                      <a:cubicBezTo>
                        <a:pt x="1002999" y="241147"/>
                        <a:pt x="1005910" y="243925"/>
                        <a:pt x="1005910" y="247815"/>
                      </a:cubicBezTo>
                      <a:cubicBezTo>
                        <a:pt x="1005910" y="251704"/>
                        <a:pt x="1002999" y="255038"/>
                        <a:pt x="999602" y="255038"/>
                      </a:cubicBezTo>
                      <a:cubicBezTo>
                        <a:pt x="996206" y="255038"/>
                        <a:pt x="993779" y="251704"/>
                        <a:pt x="993779" y="247815"/>
                      </a:cubicBezTo>
                      <a:cubicBezTo>
                        <a:pt x="993779" y="243925"/>
                        <a:pt x="996206" y="241147"/>
                        <a:pt x="999602" y="241147"/>
                      </a:cubicBezTo>
                      <a:close/>
                      <a:moveTo>
                        <a:pt x="980678" y="241147"/>
                      </a:moveTo>
                      <a:cubicBezTo>
                        <a:pt x="984074" y="241147"/>
                        <a:pt x="986986" y="243925"/>
                        <a:pt x="986986" y="247815"/>
                      </a:cubicBezTo>
                      <a:cubicBezTo>
                        <a:pt x="986986" y="251704"/>
                        <a:pt x="984074" y="255038"/>
                        <a:pt x="980678" y="255038"/>
                      </a:cubicBezTo>
                      <a:cubicBezTo>
                        <a:pt x="977281" y="255038"/>
                        <a:pt x="974370" y="251704"/>
                        <a:pt x="974370" y="247815"/>
                      </a:cubicBezTo>
                      <a:cubicBezTo>
                        <a:pt x="974370" y="243925"/>
                        <a:pt x="977281" y="241147"/>
                        <a:pt x="980678" y="241147"/>
                      </a:cubicBezTo>
                      <a:close/>
                      <a:moveTo>
                        <a:pt x="961268" y="241147"/>
                      </a:moveTo>
                      <a:cubicBezTo>
                        <a:pt x="964665" y="241147"/>
                        <a:pt x="967576" y="243925"/>
                        <a:pt x="967576" y="247815"/>
                      </a:cubicBezTo>
                      <a:cubicBezTo>
                        <a:pt x="967576" y="251704"/>
                        <a:pt x="964665" y="255038"/>
                        <a:pt x="961268" y="255038"/>
                      </a:cubicBezTo>
                      <a:cubicBezTo>
                        <a:pt x="957871" y="255038"/>
                        <a:pt x="955445" y="251704"/>
                        <a:pt x="955445" y="247815"/>
                      </a:cubicBezTo>
                      <a:cubicBezTo>
                        <a:pt x="955445" y="243925"/>
                        <a:pt x="957871" y="241147"/>
                        <a:pt x="961268" y="241147"/>
                      </a:cubicBezTo>
                      <a:close/>
                      <a:moveTo>
                        <a:pt x="942343" y="241147"/>
                      </a:moveTo>
                      <a:cubicBezTo>
                        <a:pt x="945740" y="241147"/>
                        <a:pt x="948652" y="243925"/>
                        <a:pt x="948652" y="247815"/>
                      </a:cubicBezTo>
                      <a:cubicBezTo>
                        <a:pt x="948652" y="251704"/>
                        <a:pt x="945740" y="255038"/>
                        <a:pt x="942343" y="255038"/>
                      </a:cubicBezTo>
                      <a:cubicBezTo>
                        <a:pt x="938947" y="255038"/>
                        <a:pt x="936035" y="251704"/>
                        <a:pt x="936035" y="247815"/>
                      </a:cubicBezTo>
                      <a:cubicBezTo>
                        <a:pt x="936035" y="243925"/>
                        <a:pt x="938947" y="241147"/>
                        <a:pt x="942343" y="241147"/>
                      </a:cubicBezTo>
                      <a:close/>
                      <a:moveTo>
                        <a:pt x="904009" y="241147"/>
                      </a:moveTo>
                      <a:cubicBezTo>
                        <a:pt x="907406" y="241147"/>
                        <a:pt x="910317" y="243925"/>
                        <a:pt x="910317" y="247815"/>
                      </a:cubicBezTo>
                      <a:cubicBezTo>
                        <a:pt x="910317" y="251704"/>
                        <a:pt x="907406" y="255038"/>
                        <a:pt x="904009" y="255038"/>
                      </a:cubicBezTo>
                      <a:cubicBezTo>
                        <a:pt x="900613" y="255038"/>
                        <a:pt x="897701" y="251704"/>
                        <a:pt x="897701" y="247815"/>
                      </a:cubicBezTo>
                      <a:cubicBezTo>
                        <a:pt x="897701" y="243925"/>
                        <a:pt x="900613" y="241147"/>
                        <a:pt x="904009" y="241147"/>
                      </a:cubicBezTo>
                      <a:close/>
                      <a:moveTo>
                        <a:pt x="885085" y="241147"/>
                      </a:moveTo>
                      <a:cubicBezTo>
                        <a:pt x="888481" y="241147"/>
                        <a:pt x="890908" y="243925"/>
                        <a:pt x="890908" y="247815"/>
                      </a:cubicBezTo>
                      <a:cubicBezTo>
                        <a:pt x="890908" y="251704"/>
                        <a:pt x="888481" y="255038"/>
                        <a:pt x="885085" y="255038"/>
                      </a:cubicBezTo>
                      <a:cubicBezTo>
                        <a:pt x="881688" y="255038"/>
                        <a:pt x="878777" y="251704"/>
                        <a:pt x="878777" y="247815"/>
                      </a:cubicBezTo>
                      <a:cubicBezTo>
                        <a:pt x="878777" y="243925"/>
                        <a:pt x="881688" y="241147"/>
                        <a:pt x="885085" y="241147"/>
                      </a:cubicBezTo>
                      <a:close/>
                      <a:moveTo>
                        <a:pt x="865675" y="241147"/>
                      </a:moveTo>
                      <a:cubicBezTo>
                        <a:pt x="869072" y="241147"/>
                        <a:pt x="871983" y="243925"/>
                        <a:pt x="871983" y="247815"/>
                      </a:cubicBezTo>
                      <a:cubicBezTo>
                        <a:pt x="871983" y="251704"/>
                        <a:pt x="869072" y="255038"/>
                        <a:pt x="865675" y="255038"/>
                      </a:cubicBezTo>
                      <a:cubicBezTo>
                        <a:pt x="862278" y="255038"/>
                        <a:pt x="859852" y="251704"/>
                        <a:pt x="859852" y="247815"/>
                      </a:cubicBezTo>
                      <a:cubicBezTo>
                        <a:pt x="859852" y="243925"/>
                        <a:pt x="862278" y="241147"/>
                        <a:pt x="865675" y="241147"/>
                      </a:cubicBezTo>
                      <a:close/>
                      <a:moveTo>
                        <a:pt x="502227" y="241147"/>
                      </a:moveTo>
                      <a:cubicBezTo>
                        <a:pt x="505624" y="241147"/>
                        <a:pt x="508536" y="243925"/>
                        <a:pt x="508536" y="247815"/>
                      </a:cubicBezTo>
                      <a:cubicBezTo>
                        <a:pt x="508536" y="251704"/>
                        <a:pt x="505624" y="255038"/>
                        <a:pt x="502227" y="255038"/>
                      </a:cubicBezTo>
                      <a:cubicBezTo>
                        <a:pt x="498831" y="255038"/>
                        <a:pt x="495919" y="251704"/>
                        <a:pt x="495919" y="247815"/>
                      </a:cubicBezTo>
                      <a:cubicBezTo>
                        <a:pt x="495919" y="243925"/>
                        <a:pt x="498831" y="241147"/>
                        <a:pt x="502227" y="241147"/>
                      </a:cubicBezTo>
                      <a:close/>
                      <a:moveTo>
                        <a:pt x="463893" y="241147"/>
                      </a:moveTo>
                      <a:cubicBezTo>
                        <a:pt x="467290" y="241147"/>
                        <a:pt x="470201" y="243925"/>
                        <a:pt x="470201" y="247815"/>
                      </a:cubicBezTo>
                      <a:cubicBezTo>
                        <a:pt x="470201" y="251704"/>
                        <a:pt x="467290" y="255038"/>
                        <a:pt x="463893" y="255038"/>
                      </a:cubicBezTo>
                      <a:cubicBezTo>
                        <a:pt x="460497" y="255038"/>
                        <a:pt x="458070" y="251704"/>
                        <a:pt x="458070" y="247815"/>
                      </a:cubicBezTo>
                      <a:cubicBezTo>
                        <a:pt x="458070" y="243925"/>
                        <a:pt x="460497" y="241147"/>
                        <a:pt x="463893" y="241147"/>
                      </a:cubicBezTo>
                      <a:close/>
                      <a:moveTo>
                        <a:pt x="444969" y="241147"/>
                      </a:moveTo>
                      <a:cubicBezTo>
                        <a:pt x="448365" y="241147"/>
                        <a:pt x="451277" y="243925"/>
                        <a:pt x="451277" y="247815"/>
                      </a:cubicBezTo>
                      <a:cubicBezTo>
                        <a:pt x="451277" y="251704"/>
                        <a:pt x="448365" y="255038"/>
                        <a:pt x="444969" y="255038"/>
                      </a:cubicBezTo>
                      <a:cubicBezTo>
                        <a:pt x="441572" y="255038"/>
                        <a:pt x="438661" y="251704"/>
                        <a:pt x="438661" y="247815"/>
                      </a:cubicBezTo>
                      <a:cubicBezTo>
                        <a:pt x="438661" y="243925"/>
                        <a:pt x="441572" y="241147"/>
                        <a:pt x="444969" y="241147"/>
                      </a:cubicBezTo>
                      <a:close/>
                      <a:moveTo>
                        <a:pt x="349376" y="241147"/>
                      </a:moveTo>
                      <a:cubicBezTo>
                        <a:pt x="352772" y="241147"/>
                        <a:pt x="355684" y="243925"/>
                        <a:pt x="355684" y="247815"/>
                      </a:cubicBezTo>
                      <a:cubicBezTo>
                        <a:pt x="355684" y="251704"/>
                        <a:pt x="352772" y="255038"/>
                        <a:pt x="349376" y="255038"/>
                      </a:cubicBezTo>
                      <a:cubicBezTo>
                        <a:pt x="345979" y="255038"/>
                        <a:pt x="343068" y="251704"/>
                        <a:pt x="343068" y="247815"/>
                      </a:cubicBezTo>
                      <a:cubicBezTo>
                        <a:pt x="343068" y="243925"/>
                        <a:pt x="345979" y="241147"/>
                        <a:pt x="349376" y="241147"/>
                      </a:cubicBezTo>
                      <a:close/>
                      <a:moveTo>
                        <a:pt x="329966" y="241147"/>
                      </a:moveTo>
                      <a:cubicBezTo>
                        <a:pt x="333363" y="241147"/>
                        <a:pt x="336274" y="243925"/>
                        <a:pt x="336274" y="247815"/>
                      </a:cubicBezTo>
                      <a:cubicBezTo>
                        <a:pt x="336274" y="251704"/>
                        <a:pt x="333363" y="255038"/>
                        <a:pt x="329966" y="255038"/>
                      </a:cubicBezTo>
                      <a:cubicBezTo>
                        <a:pt x="326569" y="255038"/>
                        <a:pt x="324143" y="251704"/>
                        <a:pt x="324143" y="247815"/>
                      </a:cubicBezTo>
                      <a:cubicBezTo>
                        <a:pt x="324143" y="243925"/>
                        <a:pt x="326569" y="241147"/>
                        <a:pt x="329966" y="241147"/>
                      </a:cubicBezTo>
                      <a:close/>
                      <a:moveTo>
                        <a:pt x="311041" y="241147"/>
                      </a:moveTo>
                      <a:cubicBezTo>
                        <a:pt x="314438" y="241147"/>
                        <a:pt x="317350" y="243925"/>
                        <a:pt x="317350" y="247815"/>
                      </a:cubicBezTo>
                      <a:cubicBezTo>
                        <a:pt x="317350" y="251704"/>
                        <a:pt x="314438" y="255038"/>
                        <a:pt x="311041" y="255038"/>
                      </a:cubicBezTo>
                      <a:cubicBezTo>
                        <a:pt x="307645" y="255038"/>
                        <a:pt x="304733" y="251704"/>
                        <a:pt x="304733" y="247815"/>
                      </a:cubicBezTo>
                      <a:cubicBezTo>
                        <a:pt x="304733" y="243925"/>
                        <a:pt x="307645" y="241147"/>
                        <a:pt x="311041" y="241147"/>
                      </a:cubicBezTo>
                      <a:close/>
                      <a:moveTo>
                        <a:pt x="292117" y="241147"/>
                      </a:moveTo>
                      <a:cubicBezTo>
                        <a:pt x="295514" y="241147"/>
                        <a:pt x="297940" y="243925"/>
                        <a:pt x="297940" y="247815"/>
                      </a:cubicBezTo>
                      <a:cubicBezTo>
                        <a:pt x="297940" y="251704"/>
                        <a:pt x="295514" y="255038"/>
                        <a:pt x="292117" y="255038"/>
                      </a:cubicBezTo>
                      <a:cubicBezTo>
                        <a:pt x="288720" y="255038"/>
                        <a:pt x="285809" y="251704"/>
                        <a:pt x="285809" y="247815"/>
                      </a:cubicBezTo>
                      <a:cubicBezTo>
                        <a:pt x="285809" y="243925"/>
                        <a:pt x="288720" y="241147"/>
                        <a:pt x="292117" y="241147"/>
                      </a:cubicBezTo>
                      <a:close/>
                      <a:moveTo>
                        <a:pt x="272707" y="241147"/>
                      </a:moveTo>
                      <a:cubicBezTo>
                        <a:pt x="276104" y="241147"/>
                        <a:pt x="279015" y="243925"/>
                        <a:pt x="279015" y="247815"/>
                      </a:cubicBezTo>
                      <a:cubicBezTo>
                        <a:pt x="279015" y="251704"/>
                        <a:pt x="276104" y="255038"/>
                        <a:pt x="272707" y="255038"/>
                      </a:cubicBezTo>
                      <a:cubicBezTo>
                        <a:pt x="269310" y="255038"/>
                        <a:pt x="266399" y="251704"/>
                        <a:pt x="266399" y="247815"/>
                      </a:cubicBezTo>
                      <a:cubicBezTo>
                        <a:pt x="266399" y="243925"/>
                        <a:pt x="269310" y="241147"/>
                        <a:pt x="272707" y="241147"/>
                      </a:cubicBezTo>
                      <a:close/>
                      <a:moveTo>
                        <a:pt x="253783" y="241147"/>
                      </a:moveTo>
                      <a:cubicBezTo>
                        <a:pt x="257179" y="241147"/>
                        <a:pt x="259606" y="243925"/>
                        <a:pt x="259606" y="247815"/>
                      </a:cubicBezTo>
                      <a:cubicBezTo>
                        <a:pt x="259606" y="251704"/>
                        <a:pt x="257179" y="255038"/>
                        <a:pt x="253783" y="255038"/>
                      </a:cubicBezTo>
                      <a:cubicBezTo>
                        <a:pt x="250386" y="255038"/>
                        <a:pt x="247475" y="251704"/>
                        <a:pt x="247475" y="247815"/>
                      </a:cubicBezTo>
                      <a:cubicBezTo>
                        <a:pt x="247475" y="243925"/>
                        <a:pt x="250386" y="241147"/>
                        <a:pt x="253783" y="241147"/>
                      </a:cubicBezTo>
                      <a:close/>
                      <a:moveTo>
                        <a:pt x="234373" y="241147"/>
                      </a:moveTo>
                      <a:cubicBezTo>
                        <a:pt x="237770" y="241147"/>
                        <a:pt x="240681" y="243925"/>
                        <a:pt x="240681" y="247815"/>
                      </a:cubicBezTo>
                      <a:cubicBezTo>
                        <a:pt x="240681" y="251704"/>
                        <a:pt x="237770" y="255038"/>
                        <a:pt x="234373" y="255038"/>
                      </a:cubicBezTo>
                      <a:cubicBezTo>
                        <a:pt x="230976" y="255038"/>
                        <a:pt x="228550" y="251704"/>
                        <a:pt x="228550" y="247815"/>
                      </a:cubicBezTo>
                      <a:cubicBezTo>
                        <a:pt x="228550" y="243925"/>
                        <a:pt x="230976" y="241147"/>
                        <a:pt x="234373" y="241147"/>
                      </a:cubicBezTo>
                      <a:close/>
                      <a:moveTo>
                        <a:pt x="215448" y="241147"/>
                      </a:moveTo>
                      <a:cubicBezTo>
                        <a:pt x="218845" y="241147"/>
                        <a:pt x="221757" y="243925"/>
                        <a:pt x="221757" y="247815"/>
                      </a:cubicBezTo>
                      <a:cubicBezTo>
                        <a:pt x="221757" y="251704"/>
                        <a:pt x="218845" y="255038"/>
                        <a:pt x="215448" y="255038"/>
                      </a:cubicBezTo>
                      <a:cubicBezTo>
                        <a:pt x="212052" y="255038"/>
                        <a:pt x="209140" y="251704"/>
                        <a:pt x="209140" y="247815"/>
                      </a:cubicBezTo>
                      <a:cubicBezTo>
                        <a:pt x="209140" y="243925"/>
                        <a:pt x="212052" y="241147"/>
                        <a:pt x="215448" y="241147"/>
                      </a:cubicBezTo>
                      <a:close/>
                      <a:moveTo>
                        <a:pt x="196039" y="241147"/>
                      </a:moveTo>
                      <a:cubicBezTo>
                        <a:pt x="199435" y="241147"/>
                        <a:pt x="202347" y="243925"/>
                        <a:pt x="202347" y="247815"/>
                      </a:cubicBezTo>
                      <a:cubicBezTo>
                        <a:pt x="202347" y="251704"/>
                        <a:pt x="199435" y="255038"/>
                        <a:pt x="196039" y="255038"/>
                      </a:cubicBezTo>
                      <a:cubicBezTo>
                        <a:pt x="192642" y="255038"/>
                        <a:pt x="190216" y="251704"/>
                        <a:pt x="190216" y="247815"/>
                      </a:cubicBezTo>
                      <a:cubicBezTo>
                        <a:pt x="190216" y="243925"/>
                        <a:pt x="192642" y="241147"/>
                        <a:pt x="196039" y="241147"/>
                      </a:cubicBezTo>
                      <a:close/>
                      <a:moveTo>
                        <a:pt x="177114" y="241147"/>
                      </a:moveTo>
                      <a:cubicBezTo>
                        <a:pt x="180511" y="241147"/>
                        <a:pt x="183422" y="243925"/>
                        <a:pt x="183422" y="247815"/>
                      </a:cubicBezTo>
                      <a:cubicBezTo>
                        <a:pt x="183422" y="251704"/>
                        <a:pt x="180511" y="255038"/>
                        <a:pt x="177114" y="255038"/>
                      </a:cubicBezTo>
                      <a:cubicBezTo>
                        <a:pt x="173717" y="255038"/>
                        <a:pt x="170806" y="251704"/>
                        <a:pt x="170806" y="247815"/>
                      </a:cubicBezTo>
                      <a:cubicBezTo>
                        <a:pt x="170806" y="243925"/>
                        <a:pt x="173717" y="241147"/>
                        <a:pt x="177114" y="241147"/>
                      </a:cubicBezTo>
                      <a:close/>
                      <a:moveTo>
                        <a:pt x="158190" y="241147"/>
                      </a:moveTo>
                      <a:cubicBezTo>
                        <a:pt x="161586" y="241147"/>
                        <a:pt x="164013" y="243925"/>
                        <a:pt x="164013" y="247815"/>
                      </a:cubicBezTo>
                      <a:cubicBezTo>
                        <a:pt x="164013" y="251704"/>
                        <a:pt x="161586" y="255038"/>
                        <a:pt x="158190" y="255038"/>
                      </a:cubicBezTo>
                      <a:cubicBezTo>
                        <a:pt x="154793" y="255038"/>
                        <a:pt x="151882" y="251704"/>
                        <a:pt x="151882" y="247815"/>
                      </a:cubicBezTo>
                      <a:cubicBezTo>
                        <a:pt x="151882" y="243925"/>
                        <a:pt x="154793" y="241147"/>
                        <a:pt x="158190" y="241147"/>
                      </a:cubicBezTo>
                      <a:close/>
                      <a:moveTo>
                        <a:pt x="62111" y="241147"/>
                      </a:moveTo>
                      <a:cubicBezTo>
                        <a:pt x="65993" y="241147"/>
                        <a:pt x="68420" y="243925"/>
                        <a:pt x="68420" y="247815"/>
                      </a:cubicBezTo>
                      <a:cubicBezTo>
                        <a:pt x="68420" y="251704"/>
                        <a:pt x="65993" y="255038"/>
                        <a:pt x="62111" y="255038"/>
                      </a:cubicBezTo>
                      <a:cubicBezTo>
                        <a:pt x="58715" y="255038"/>
                        <a:pt x="56289" y="251704"/>
                        <a:pt x="56289" y="247815"/>
                      </a:cubicBezTo>
                      <a:cubicBezTo>
                        <a:pt x="56289" y="243925"/>
                        <a:pt x="58715" y="241147"/>
                        <a:pt x="62111" y="241147"/>
                      </a:cubicBezTo>
                      <a:close/>
                      <a:moveTo>
                        <a:pt x="43187" y="241147"/>
                      </a:moveTo>
                      <a:cubicBezTo>
                        <a:pt x="46584" y="241147"/>
                        <a:pt x="49495" y="243925"/>
                        <a:pt x="49495" y="247815"/>
                      </a:cubicBezTo>
                      <a:cubicBezTo>
                        <a:pt x="49495" y="251704"/>
                        <a:pt x="46584" y="255038"/>
                        <a:pt x="43187" y="255038"/>
                      </a:cubicBezTo>
                      <a:cubicBezTo>
                        <a:pt x="39790" y="255038"/>
                        <a:pt x="36879" y="251704"/>
                        <a:pt x="36879" y="247815"/>
                      </a:cubicBezTo>
                      <a:cubicBezTo>
                        <a:pt x="36879" y="243925"/>
                        <a:pt x="39790" y="241147"/>
                        <a:pt x="43187" y="241147"/>
                      </a:cubicBezTo>
                      <a:close/>
                      <a:moveTo>
                        <a:pt x="1185999" y="224862"/>
                      </a:moveTo>
                      <a:lnTo>
                        <a:pt x="1187294" y="229034"/>
                      </a:lnTo>
                      <a:lnTo>
                        <a:pt x="1184965" y="226145"/>
                      </a:lnTo>
                      <a:close/>
                      <a:moveTo>
                        <a:pt x="253783" y="220033"/>
                      </a:moveTo>
                      <a:cubicBezTo>
                        <a:pt x="256694" y="220033"/>
                        <a:pt x="258635" y="222811"/>
                        <a:pt x="258635" y="226145"/>
                      </a:cubicBezTo>
                      <a:cubicBezTo>
                        <a:pt x="258635" y="229479"/>
                        <a:pt x="256694" y="232257"/>
                        <a:pt x="253783" y="232257"/>
                      </a:cubicBezTo>
                      <a:cubicBezTo>
                        <a:pt x="250871" y="232257"/>
                        <a:pt x="248445" y="229479"/>
                        <a:pt x="248445" y="226145"/>
                      </a:cubicBezTo>
                      <a:cubicBezTo>
                        <a:pt x="248445" y="222811"/>
                        <a:pt x="250871" y="220033"/>
                        <a:pt x="253783" y="220033"/>
                      </a:cubicBezTo>
                      <a:close/>
                      <a:moveTo>
                        <a:pt x="1171864" y="218922"/>
                      </a:moveTo>
                      <a:cubicBezTo>
                        <a:pt x="1175260" y="218922"/>
                        <a:pt x="1178172" y="222255"/>
                        <a:pt x="1178172" y="226145"/>
                      </a:cubicBezTo>
                      <a:cubicBezTo>
                        <a:pt x="1178172" y="230034"/>
                        <a:pt x="1175260" y="233368"/>
                        <a:pt x="1171864" y="233368"/>
                      </a:cubicBezTo>
                      <a:cubicBezTo>
                        <a:pt x="1168467" y="233368"/>
                        <a:pt x="1165556" y="230034"/>
                        <a:pt x="1165556" y="226145"/>
                      </a:cubicBezTo>
                      <a:cubicBezTo>
                        <a:pt x="1165556" y="222255"/>
                        <a:pt x="1168467" y="218922"/>
                        <a:pt x="1171864" y="218922"/>
                      </a:cubicBezTo>
                      <a:close/>
                      <a:moveTo>
                        <a:pt x="1152939" y="218922"/>
                      </a:moveTo>
                      <a:cubicBezTo>
                        <a:pt x="1156336" y="218922"/>
                        <a:pt x="1158762" y="222255"/>
                        <a:pt x="1158762" y="226145"/>
                      </a:cubicBezTo>
                      <a:cubicBezTo>
                        <a:pt x="1158762" y="230034"/>
                        <a:pt x="1156336" y="233368"/>
                        <a:pt x="1152939" y="233368"/>
                      </a:cubicBezTo>
                      <a:cubicBezTo>
                        <a:pt x="1149543" y="233368"/>
                        <a:pt x="1146631" y="230034"/>
                        <a:pt x="1146631" y="226145"/>
                      </a:cubicBezTo>
                      <a:cubicBezTo>
                        <a:pt x="1146631" y="222255"/>
                        <a:pt x="1149543" y="218922"/>
                        <a:pt x="1152939" y="218922"/>
                      </a:cubicBezTo>
                      <a:close/>
                      <a:moveTo>
                        <a:pt x="1133529" y="218922"/>
                      </a:moveTo>
                      <a:cubicBezTo>
                        <a:pt x="1136926" y="218922"/>
                        <a:pt x="1139838" y="222255"/>
                        <a:pt x="1139838" y="226145"/>
                      </a:cubicBezTo>
                      <a:cubicBezTo>
                        <a:pt x="1139838" y="230034"/>
                        <a:pt x="1136926" y="233368"/>
                        <a:pt x="1133529" y="233368"/>
                      </a:cubicBezTo>
                      <a:cubicBezTo>
                        <a:pt x="1130133" y="233368"/>
                        <a:pt x="1127221" y="230034"/>
                        <a:pt x="1127221" y="226145"/>
                      </a:cubicBezTo>
                      <a:cubicBezTo>
                        <a:pt x="1127221" y="222255"/>
                        <a:pt x="1130133" y="218922"/>
                        <a:pt x="1133529" y="218922"/>
                      </a:cubicBezTo>
                      <a:close/>
                      <a:moveTo>
                        <a:pt x="1114605" y="218922"/>
                      </a:moveTo>
                      <a:cubicBezTo>
                        <a:pt x="1118002" y="218922"/>
                        <a:pt x="1120913" y="222255"/>
                        <a:pt x="1120913" y="226145"/>
                      </a:cubicBezTo>
                      <a:cubicBezTo>
                        <a:pt x="1120913" y="230034"/>
                        <a:pt x="1118002" y="233368"/>
                        <a:pt x="1114605" y="233368"/>
                      </a:cubicBezTo>
                      <a:cubicBezTo>
                        <a:pt x="1111208" y="233368"/>
                        <a:pt x="1108297" y="230034"/>
                        <a:pt x="1108297" y="226145"/>
                      </a:cubicBezTo>
                      <a:cubicBezTo>
                        <a:pt x="1108297" y="222255"/>
                        <a:pt x="1111208" y="218922"/>
                        <a:pt x="1114605" y="218922"/>
                      </a:cubicBezTo>
                      <a:close/>
                      <a:moveTo>
                        <a:pt x="1095195" y="218922"/>
                      </a:moveTo>
                      <a:cubicBezTo>
                        <a:pt x="1098592" y="218922"/>
                        <a:pt x="1101503" y="222255"/>
                        <a:pt x="1101503" y="226145"/>
                      </a:cubicBezTo>
                      <a:cubicBezTo>
                        <a:pt x="1101503" y="230034"/>
                        <a:pt x="1098592" y="233368"/>
                        <a:pt x="1095195" y="233368"/>
                      </a:cubicBezTo>
                      <a:cubicBezTo>
                        <a:pt x="1091799" y="233368"/>
                        <a:pt x="1089372" y="230034"/>
                        <a:pt x="1089372" y="226145"/>
                      </a:cubicBezTo>
                      <a:cubicBezTo>
                        <a:pt x="1089372" y="222255"/>
                        <a:pt x="1091799" y="218922"/>
                        <a:pt x="1095195" y="218922"/>
                      </a:cubicBezTo>
                      <a:close/>
                      <a:moveTo>
                        <a:pt x="1076271" y="218922"/>
                      </a:moveTo>
                      <a:cubicBezTo>
                        <a:pt x="1079667" y="218922"/>
                        <a:pt x="1082579" y="222255"/>
                        <a:pt x="1082579" y="226145"/>
                      </a:cubicBezTo>
                      <a:cubicBezTo>
                        <a:pt x="1082579" y="230034"/>
                        <a:pt x="1079667" y="233368"/>
                        <a:pt x="1076271" y="233368"/>
                      </a:cubicBezTo>
                      <a:cubicBezTo>
                        <a:pt x="1072874" y="233368"/>
                        <a:pt x="1069963" y="230034"/>
                        <a:pt x="1069963" y="226145"/>
                      </a:cubicBezTo>
                      <a:cubicBezTo>
                        <a:pt x="1069963" y="222255"/>
                        <a:pt x="1072874" y="218922"/>
                        <a:pt x="1076271" y="218922"/>
                      </a:cubicBezTo>
                      <a:close/>
                      <a:moveTo>
                        <a:pt x="1057346" y="218922"/>
                      </a:moveTo>
                      <a:cubicBezTo>
                        <a:pt x="1060743" y="218922"/>
                        <a:pt x="1063169" y="222255"/>
                        <a:pt x="1063169" y="226145"/>
                      </a:cubicBezTo>
                      <a:cubicBezTo>
                        <a:pt x="1063169" y="230034"/>
                        <a:pt x="1060743" y="233368"/>
                        <a:pt x="1057346" y="233368"/>
                      </a:cubicBezTo>
                      <a:cubicBezTo>
                        <a:pt x="1053464" y="233368"/>
                        <a:pt x="1051038" y="230034"/>
                        <a:pt x="1051038" y="226145"/>
                      </a:cubicBezTo>
                      <a:cubicBezTo>
                        <a:pt x="1051038" y="222255"/>
                        <a:pt x="1053464" y="218922"/>
                        <a:pt x="1057346" y="218922"/>
                      </a:cubicBezTo>
                      <a:close/>
                      <a:moveTo>
                        <a:pt x="1037936" y="218922"/>
                      </a:moveTo>
                      <a:cubicBezTo>
                        <a:pt x="1041333" y="218922"/>
                        <a:pt x="1044245" y="222255"/>
                        <a:pt x="1044245" y="226145"/>
                      </a:cubicBezTo>
                      <a:cubicBezTo>
                        <a:pt x="1044245" y="230034"/>
                        <a:pt x="1041333" y="233368"/>
                        <a:pt x="1037936" y="233368"/>
                      </a:cubicBezTo>
                      <a:cubicBezTo>
                        <a:pt x="1034540" y="233368"/>
                        <a:pt x="1031628" y="230034"/>
                        <a:pt x="1031628" y="226145"/>
                      </a:cubicBezTo>
                      <a:cubicBezTo>
                        <a:pt x="1031628" y="222255"/>
                        <a:pt x="1034540" y="218922"/>
                        <a:pt x="1037936" y="218922"/>
                      </a:cubicBezTo>
                      <a:close/>
                      <a:moveTo>
                        <a:pt x="1019012" y="218922"/>
                      </a:moveTo>
                      <a:cubicBezTo>
                        <a:pt x="1022409" y="218922"/>
                        <a:pt x="1024835" y="222255"/>
                        <a:pt x="1024835" y="226145"/>
                      </a:cubicBezTo>
                      <a:cubicBezTo>
                        <a:pt x="1024835" y="230034"/>
                        <a:pt x="1022409" y="233368"/>
                        <a:pt x="1019012" y="233368"/>
                      </a:cubicBezTo>
                      <a:cubicBezTo>
                        <a:pt x="1015615" y="233368"/>
                        <a:pt x="1012704" y="230034"/>
                        <a:pt x="1012704" y="226145"/>
                      </a:cubicBezTo>
                      <a:cubicBezTo>
                        <a:pt x="1012704" y="222255"/>
                        <a:pt x="1015615" y="218922"/>
                        <a:pt x="1019012" y="218922"/>
                      </a:cubicBezTo>
                      <a:close/>
                      <a:moveTo>
                        <a:pt x="999602" y="218922"/>
                      </a:moveTo>
                      <a:cubicBezTo>
                        <a:pt x="1002999" y="218922"/>
                        <a:pt x="1005910" y="222255"/>
                        <a:pt x="1005910" y="226145"/>
                      </a:cubicBezTo>
                      <a:cubicBezTo>
                        <a:pt x="1005910" y="230034"/>
                        <a:pt x="1002999" y="233368"/>
                        <a:pt x="999602" y="233368"/>
                      </a:cubicBezTo>
                      <a:cubicBezTo>
                        <a:pt x="996206" y="233368"/>
                        <a:pt x="993779" y="230034"/>
                        <a:pt x="993779" y="226145"/>
                      </a:cubicBezTo>
                      <a:cubicBezTo>
                        <a:pt x="993779" y="222255"/>
                        <a:pt x="996206" y="218922"/>
                        <a:pt x="999602" y="218922"/>
                      </a:cubicBezTo>
                      <a:close/>
                      <a:moveTo>
                        <a:pt x="980678" y="218922"/>
                      </a:moveTo>
                      <a:cubicBezTo>
                        <a:pt x="984074" y="218922"/>
                        <a:pt x="986986" y="222255"/>
                        <a:pt x="986986" y="226145"/>
                      </a:cubicBezTo>
                      <a:cubicBezTo>
                        <a:pt x="986986" y="230034"/>
                        <a:pt x="984074" y="233368"/>
                        <a:pt x="980678" y="233368"/>
                      </a:cubicBezTo>
                      <a:cubicBezTo>
                        <a:pt x="977281" y="233368"/>
                        <a:pt x="974370" y="230034"/>
                        <a:pt x="974370" y="226145"/>
                      </a:cubicBezTo>
                      <a:cubicBezTo>
                        <a:pt x="974370" y="222255"/>
                        <a:pt x="977281" y="218922"/>
                        <a:pt x="980678" y="218922"/>
                      </a:cubicBezTo>
                      <a:close/>
                      <a:moveTo>
                        <a:pt x="961268" y="218922"/>
                      </a:moveTo>
                      <a:cubicBezTo>
                        <a:pt x="964665" y="218922"/>
                        <a:pt x="967576" y="222255"/>
                        <a:pt x="967576" y="226145"/>
                      </a:cubicBezTo>
                      <a:cubicBezTo>
                        <a:pt x="967576" y="230034"/>
                        <a:pt x="964665" y="233368"/>
                        <a:pt x="961268" y="233368"/>
                      </a:cubicBezTo>
                      <a:cubicBezTo>
                        <a:pt x="957871" y="233368"/>
                        <a:pt x="955445" y="230034"/>
                        <a:pt x="955445" y="226145"/>
                      </a:cubicBezTo>
                      <a:cubicBezTo>
                        <a:pt x="955445" y="222255"/>
                        <a:pt x="957871" y="218922"/>
                        <a:pt x="961268" y="218922"/>
                      </a:cubicBezTo>
                      <a:close/>
                      <a:moveTo>
                        <a:pt x="942343" y="218922"/>
                      </a:moveTo>
                      <a:cubicBezTo>
                        <a:pt x="945740" y="218922"/>
                        <a:pt x="948652" y="222255"/>
                        <a:pt x="948652" y="226145"/>
                      </a:cubicBezTo>
                      <a:cubicBezTo>
                        <a:pt x="948652" y="230034"/>
                        <a:pt x="945740" y="233368"/>
                        <a:pt x="942343" y="233368"/>
                      </a:cubicBezTo>
                      <a:cubicBezTo>
                        <a:pt x="938947" y="233368"/>
                        <a:pt x="936035" y="230034"/>
                        <a:pt x="936035" y="226145"/>
                      </a:cubicBezTo>
                      <a:cubicBezTo>
                        <a:pt x="936035" y="222255"/>
                        <a:pt x="938947" y="218922"/>
                        <a:pt x="942343" y="218922"/>
                      </a:cubicBezTo>
                      <a:close/>
                      <a:moveTo>
                        <a:pt x="904009" y="218922"/>
                      </a:moveTo>
                      <a:cubicBezTo>
                        <a:pt x="907406" y="218922"/>
                        <a:pt x="910317" y="222255"/>
                        <a:pt x="910317" y="226145"/>
                      </a:cubicBezTo>
                      <a:cubicBezTo>
                        <a:pt x="910317" y="230034"/>
                        <a:pt x="907406" y="233368"/>
                        <a:pt x="904009" y="233368"/>
                      </a:cubicBezTo>
                      <a:cubicBezTo>
                        <a:pt x="900613" y="233368"/>
                        <a:pt x="897701" y="230034"/>
                        <a:pt x="897701" y="226145"/>
                      </a:cubicBezTo>
                      <a:cubicBezTo>
                        <a:pt x="897701" y="222255"/>
                        <a:pt x="900613" y="218922"/>
                        <a:pt x="904009" y="218922"/>
                      </a:cubicBezTo>
                      <a:close/>
                      <a:moveTo>
                        <a:pt x="885085" y="218922"/>
                      </a:moveTo>
                      <a:cubicBezTo>
                        <a:pt x="888481" y="218922"/>
                        <a:pt x="890908" y="222255"/>
                        <a:pt x="890908" y="226145"/>
                      </a:cubicBezTo>
                      <a:cubicBezTo>
                        <a:pt x="890908" y="230034"/>
                        <a:pt x="888481" y="233368"/>
                        <a:pt x="885085" y="233368"/>
                      </a:cubicBezTo>
                      <a:cubicBezTo>
                        <a:pt x="881688" y="233368"/>
                        <a:pt x="878777" y="230034"/>
                        <a:pt x="878777" y="226145"/>
                      </a:cubicBezTo>
                      <a:cubicBezTo>
                        <a:pt x="878777" y="222255"/>
                        <a:pt x="881688" y="218922"/>
                        <a:pt x="885085" y="218922"/>
                      </a:cubicBezTo>
                      <a:close/>
                      <a:moveTo>
                        <a:pt x="865675" y="218922"/>
                      </a:moveTo>
                      <a:cubicBezTo>
                        <a:pt x="869072" y="218922"/>
                        <a:pt x="871983" y="222255"/>
                        <a:pt x="871983" y="226145"/>
                      </a:cubicBezTo>
                      <a:cubicBezTo>
                        <a:pt x="871983" y="230034"/>
                        <a:pt x="869072" y="233368"/>
                        <a:pt x="865675" y="233368"/>
                      </a:cubicBezTo>
                      <a:cubicBezTo>
                        <a:pt x="862278" y="233368"/>
                        <a:pt x="859852" y="230034"/>
                        <a:pt x="859852" y="226145"/>
                      </a:cubicBezTo>
                      <a:cubicBezTo>
                        <a:pt x="859852" y="222255"/>
                        <a:pt x="862278" y="218922"/>
                        <a:pt x="865675" y="218922"/>
                      </a:cubicBezTo>
                      <a:close/>
                      <a:moveTo>
                        <a:pt x="597820" y="218922"/>
                      </a:moveTo>
                      <a:cubicBezTo>
                        <a:pt x="601217" y="218922"/>
                        <a:pt x="604129" y="222255"/>
                        <a:pt x="604129" y="226145"/>
                      </a:cubicBezTo>
                      <a:cubicBezTo>
                        <a:pt x="604129" y="230034"/>
                        <a:pt x="601217" y="233368"/>
                        <a:pt x="597820" y="233368"/>
                      </a:cubicBezTo>
                      <a:cubicBezTo>
                        <a:pt x="594424" y="233368"/>
                        <a:pt x="591998" y="230034"/>
                        <a:pt x="591998" y="226145"/>
                      </a:cubicBezTo>
                      <a:cubicBezTo>
                        <a:pt x="591998" y="222255"/>
                        <a:pt x="594424" y="218922"/>
                        <a:pt x="597820" y="218922"/>
                      </a:cubicBezTo>
                      <a:close/>
                      <a:moveTo>
                        <a:pt x="463893" y="218922"/>
                      </a:moveTo>
                      <a:cubicBezTo>
                        <a:pt x="467290" y="218922"/>
                        <a:pt x="470201" y="222255"/>
                        <a:pt x="470201" y="226145"/>
                      </a:cubicBezTo>
                      <a:cubicBezTo>
                        <a:pt x="470201" y="230034"/>
                        <a:pt x="467290" y="233368"/>
                        <a:pt x="463893" y="233368"/>
                      </a:cubicBezTo>
                      <a:cubicBezTo>
                        <a:pt x="460497" y="233368"/>
                        <a:pt x="458070" y="230034"/>
                        <a:pt x="458070" y="226145"/>
                      </a:cubicBezTo>
                      <a:cubicBezTo>
                        <a:pt x="458070" y="222255"/>
                        <a:pt x="460497" y="218922"/>
                        <a:pt x="463893" y="218922"/>
                      </a:cubicBezTo>
                      <a:close/>
                      <a:moveTo>
                        <a:pt x="444969" y="218922"/>
                      </a:moveTo>
                      <a:cubicBezTo>
                        <a:pt x="448365" y="218922"/>
                        <a:pt x="451277" y="222255"/>
                        <a:pt x="451277" y="226145"/>
                      </a:cubicBezTo>
                      <a:cubicBezTo>
                        <a:pt x="451277" y="230034"/>
                        <a:pt x="448365" y="233368"/>
                        <a:pt x="444969" y="233368"/>
                      </a:cubicBezTo>
                      <a:cubicBezTo>
                        <a:pt x="441572" y="233368"/>
                        <a:pt x="438661" y="230034"/>
                        <a:pt x="438661" y="226145"/>
                      </a:cubicBezTo>
                      <a:cubicBezTo>
                        <a:pt x="438661" y="222255"/>
                        <a:pt x="441572" y="218922"/>
                        <a:pt x="444969" y="218922"/>
                      </a:cubicBezTo>
                      <a:close/>
                      <a:moveTo>
                        <a:pt x="349376" y="218922"/>
                      </a:moveTo>
                      <a:cubicBezTo>
                        <a:pt x="352772" y="218922"/>
                        <a:pt x="355684" y="222255"/>
                        <a:pt x="355684" y="226145"/>
                      </a:cubicBezTo>
                      <a:cubicBezTo>
                        <a:pt x="355684" y="230034"/>
                        <a:pt x="352772" y="233368"/>
                        <a:pt x="349376" y="233368"/>
                      </a:cubicBezTo>
                      <a:cubicBezTo>
                        <a:pt x="345979" y="233368"/>
                        <a:pt x="343068" y="230034"/>
                        <a:pt x="343068" y="226145"/>
                      </a:cubicBezTo>
                      <a:cubicBezTo>
                        <a:pt x="343068" y="222255"/>
                        <a:pt x="345979" y="218922"/>
                        <a:pt x="349376" y="218922"/>
                      </a:cubicBezTo>
                      <a:close/>
                      <a:moveTo>
                        <a:pt x="329966" y="218922"/>
                      </a:moveTo>
                      <a:cubicBezTo>
                        <a:pt x="333363" y="218922"/>
                        <a:pt x="336274" y="222255"/>
                        <a:pt x="336274" y="226145"/>
                      </a:cubicBezTo>
                      <a:cubicBezTo>
                        <a:pt x="336274" y="230034"/>
                        <a:pt x="333363" y="233368"/>
                        <a:pt x="329966" y="233368"/>
                      </a:cubicBezTo>
                      <a:cubicBezTo>
                        <a:pt x="326569" y="233368"/>
                        <a:pt x="324143" y="230034"/>
                        <a:pt x="324143" y="226145"/>
                      </a:cubicBezTo>
                      <a:cubicBezTo>
                        <a:pt x="324143" y="222255"/>
                        <a:pt x="326569" y="218922"/>
                        <a:pt x="329966" y="218922"/>
                      </a:cubicBezTo>
                      <a:close/>
                      <a:moveTo>
                        <a:pt x="311041" y="218922"/>
                      </a:moveTo>
                      <a:cubicBezTo>
                        <a:pt x="314438" y="218922"/>
                        <a:pt x="317350" y="222255"/>
                        <a:pt x="317350" y="226145"/>
                      </a:cubicBezTo>
                      <a:cubicBezTo>
                        <a:pt x="317350" y="230034"/>
                        <a:pt x="314438" y="233368"/>
                        <a:pt x="311041" y="233368"/>
                      </a:cubicBezTo>
                      <a:cubicBezTo>
                        <a:pt x="307645" y="233368"/>
                        <a:pt x="304733" y="230034"/>
                        <a:pt x="304733" y="226145"/>
                      </a:cubicBezTo>
                      <a:cubicBezTo>
                        <a:pt x="304733" y="222255"/>
                        <a:pt x="307645" y="218922"/>
                        <a:pt x="311041" y="218922"/>
                      </a:cubicBezTo>
                      <a:close/>
                      <a:moveTo>
                        <a:pt x="292117" y="218922"/>
                      </a:moveTo>
                      <a:cubicBezTo>
                        <a:pt x="295514" y="218922"/>
                        <a:pt x="297940" y="222255"/>
                        <a:pt x="297940" y="226145"/>
                      </a:cubicBezTo>
                      <a:cubicBezTo>
                        <a:pt x="297940" y="230034"/>
                        <a:pt x="295514" y="233368"/>
                        <a:pt x="292117" y="233368"/>
                      </a:cubicBezTo>
                      <a:cubicBezTo>
                        <a:pt x="288720" y="233368"/>
                        <a:pt x="285809" y="230034"/>
                        <a:pt x="285809" y="226145"/>
                      </a:cubicBezTo>
                      <a:cubicBezTo>
                        <a:pt x="285809" y="222255"/>
                        <a:pt x="288720" y="218922"/>
                        <a:pt x="292117" y="218922"/>
                      </a:cubicBezTo>
                      <a:close/>
                      <a:moveTo>
                        <a:pt x="272707" y="218922"/>
                      </a:moveTo>
                      <a:cubicBezTo>
                        <a:pt x="276104" y="218922"/>
                        <a:pt x="279015" y="222255"/>
                        <a:pt x="279015" y="226145"/>
                      </a:cubicBezTo>
                      <a:cubicBezTo>
                        <a:pt x="279015" y="230034"/>
                        <a:pt x="276104" y="233368"/>
                        <a:pt x="272707" y="233368"/>
                      </a:cubicBezTo>
                      <a:cubicBezTo>
                        <a:pt x="269310" y="233368"/>
                        <a:pt x="266399" y="230034"/>
                        <a:pt x="266399" y="226145"/>
                      </a:cubicBezTo>
                      <a:cubicBezTo>
                        <a:pt x="266399" y="222255"/>
                        <a:pt x="269310" y="218922"/>
                        <a:pt x="272707" y="218922"/>
                      </a:cubicBezTo>
                      <a:close/>
                      <a:moveTo>
                        <a:pt x="234373" y="218922"/>
                      </a:moveTo>
                      <a:cubicBezTo>
                        <a:pt x="237770" y="218922"/>
                        <a:pt x="240681" y="222255"/>
                        <a:pt x="240681" y="226145"/>
                      </a:cubicBezTo>
                      <a:cubicBezTo>
                        <a:pt x="240681" y="230034"/>
                        <a:pt x="237770" y="233368"/>
                        <a:pt x="234373" y="233368"/>
                      </a:cubicBezTo>
                      <a:cubicBezTo>
                        <a:pt x="230976" y="233368"/>
                        <a:pt x="228550" y="230034"/>
                        <a:pt x="228550" y="226145"/>
                      </a:cubicBezTo>
                      <a:cubicBezTo>
                        <a:pt x="228550" y="222255"/>
                        <a:pt x="230976" y="218922"/>
                        <a:pt x="234373" y="218922"/>
                      </a:cubicBezTo>
                      <a:close/>
                      <a:moveTo>
                        <a:pt x="215448" y="218922"/>
                      </a:moveTo>
                      <a:cubicBezTo>
                        <a:pt x="218845" y="218922"/>
                        <a:pt x="221757" y="222255"/>
                        <a:pt x="221757" y="226145"/>
                      </a:cubicBezTo>
                      <a:cubicBezTo>
                        <a:pt x="221757" y="230034"/>
                        <a:pt x="218845" y="233368"/>
                        <a:pt x="215448" y="233368"/>
                      </a:cubicBezTo>
                      <a:cubicBezTo>
                        <a:pt x="212052" y="233368"/>
                        <a:pt x="209140" y="230034"/>
                        <a:pt x="209140" y="226145"/>
                      </a:cubicBezTo>
                      <a:cubicBezTo>
                        <a:pt x="209140" y="222255"/>
                        <a:pt x="212052" y="218922"/>
                        <a:pt x="215448" y="218922"/>
                      </a:cubicBezTo>
                      <a:close/>
                      <a:moveTo>
                        <a:pt x="196039" y="218922"/>
                      </a:moveTo>
                      <a:cubicBezTo>
                        <a:pt x="199435" y="218922"/>
                        <a:pt x="202347" y="222255"/>
                        <a:pt x="202347" y="226145"/>
                      </a:cubicBezTo>
                      <a:cubicBezTo>
                        <a:pt x="202347" y="230034"/>
                        <a:pt x="199435" y="233368"/>
                        <a:pt x="196039" y="233368"/>
                      </a:cubicBezTo>
                      <a:cubicBezTo>
                        <a:pt x="192642" y="233368"/>
                        <a:pt x="190216" y="230034"/>
                        <a:pt x="190216" y="226145"/>
                      </a:cubicBezTo>
                      <a:cubicBezTo>
                        <a:pt x="190216" y="222255"/>
                        <a:pt x="192642" y="218922"/>
                        <a:pt x="196039" y="218922"/>
                      </a:cubicBezTo>
                      <a:close/>
                      <a:moveTo>
                        <a:pt x="177114" y="218922"/>
                      </a:moveTo>
                      <a:cubicBezTo>
                        <a:pt x="180511" y="218922"/>
                        <a:pt x="183422" y="222255"/>
                        <a:pt x="183422" y="226145"/>
                      </a:cubicBezTo>
                      <a:cubicBezTo>
                        <a:pt x="183422" y="230034"/>
                        <a:pt x="180511" y="233368"/>
                        <a:pt x="177114" y="233368"/>
                      </a:cubicBezTo>
                      <a:cubicBezTo>
                        <a:pt x="173717" y="233368"/>
                        <a:pt x="170806" y="230034"/>
                        <a:pt x="170806" y="226145"/>
                      </a:cubicBezTo>
                      <a:cubicBezTo>
                        <a:pt x="170806" y="222255"/>
                        <a:pt x="173717" y="218922"/>
                        <a:pt x="177114" y="218922"/>
                      </a:cubicBezTo>
                      <a:close/>
                      <a:moveTo>
                        <a:pt x="158190" y="218922"/>
                      </a:moveTo>
                      <a:cubicBezTo>
                        <a:pt x="161586" y="218922"/>
                        <a:pt x="164013" y="222255"/>
                        <a:pt x="164013" y="226145"/>
                      </a:cubicBezTo>
                      <a:cubicBezTo>
                        <a:pt x="164013" y="230034"/>
                        <a:pt x="161586" y="233368"/>
                        <a:pt x="158190" y="233368"/>
                      </a:cubicBezTo>
                      <a:cubicBezTo>
                        <a:pt x="154793" y="233368"/>
                        <a:pt x="151882" y="230034"/>
                        <a:pt x="151882" y="226145"/>
                      </a:cubicBezTo>
                      <a:cubicBezTo>
                        <a:pt x="151882" y="222255"/>
                        <a:pt x="154793" y="218922"/>
                        <a:pt x="158190" y="218922"/>
                      </a:cubicBezTo>
                      <a:close/>
                      <a:moveTo>
                        <a:pt x="138780" y="218922"/>
                      </a:moveTo>
                      <a:cubicBezTo>
                        <a:pt x="142177" y="218922"/>
                        <a:pt x="145088" y="222255"/>
                        <a:pt x="145088" y="226145"/>
                      </a:cubicBezTo>
                      <a:cubicBezTo>
                        <a:pt x="145088" y="230034"/>
                        <a:pt x="142177" y="233368"/>
                        <a:pt x="138780" y="233368"/>
                      </a:cubicBezTo>
                      <a:cubicBezTo>
                        <a:pt x="135383" y="233368"/>
                        <a:pt x="132472" y="230034"/>
                        <a:pt x="132472" y="226145"/>
                      </a:cubicBezTo>
                      <a:cubicBezTo>
                        <a:pt x="132472" y="222255"/>
                        <a:pt x="135383" y="218922"/>
                        <a:pt x="138780" y="218922"/>
                      </a:cubicBezTo>
                      <a:close/>
                      <a:moveTo>
                        <a:pt x="119855" y="218922"/>
                      </a:moveTo>
                      <a:cubicBezTo>
                        <a:pt x="123252" y="218922"/>
                        <a:pt x="126164" y="222255"/>
                        <a:pt x="126164" y="226145"/>
                      </a:cubicBezTo>
                      <a:cubicBezTo>
                        <a:pt x="126164" y="230034"/>
                        <a:pt x="123252" y="233368"/>
                        <a:pt x="119855" y="233368"/>
                      </a:cubicBezTo>
                      <a:cubicBezTo>
                        <a:pt x="116459" y="233368"/>
                        <a:pt x="113547" y="230034"/>
                        <a:pt x="113547" y="226145"/>
                      </a:cubicBezTo>
                      <a:cubicBezTo>
                        <a:pt x="113547" y="222255"/>
                        <a:pt x="116459" y="218922"/>
                        <a:pt x="119855" y="218922"/>
                      </a:cubicBezTo>
                      <a:close/>
                      <a:moveTo>
                        <a:pt x="100446" y="218922"/>
                      </a:moveTo>
                      <a:cubicBezTo>
                        <a:pt x="103842" y="218922"/>
                        <a:pt x="106754" y="222255"/>
                        <a:pt x="106754" y="226145"/>
                      </a:cubicBezTo>
                      <a:cubicBezTo>
                        <a:pt x="106754" y="230034"/>
                        <a:pt x="103842" y="233368"/>
                        <a:pt x="100446" y="233368"/>
                      </a:cubicBezTo>
                      <a:cubicBezTo>
                        <a:pt x="97049" y="233368"/>
                        <a:pt x="94623" y="230034"/>
                        <a:pt x="94623" y="226145"/>
                      </a:cubicBezTo>
                      <a:cubicBezTo>
                        <a:pt x="94623" y="222255"/>
                        <a:pt x="97049" y="218922"/>
                        <a:pt x="100446" y="218922"/>
                      </a:cubicBezTo>
                      <a:close/>
                      <a:moveTo>
                        <a:pt x="81521" y="218922"/>
                      </a:moveTo>
                      <a:cubicBezTo>
                        <a:pt x="84918" y="218922"/>
                        <a:pt x="87829" y="222255"/>
                        <a:pt x="87829" y="226145"/>
                      </a:cubicBezTo>
                      <a:cubicBezTo>
                        <a:pt x="87829" y="230034"/>
                        <a:pt x="84918" y="233368"/>
                        <a:pt x="81521" y="233368"/>
                      </a:cubicBezTo>
                      <a:cubicBezTo>
                        <a:pt x="78124" y="233368"/>
                        <a:pt x="75213" y="230034"/>
                        <a:pt x="75213" y="226145"/>
                      </a:cubicBezTo>
                      <a:cubicBezTo>
                        <a:pt x="75213" y="222255"/>
                        <a:pt x="78124" y="218922"/>
                        <a:pt x="81521" y="218922"/>
                      </a:cubicBezTo>
                      <a:close/>
                      <a:moveTo>
                        <a:pt x="62111" y="218922"/>
                      </a:moveTo>
                      <a:cubicBezTo>
                        <a:pt x="65993" y="218922"/>
                        <a:pt x="68420" y="222255"/>
                        <a:pt x="68420" y="226145"/>
                      </a:cubicBezTo>
                      <a:cubicBezTo>
                        <a:pt x="68420" y="230034"/>
                        <a:pt x="65993" y="233368"/>
                        <a:pt x="62111" y="233368"/>
                      </a:cubicBezTo>
                      <a:cubicBezTo>
                        <a:pt x="58715" y="233368"/>
                        <a:pt x="56289" y="230034"/>
                        <a:pt x="56289" y="226145"/>
                      </a:cubicBezTo>
                      <a:cubicBezTo>
                        <a:pt x="56289" y="222255"/>
                        <a:pt x="58715" y="218922"/>
                        <a:pt x="62111" y="218922"/>
                      </a:cubicBezTo>
                      <a:close/>
                      <a:moveTo>
                        <a:pt x="43187" y="218922"/>
                      </a:moveTo>
                      <a:cubicBezTo>
                        <a:pt x="46584" y="218922"/>
                        <a:pt x="49495" y="222255"/>
                        <a:pt x="49495" y="226145"/>
                      </a:cubicBezTo>
                      <a:cubicBezTo>
                        <a:pt x="49495" y="230034"/>
                        <a:pt x="46584" y="233368"/>
                        <a:pt x="43187" y="233368"/>
                      </a:cubicBezTo>
                      <a:cubicBezTo>
                        <a:pt x="39790" y="233368"/>
                        <a:pt x="36879" y="230034"/>
                        <a:pt x="36879" y="226145"/>
                      </a:cubicBezTo>
                      <a:cubicBezTo>
                        <a:pt x="36879" y="222255"/>
                        <a:pt x="39790" y="218922"/>
                        <a:pt x="43187" y="218922"/>
                      </a:cubicBezTo>
                      <a:close/>
                      <a:moveTo>
                        <a:pt x="24262" y="218922"/>
                      </a:moveTo>
                      <a:cubicBezTo>
                        <a:pt x="27659" y="218922"/>
                        <a:pt x="30085" y="222255"/>
                        <a:pt x="30085" y="226145"/>
                      </a:cubicBezTo>
                      <a:cubicBezTo>
                        <a:pt x="30085" y="230034"/>
                        <a:pt x="27659" y="233368"/>
                        <a:pt x="24262" y="233368"/>
                      </a:cubicBezTo>
                      <a:cubicBezTo>
                        <a:pt x="20866" y="233368"/>
                        <a:pt x="17954" y="230034"/>
                        <a:pt x="17954" y="226145"/>
                      </a:cubicBezTo>
                      <a:cubicBezTo>
                        <a:pt x="17954" y="222255"/>
                        <a:pt x="20866" y="218922"/>
                        <a:pt x="24262" y="218922"/>
                      </a:cubicBezTo>
                      <a:close/>
                      <a:moveTo>
                        <a:pt x="1171864" y="197252"/>
                      </a:moveTo>
                      <a:cubicBezTo>
                        <a:pt x="1175260" y="197252"/>
                        <a:pt x="1178172" y="200030"/>
                        <a:pt x="1178172" y="203919"/>
                      </a:cubicBezTo>
                      <a:cubicBezTo>
                        <a:pt x="1178172" y="208364"/>
                        <a:pt x="1175260" y="211143"/>
                        <a:pt x="1171864" y="211143"/>
                      </a:cubicBezTo>
                      <a:cubicBezTo>
                        <a:pt x="1168467" y="211143"/>
                        <a:pt x="1165556" y="208364"/>
                        <a:pt x="1165556" y="203919"/>
                      </a:cubicBezTo>
                      <a:cubicBezTo>
                        <a:pt x="1165556" y="200030"/>
                        <a:pt x="1168467" y="197252"/>
                        <a:pt x="1171864" y="197252"/>
                      </a:cubicBezTo>
                      <a:close/>
                      <a:moveTo>
                        <a:pt x="1152939" y="197252"/>
                      </a:moveTo>
                      <a:cubicBezTo>
                        <a:pt x="1156336" y="197252"/>
                        <a:pt x="1158762" y="200030"/>
                        <a:pt x="1158762" y="203919"/>
                      </a:cubicBezTo>
                      <a:cubicBezTo>
                        <a:pt x="1158762" y="208364"/>
                        <a:pt x="1156336" y="211143"/>
                        <a:pt x="1152939" y="211143"/>
                      </a:cubicBezTo>
                      <a:cubicBezTo>
                        <a:pt x="1149543" y="211143"/>
                        <a:pt x="1146631" y="208364"/>
                        <a:pt x="1146631" y="203919"/>
                      </a:cubicBezTo>
                      <a:cubicBezTo>
                        <a:pt x="1146631" y="200030"/>
                        <a:pt x="1149543" y="197252"/>
                        <a:pt x="1152939" y="197252"/>
                      </a:cubicBezTo>
                      <a:close/>
                      <a:moveTo>
                        <a:pt x="1133529" y="197252"/>
                      </a:moveTo>
                      <a:cubicBezTo>
                        <a:pt x="1136926" y="197252"/>
                        <a:pt x="1139838" y="200030"/>
                        <a:pt x="1139838" y="203919"/>
                      </a:cubicBezTo>
                      <a:cubicBezTo>
                        <a:pt x="1139838" y="208364"/>
                        <a:pt x="1136926" y="211143"/>
                        <a:pt x="1133529" y="211143"/>
                      </a:cubicBezTo>
                      <a:cubicBezTo>
                        <a:pt x="1130133" y="211143"/>
                        <a:pt x="1127221" y="208364"/>
                        <a:pt x="1127221" y="203919"/>
                      </a:cubicBezTo>
                      <a:cubicBezTo>
                        <a:pt x="1127221" y="200030"/>
                        <a:pt x="1130133" y="197252"/>
                        <a:pt x="1133529" y="197252"/>
                      </a:cubicBezTo>
                      <a:close/>
                      <a:moveTo>
                        <a:pt x="1114605" y="197252"/>
                      </a:moveTo>
                      <a:cubicBezTo>
                        <a:pt x="1118002" y="197252"/>
                        <a:pt x="1120913" y="200030"/>
                        <a:pt x="1120913" y="203919"/>
                      </a:cubicBezTo>
                      <a:cubicBezTo>
                        <a:pt x="1120913" y="208364"/>
                        <a:pt x="1118002" y="211143"/>
                        <a:pt x="1114605" y="211143"/>
                      </a:cubicBezTo>
                      <a:cubicBezTo>
                        <a:pt x="1111208" y="211143"/>
                        <a:pt x="1108297" y="208364"/>
                        <a:pt x="1108297" y="203919"/>
                      </a:cubicBezTo>
                      <a:cubicBezTo>
                        <a:pt x="1108297" y="200030"/>
                        <a:pt x="1111208" y="197252"/>
                        <a:pt x="1114605" y="197252"/>
                      </a:cubicBezTo>
                      <a:close/>
                      <a:moveTo>
                        <a:pt x="1095195" y="197252"/>
                      </a:moveTo>
                      <a:cubicBezTo>
                        <a:pt x="1098592" y="197252"/>
                        <a:pt x="1101503" y="200030"/>
                        <a:pt x="1101503" y="203919"/>
                      </a:cubicBezTo>
                      <a:cubicBezTo>
                        <a:pt x="1101503" y="208364"/>
                        <a:pt x="1098592" y="211143"/>
                        <a:pt x="1095195" y="211143"/>
                      </a:cubicBezTo>
                      <a:cubicBezTo>
                        <a:pt x="1091799" y="211143"/>
                        <a:pt x="1089372" y="208364"/>
                        <a:pt x="1089372" y="203919"/>
                      </a:cubicBezTo>
                      <a:cubicBezTo>
                        <a:pt x="1089372" y="200030"/>
                        <a:pt x="1091799" y="197252"/>
                        <a:pt x="1095195" y="197252"/>
                      </a:cubicBezTo>
                      <a:close/>
                      <a:moveTo>
                        <a:pt x="1076271" y="197252"/>
                      </a:moveTo>
                      <a:cubicBezTo>
                        <a:pt x="1079667" y="197252"/>
                        <a:pt x="1082579" y="200030"/>
                        <a:pt x="1082579" y="203919"/>
                      </a:cubicBezTo>
                      <a:cubicBezTo>
                        <a:pt x="1082579" y="208364"/>
                        <a:pt x="1079667" y="211143"/>
                        <a:pt x="1076271" y="211143"/>
                      </a:cubicBezTo>
                      <a:cubicBezTo>
                        <a:pt x="1072874" y="211143"/>
                        <a:pt x="1069963" y="208364"/>
                        <a:pt x="1069963" y="203919"/>
                      </a:cubicBezTo>
                      <a:cubicBezTo>
                        <a:pt x="1069963" y="200030"/>
                        <a:pt x="1072874" y="197252"/>
                        <a:pt x="1076271" y="197252"/>
                      </a:cubicBezTo>
                      <a:close/>
                      <a:moveTo>
                        <a:pt x="1057346" y="197252"/>
                      </a:moveTo>
                      <a:cubicBezTo>
                        <a:pt x="1060743" y="197252"/>
                        <a:pt x="1063169" y="200030"/>
                        <a:pt x="1063169" y="203919"/>
                      </a:cubicBezTo>
                      <a:cubicBezTo>
                        <a:pt x="1063169" y="208364"/>
                        <a:pt x="1060743" y="211143"/>
                        <a:pt x="1057346" y="211143"/>
                      </a:cubicBezTo>
                      <a:cubicBezTo>
                        <a:pt x="1053464" y="211143"/>
                        <a:pt x="1051038" y="208364"/>
                        <a:pt x="1051038" y="203919"/>
                      </a:cubicBezTo>
                      <a:cubicBezTo>
                        <a:pt x="1051038" y="200030"/>
                        <a:pt x="1053464" y="197252"/>
                        <a:pt x="1057346" y="197252"/>
                      </a:cubicBezTo>
                      <a:close/>
                      <a:moveTo>
                        <a:pt x="1037936" y="197252"/>
                      </a:moveTo>
                      <a:cubicBezTo>
                        <a:pt x="1041333" y="197252"/>
                        <a:pt x="1044245" y="200030"/>
                        <a:pt x="1044245" y="203919"/>
                      </a:cubicBezTo>
                      <a:cubicBezTo>
                        <a:pt x="1044245" y="208364"/>
                        <a:pt x="1041333" y="211143"/>
                        <a:pt x="1037936" y="211143"/>
                      </a:cubicBezTo>
                      <a:cubicBezTo>
                        <a:pt x="1034540" y="211143"/>
                        <a:pt x="1031628" y="208364"/>
                        <a:pt x="1031628" y="203919"/>
                      </a:cubicBezTo>
                      <a:cubicBezTo>
                        <a:pt x="1031628" y="200030"/>
                        <a:pt x="1034540" y="197252"/>
                        <a:pt x="1037936" y="197252"/>
                      </a:cubicBezTo>
                      <a:close/>
                      <a:moveTo>
                        <a:pt x="1019012" y="197252"/>
                      </a:moveTo>
                      <a:cubicBezTo>
                        <a:pt x="1022409" y="197252"/>
                        <a:pt x="1024835" y="200030"/>
                        <a:pt x="1024835" y="203919"/>
                      </a:cubicBezTo>
                      <a:cubicBezTo>
                        <a:pt x="1024835" y="208364"/>
                        <a:pt x="1022409" y="211143"/>
                        <a:pt x="1019012" y="211143"/>
                      </a:cubicBezTo>
                      <a:cubicBezTo>
                        <a:pt x="1015615" y="211143"/>
                        <a:pt x="1012704" y="208364"/>
                        <a:pt x="1012704" y="203919"/>
                      </a:cubicBezTo>
                      <a:cubicBezTo>
                        <a:pt x="1012704" y="200030"/>
                        <a:pt x="1015615" y="197252"/>
                        <a:pt x="1019012" y="197252"/>
                      </a:cubicBezTo>
                      <a:close/>
                      <a:moveTo>
                        <a:pt x="999602" y="197252"/>
                      </a:moveTo>
                      <a:cubicBezTo>
                        <a:pt x="1002999" y="197252"/>
                        <a:pt x="1005910" y="200030"/>
                        <a:pt x="1005910" y="203919"/>
                      </a:cubicBezTo>
                      <a:cubicBezTo>
                        <a:pt x="1005910" y="208364"/>
                        <a:pt x="1002999" y="211143"/>
                        <a:pt x="999602" y="211143"/>
                      </a:cubicBezTo>
                      <a:cubicBezTo>
                        <a:pt x="996206" y="211143"/>
                        <a:pt x="993779" y="208364"/>
                        <a:pt x="993779" y="203919"/>
                      </a:cubicBezTo>
                      <a:cubicBezTo>
                        <a:pt x="993779" y="200030"/>
                        <a:pt x="996206" y="197252"/>
                        <a:pt x="999602" y="197252"/>
                      </a:cubicBezTo>
                      <a:close/>
                      <a:moveTo>
                        <a:pt x="980678" y="197252"/>
                      </a:moveTo>
                      <a:cubicBezTo>
                        <a:pt x="984074" y="197252"/>
                        <a:pt x="986986" y="200030"/>
                        <a:pt x="986986" y="203919"/>
                      </a:cubicBezTo>
                      <a:cubicBezTo>
                        <a:pt x="986986" y="208364"/>
                        <a:pt x="984074" y="211143"/>
                        <a:pt x="980678" y="211143"/>
                      </a:cubicBezTo>
                      <a:cubicBezTo>
                        <a:pt x="977281" y="211143"/>
                        <a:pt x="974370" y="208364"/>
                        <a:pt x="974370" y="203919"/>
                      </a:cubicBezTo>
                      <a:cubicBezTo>
                        <a:pt x="974370" y="200030"/>
                        <a:pt x="977281" y="197252"/>
                        <a:pt x="980678" y="197252"/>
                      </a:cubicBezTo>
                      <a:close/>
                      <a:moveTo>
                        <a:pt x="961268" y="197252"/>
                      </a:moveTo>
                      <a:cubicBezTo>
                        <a:pt x="964665" y="197252"/>
                        <a:pt x="967576" y="200030"/>
                        <a:pt x="967576" y="203919"/>
                      </a:cubicBezTo>
                      <a:cubicBezTo>
                        <a:pt x="967576" y="208364"/>
                        <a:pt x="964665" y="211143"/>
                        <a:pt x="961268" y="211143"/>
                      </a:cubicBezTo>
                      <a:cubicBezTo>
                        <a:pt x="957871" y="211143"/>
                        <a:pt x="955445" y="208364"/>
                        <a:pt x="955445" y="203919"/>
                      </a:cubicBezTo>
                      <a:cubicBezTo>
                        <a:pt x="955445" y="200030"/>
                        <a:pt x="957871" y="197252"/>
                        <a:pt x="961268" y="197252"/>
                      </a:cubicBezTo>
                      <a:close/>
                      <a:moveTo>
                        <a:pt x="942343" y="197252"/>
                      </a:moveTo>
                      <a:cubicBezTo>
                        <a:pt x="945740" y="197252"/>
                        <a:pt x="948652" y="200030"/>
                        <a:pt x="948652" y="203919"/>
                      </a:cubicBezTo>
                      <a:cubicBezTo>
                        <a:pt x="948652" y="208364"/>
                        <a:pt x="945740" y="211143"/>
                        <a:pt x="942343" y="211143"/>
                      </a:cubicBezTo>
                      <a:cubicBezTo>
                        <a:pt x="938947" y="211143"/>
                        <a:pt x="936035" y="208364"/>
                        <a:pt x="936035" y="203919"/>
                      </a:cubicBezTo>
                      <a:cubicBezTo>
                        <a:pt x="936035" y="200030"/>
                        <a:pt x="938947" y="197252"/>
                        <a:pt x="942343" y="197252"/>
                      </a:cubicBezTo>
                      <a:close/>
                      <a:moveTo>
                        <a:pt x="923419" y="197252"/>
                      </a:moveTo>
                      <a:cubicBezTo>
                        <a:pt x="926816" y="197252"/>
                        <a:pt x="929242" y="200030"/>
                        <a:pt x="929242" y="203919"/>
                      </a:cubicBezTo>
                      <a:cubicBezTo>
                        <a:pt x="929242" y="208364"/>
                        <a:pt x="926816" y="211143"/>
                        <a:pt x="923419" y="211143"/>
                      </a:cubicBezTo>
                      <a:cubicBezTo>
                        <a:pt x="920022" y="211143"/>
                        <a:pt x="917111" y="208364"/>
                        <a:pt x="917111" y="203919"/>
                      </a:cubicBezTo>
                      <a:cubicBezTo>
                        <a:pt x="917111" y="200030"/>
                        <a:pt x="920022" y="197252"/>
                        <a:pt x="923419" y="197252"/>
                      </a:cubicBezTo>
                      <a:close/>
                      <a:moveTo>
                        <a:pt x="904009" y="197252"/>
                      </a:moveTo>
                      <a:cubicBezTo>
                        <a:pt x="907406" y="197252"/>
                        <a:pt x="910317" y="200030"/>
                        <a:pt x="910317" y="203919"/>
                      </a:cubicBezTo>
                      <a:cubicBezTo>
                        <a:pt x="910317" y="208364"/>
                        <a:pt x="907406" y="211143"/>
                        <a:pt x="904009" y="211143"/>
                      </a:cubicBezTo>
                      <a:cubicBezTo>
                        <a:pt x="900613" y="211143"/>
                        <a:pt x="897701" y="208364"/>
                        <a:pt x="897701" y="203919"/>
                      </a:cubicBezTo>
                      <a:cubicBezTo>
                        <a:pt x="897701" y="200030"/>
                        <a:pt x="900613" y="197252"/>
                        <a:pt x="904009" y="197252"/>
                      </a:cubicBezTo>
                      <a:close/>
                      <a:moveTo>
                        <a:pt x="885085" y="197252"/>
                      </a:moveTo>
                      <a:cubicBezTo>
                        <a:pt x="888481" y="197252"/>
                        <a:pt x="890908" y="200030"/>
                        <a:pt x="890908" y="203919"/>
                      </a:cubicBezTo>
                      <a:cubicBezTo>
                        <a:pt x="890908" y="208364"/>
                        <a:pt x="888481" y="211143"/>
                        <a:pt x="885085" y="211143"/>
                      </a:cubicBezTo>
                      <a:cubicBezTo>
                        <a:pt x="881688" y="211143"/>
                        <a:pt x="878777" y="208364"/>
                        <a:pt x="878777" y="203919"/>
                      </a:cubicBezTo>
                      <a:cubicBezTo>
                        <a:pt x="878777" y="200030"/>
                        <a:pt x="881688" y="197252"/>
                        <a:pt x="885085" y="197252"/>
                      </a:cubicBezTo>
                      <a:close/>
                      <a:moveTo>
                        <a:pt x="731748" y="197252"/>
                      </a:moveTo>
                      <a:cubicBezTo>
                        <a:pt x="735144" y="197252"/>
                        <a:pt x="738056" y="200030"/>
                        <a:pt x="738056" y="203919"/>
                      </a:cubicBezTo>
                      <a:cubicBezTo>
                        <a:pt x="738056" y="208364"/>
                        <a:pt x="735144" y="211143"/>
                        <a:pt x="731748" y="211143"/>
                      </a:cubicBezTo>
                      <a:cubicBezTo>
                        <a:pt x="728351" y="211143"/>
                        <a:pt x="725925" y="208364"/>
                        <a:pt x="725925" y="203919"/>
                      </a:cubicBezTo>
                      <a:cubicBezTo>
                        <a:pt x="725925" y="200030"/>
                        <a:pt x="728351" y="197252"/>
                        <a:pt x="731748" y="197252"/>
                      </a:cubicBezTo>
                      <a:close/>
                      <a:moveTo>
                        <a:pt x="617230" y="197252"/>
                      </a:moveTo>
                      <a:cubicBezTo>
                        <a:pt x="620627" y="197252"/>
                        <a:pt x="623538" y="200030"/>
                        <a:pt x="623538" y="203919"/>
                      </a:cubicBezTo>
                      <a:cubicBezTo>
                        <a:pt x="623538" y="208364"/>
                        <a:pt x="620627" y="211143"/>
                        <a:pt x="617230" y="211143"/>
                      </a:cubicBezTo>
                      <a:cubicBezTo>
                        <a:pt x="613833" y="211143"/>
                        <a:pt x="610922" y="208364"/>
                        <a:pt x="610922" y="203919"/>
                      </a:cubicBezTo>
                      <a:cubicBezTo>
                        <a:pt x="610922" y="200030"/>
                        <a:pt x="613833" y="197252"/>
                        <a:pt x="617230" y="197252"/>
                      </a:cubicBezTo>
                      <a:close/>
                      <a:moveTo>
                        <a:pt x="597820" y="197252"/>
                      </a:moveTo>
                      <a:cubicBezTo>
                        <a:pt x="601217" y="197252"/>
                        <a:pt x="604129" y="200030"/>
                        <a:pt x="604129" y="203919"/>
                      </a:cubicBezTo>
                      <a:cubicBezTo>
                        <a:pt x="604129" y="208364"/>
                        <a:pt x="601217" y="211143"/>
                        <a:pt x="597820" y="211143"/>
                      </a:cubicBezTo>
                      <a:cubicBezTo>
                        <a:pt x="594424" y="211143"/>
                        <a:pt x="591998" y="208364"/>
                        <a:pt x="591998" y="203919"/>
                      </a:cubicBezTo>
                      <a:cubicBezTo>
                        <a:pt x="591998" y="200030"/>
                        <a:pt x="594424" y="197252"/>
                        <a:pt x="597820" y="197252"/>
                      </a:cubicBezTo>
                      <a:close/>
                      <a:moveTo>
                        <a:pt x="578896" y="197252"/>
                      </a:moveTo>
                      <a:cubicBezTo>
                        <a:pt x="582293" y="197252"/>
                        <a:pt x="585204" y="200030"/>
                        <a:pt x="585204" y="203919"/>
                      </a:cubicBezTo>
                      <a:cubicBezTo>
                        <a:pt x="585204" y="208364"/>
                        <a:pt x="582293" y="211143"/>
                        <a:pt x="578896" y="211143"/>
                      </a:cubicBezTo>
                      <a:cubicBezTo>
                        <a:pt x="575499" y="211143"/>
                        <a:pt x="572588" y="208364"/>
                        <a:pt x="572588" y="203919"/>
                      </a:cubicBezTo>
                      <a:cubicBezTo>
                        <a:pt x="572588" y="200030"/>
                        <a:pt x="575499" y="197252"/>
                        <a:pt x="578896" y="197252"/>
                      </a:cubicBezTo>
                      <a:close/>
                      <a:moveTo>
                        <a:pt x="483303" y="197252"/>
                      </a:moveTo>
                      <a:cubicBezTo>
                        <a:pt x="486700" y="197252"/>
                        <a:pt x="489611" y="200030"/>
                        <a:pt x="489611" y="203919"/>
                      </a:cubicBezTo>
                      <a:cubicBezTo>
                        <a:pt x="489611" y="208364"/>
                        <a:pt x="486700" y="211143"/>
                        <a:pt x="483303" y="211143"/>
                      </a:cubicBezTo>
                      <a:cubicBezTo>
                        <a:pt x="479906" y="211143"/>
                        <a:pt x="476995" y="208364"/>
                        <a:pt x="476995" y="203919"/>
                      </a:cubicBezTo>
                      <a:cubicBezTo>
                        <a:pt x="476995" y="200030"/>
                        <a:pt x="479906" y="197252"/>
                        <a:pt x="483303" y="197252"/>
                      </a:cubicBezTo>
                      <a:close/>
                      <a:moveTo>
                        <a:pt x="463893" y="197252"/>
                      </a:moveTo>
                      <a:cubicBezTo>
                        <a:pt x="467290" y="197252"/>
                        <a:pt x="470201" y="200030"/>
                        <a:pt x="470201" y="203919"/>
                      </a:cubicBezTo>
                      <a:cubicBezTo>
                        <a:pt x="470201" y="208364"/>
                        <a:pt x="467290" y="211143"/>
                        <a:pt x="463893" y="211143"/>
                      </a:cubicBezTo>
                      <a:cubicBezTo>
                        <a:pt x="460497" y="211143"/>
                        <a:pt x="458070" y="208364"/>
                        <a:pt x="458070" y="203919"/>
                      </a:cubicBezTo>
                      <a:cubicBezTo>
                        <a:pt x="458070" y="200030"/>
                        <a:pt x="460497" y="197252"/>
                        <a:pt x="463893" y="197252"/>
                      </a:cubicBezTo>
                      <a:close/>
                      <a:moveTo>
                        <a:pt x="406634" y="197252"/>
                      </a:moveTo>
                      <a:cubicBezTo>
                        <a:pt x="410031" y="197252"/>
                        <a:pt x="412943" y="200030"/>
                        <a:pt x="412943" y="203919"/>
                      </a:cubicBezTo>
                      <a:cubicBezTo>
                        <a:pt x="412943" y="208364"/>
                        <a:pt x="410031" y="211143"/>
                        <a:pt x="406634" y="211143"/>
                      </a:cubicBezTo>
                      <a:cubicBezTo>
                        <a:pt x="403238" y="211143"/>
                        <a:pt x="400326" y="208364"/>
                        <a:pt x="400326" y="203919"/>
                      </a:cubicBezTo>
                      <a:cubicBezTo>
                        <a:pt x="400326" y="200030"/>
                        <a:pt x="403238" y="197252"/>
                        <a:pt x="406634" y="197252"/>
                      </a:cubicBezTo>
                      <a:close/>
                      <a:moveTo>
                        <a:pt x="387710" y="197252"/>
                      </a:moveTo>
                      <a:cubicBezTo>
                        <a:pt x="391107" y="197252"/>
                        <a:pt x="393533" y="200030"/>
                        <a:pt x="393533" y="203919"/>
                      </a:cubicBezTo>
                      <a:cubicBezTo>
                        <a:pt x="393533" y="208364"/>
                        <a:pt x="391107" y="211143"/>
                        <a:pt x="387710" y="211143"/>
                      </a:cubicBezTo>
                      <a:cubicBezTo>
                        <a:pt x="384313" y="211143"/>
                        <a:pt x="381402" y="208364"/>
                        <a:pt x="381402" y="203919"/>
                      </a:cubicBezTo>
                      <a:cubicBezTo>
                        <a:pt x="381402" y="200030"/>
                        <a:pt x="384313" y="197252"/>
                        <a:pt x="387710" y="197252"/>
                      </a:cubicBezTo>
                      <a:close/>
                      <a:moveTo>
                        <a:pt x="368300" y="197252"/>
                      </a:moveTo>
                      <a:cubicBezTo>
                        <a:pt x="371697" y="197252"/>
                        <a:pt x="374608" y="200030"/>
                        <a:pt x="374608" y="203919"/>
                      </a:cubicBezTo>
                      <a:cubicBezTo>
                        <a:pt x="374608" y="208364"/>
                        <a:pt x="371697" y="211143"/>
                        <a:pt x="368300" y="211143"/>
                      </a:cubicBezTo>
                      <a:cubicBezTo>
                        <a:pt x="364903" y="211143"/>
                        <a:pt x="362477" y="208364"/>
                        <a:pt x="362477" y="203919"/>
                      </a:cubicBezTo>
                      <a:cubicBezTo>
                        <a:pt x="362477" y="200030"/>
                        <a:pt x="364903" y="197252"/>
                        <a:pt x="368300" y="197252"/>
                      </a:cubicBezTo>
                      <a:close/>
                      <a:moveTo>
                        <a:pt x="349376" y="197252"/>
                      </a:moveTo>
                      <a:cubicBezTo>
                        <a:pt x="352772" y="197252"/>
                        <a:pt x="355684" y="200030"/>
                        <a:pt x="355684" y="203919"/>
                      </a:cubicBezTo>
                      <a:cubicBezTo>
                        <a:pt x="355684" y="208364"/>
                        <a:pt x="352772" y="211143"/>
                        <a:pt x="349376" y="211143"/>
                      </a:cubicBezTo>
                      <a:cubicBezTo>
                        <a:pt x="345979" y="211143"/>
                        <a:pt x="343068" y="208364"/>
                        <a:pt x="343068" y="203919"/>
                      </a:cubicBezTo>
                      <a:cubicBezTo>
                        <a:pt x="343068" y="200030"/>
                        <a:pt x="345979" y="197252"/>
                        <a:pt x="349376" y="197252"/>
                      </a:cubicBezTo>
                      <a:close/>
                      <a:moveTo>
                        <a:pt x="329966" y="197252"/>
                      </a:moveTo>
                      <a:cubicBezTo>
                        <a:pt x="333363" y="197252"/>
                        <a:pt x="336274" y="200030"/>
                        <a:pt x="336274" y="203919"/>
                      </a:cubicBezTo>
                      <a:cubicBezTo>
                        <a:pt x="336274" y="208364"/>
                        <a:pt x="333363" y="211143"/>
                        <a:pt x="329966" y="211143"/>
                      </a:cubicBezTo>
                      <a:cubicBezTo>
                        <a:pt x="326569" y="211143"/>
                        <a:pt x="324143" y="208364"/>
                        <a:pt x="324143" y="203919"/>
                      </a:cubicBezTo>
                      <a:cubicBezTo>
                        <a:pt x="324143" y="200030"/>
                        <a:pt x="326569" y="197252"/>
                        <a:pt x="329966" y="197252"/>
                      </a:cubicBezTo>
                      <a:close/>
                      <a:moveTo>
                        <a:pt x="311041" y="197252"/>
                      </a:moveTo>
                      <a:cubicBezTo>
                        <a:pt x="314438" y="197252"/>
                        <a:pt x="317350" y="200030"/>
                        <a:pt x="317350" y="203919"/>
                      </a:cubicBezTo>
                      <a:cubicBezTo>
                        <a:pt x="317350" y="208364"/>
                        <a:pt x="314438" y="211143"/>
                        <a:pt x="311041" y="211143"/>
                      </a:cubicBezTo>
                      <a:cubicBezTo>
                        <a:pt x="307645" y="211143"/>
                        <a:pt x="304733" y="208364"/>
                        <a:pt x="304733" y="203919"/>
                      </a:cubicBezTo>
                      <a:cubicBezTo>
                        <a:pt x="304733" y="200030"/>
                        <a:pt x="307645" y="197252"/>
                        <a:pt x="311041" y="197252"/>
                      </a:cubicBezTo>
                      <a:close/>
                      <a:moveTo>
                        <a:pt x="292117" y="197252"/>
                      </a:moveTo>
                      <a:cubicBezTo>
                        <a:pt x="295514" y="197252"/>
                        <a:pt x="297940" y="200030"/>
                        <a:pt x="297940" y="203919"/>
                      </a:cubicBezTo>
                      <a:cubicBezTo>
                        <a:pt x="297940" y="208364"/>
                        <a:pt x="295514" y="211143"/>
                        <a:pt x="292117" y="211143"/>
                      </a:cubicBezTo>
                      <a:cubicBezTo>
                        <a:pt x="288720" y="211143"/>
                        <a:pt x="285809" y="208364"/>
                        <a:pt x="285809" y="203919"/>
                      </a:cubicBezTo>
                      <a:cubicBezTo>
                        <a:pt x="285809" y="200030"/>
                        <a:pt x="288720" y="197252"/>
                        <a:pt x="292117" y="197252"/>
                      </a:cubicBezTo>
                      <a:close/>
                      <a:moveTo>
                        <a:pt x="272707" y="197252"/>
                      </a:moveTo>
                      <a:cubicBezTo>
                        <a:pt x="276104" y="197252"/>
                        <a:pt x="279015" y="200030"/>
                        <a:pt x="279015" y="203919"/>
                      </a:cubicBezTo>
                      <a:cubicBezTo>
                        <a:pt x="279015" y="208364"/>
                        <a:pt x="276104" y="211143"/>
                        <a:pt x="272707" y="211143"/>
                      </a:cubicBezTo>
                      <a:cubicBezTo>
                        <a:pt x="269310" y="211143"/>
                        <a:pt x="266399" y="208364"/>
                        <a:pt x="266399" y="203919"/>
                      </a:cubicBezTo>
                      <a:cubicBezTo>
                        <a:pt x="266399" y="200030"/>
                        <a:pt x="269310" y="197252"/>
                        <a:pt x="272707" y="197252"/>
                      </a:cubicBezTo>
                      <a:close/>
                      <a:moveTo>
                        <a:pt x="253783" y="197252"/>
                      </a:moveTo>
                      <a:cubicBezTo>
                        <a:pt x="257179" y="197252"/>
                        <a:pt x="259606" y="200030"/>
                        <a:pt x="259606" y="203919"/>
                      </a:cubicBezTo>
                      <a:cubicBezTo>
                        <a:pt x="259606" y="208364"/>
                        <a:pt x="257179" y="211143"/>
                        <a:pt x="253783" y="211143"/>
                      </a:cubicBezTo>
                      <a:cubicBezTo>
                        <a:pt x="250386" y="211143"/>
                        <a:pt x="247475" y="208364"/>
                        <a:pt x="247475" y="203919"/>
                      </a:cubicBezTo>
                      <a:cubicBezTo>
                        <a:pt x="247475" y="200030"/>
                        <a:pt x="250386" y="197252"/>
                        <a:pt x="253783" y="197252"/>
                      </a:cubicBezTo>
                      <a:close/>
                      <a:moveTo>
                        <a:pt x="234373" y="197252"/>
                      </a:moveTo>
                      <a:cubicBezTo>
                        <a:pt x="237770" y="197252"/>
                        <a:pt x="240681" y="200030"/>
                        <a:pt x="240681" y="203919"/>
                      </a:cubicBezTo>
                      <a:cubicBezTo>
                        <a:pt x="240681" y="208364"/>
                        <a:pt x="237770" y="211143"/>
                        <a:pt x="234373" y="211143"/>
                      </a:cubicBezTo>
                      <a:cubicBezTo>
                        <a:pt x="230976" y="211143"/>
                        <a:pt x="228550" y="208364"/>
                        <a:pt x="228550" y="203919"/>
                      </a:cubicBezTo>
                      <a:cubicBezTo>
                        <a:pt x="228550" y="200030"/>
                        <a:pt x="230976" y="197252"/>
                        <a:pt x="234373" y="197252"/>
                      </a:cubicBezTo>
                      <a:close/>
                      <a:moveTo>
                        <a:pt x="215448" y="197252"/>
                      </a:moveTo>
                      <a:cubicBezTo>
                        <a:pt x="218845" y="197252"/>
                        <a:pt x="221757" y="200030"/>
                        <a:pt x="221757" y="203919"/>
                      </a:cubicBezTo>
                      <a:cubicBezTo>
                        <a:pt x="221757" y="208364"/>
                        <a:pt x="218845" y="211143"/>
                        <a:pt x="215448" y="211143"/>
                      </a:cubicBezTo>
                      <a:cubicBezTo>
                        <a:pt x="212052" y="211143"/>
                        <a:pt x="209140" y="208364"/>
                        <a:pt x="209140" y="203919"/>
                      </a:cubicBezTo>
                      <a:cubicBezTo>
                        <a:pt x="209140" y="200030"/>
                        <a:pt x="212052" y="197252"/>
                        <a:pt x="215448" y="197252"/>
                      </a:cubicBezTo>
                      <a:close/>
                      <a:moveTo>
                        <a:pt x="196039" y="197252"/>
                      </a:moveTo>
                      <a:cubicBezTo>
                        <a:pt x="199435" y="197252"/>
                        <a:pt x="202347" y="200030"/>
                        <a:pt x="202347" y="203919"/>
                      </a:cubicBezTo>
                      <a:cubicBezTo>
                        <a:pt x="202347" y="208364"/>
                        <a:pt x="199435" y="211143"/>
                        <a:pt x="196039" y="211143"/>
                      </a:cubicBezTo>
                      <a:cubicBezTo>
                        <a:pt x="192642" y="211143"/>
                        <a:pt x="190216" y="208364"/>
                        <a:pt x="190216" y="203919"/>
                      </a:cubicBezTo>
                      <a:cubicBezTo>
                        <a:pt x="190216" y="200030"/>
                        <a:pt x="192642" y="197252"/>
                        <a:pt x="196039" y="197252"/>
                      </a:cubicBezTo>
                      <a:close/>
                      <a:moveTo>
                        <a:pt x="177114" y="197252"/>
                      </a:moveTo>
                      <a:cubicBezTo>
                        <a:pt x="180511" y="197252"/>
                        <a:pt x="183422" y="200030"/>
                        <a:pt x="183422" y="203919"/>
                      </a:cubicBezTo>
                      <a:cubicBezTo>
                        <a:pt x="183422" y="208364"/>
                        <a:pt x="180511" y="211143"/>
                        <a:pt x="177114" y="211143"/>
                      </a:cubicBezTo>
                      <a:cubicBezTo>
                        <a:pt x="173717" y="211143"/>
                        <a:pt x="170806" y="208364"/>
                        <a:pt x="170806" y="203919"/>
                      </a:cubicBezTo>
                      <a:cubicBezTo>
                        <a:pt x="170806" y="200030"/>
                        <a:pt x="173717" y="197252"/>
                        <a:pt x="177114" y="197252"/>
                      </a:cubicBezTo>
                      <a:close/>
                      <a:moveTo>
                        <a:pt x="158190" y="197252"/>
                      </a:moveTo>
                      <a:cubicBezTo>
                        <a:pt x="161586" y="197252"/>
                        <a:pt x="164013" y="200030"/>
                        <a:pt x="164013" y="203919"/>
                      </a:cubicBezTo>
                      <a:cubicBezTo>
                        <a:pt x="164013" y="208364"/>
                        <a:pt x="161586" y="211143"/>
                        <a:pt x="158190" y="211143"/>
                      </a:cubicBezTo>
                      <a:cubicBezTo>
                        <a:pt x="154793" y="211143"/>
                        <a:pt x="151882" y="208364"/>
                        <a:pt x="151882" y="203919"/>
                      </a:cubicBezTo>
                      <a:cubicBezTo>
                        <a:pt x="151882" y="200030"/>
                        <a:pt x="154793" y="197252"/>
                        <a:pt x="158190" y="197252"/>
                      </a:cubicBezTo>
                      <a:close/>
                      <a:moveTo>
                        <a:pt x="138780" y="197252"/>
                      </a:moveTo>
                      <a:cubicBezTo>
                        <a:pt x="142177" y="197252"/>
                        <a:pt x="145088" y="200030"/>
                        <a:pt x="145088" y="203919"/>
                      </a:cubicBezTo>
                      <a:cubicBezTo>
                        <a:pt x="145088" y="208364"/>
                        <a:pt x="142177" y="211143"/>
                        <a:pt x="138780" y="211143"/>
                      </a:cubicBezTo>
                      <a:cubicBezTo>
                        <a:pt x="135383" y="211143"/>
                        <a:pt x="132472" y="208364"/>
                        <a:pt x="132472" y="203919"/>
                      </a:cubicBezTo>
                      <a:cubicBezTo>
                        <a:pt x="132472" y="200030"/>
                        <a:pt x="135383" y="197252"/>
                        <a:pt x="138780" y="197252"/>
                      </a:cubicBezTo>
                      <a:close/>
                      <a:moveTo>
                        <a:pt x="119855" y="197252"/>
                      </a:moveTo>
                      <a:cubicBezTo>
                        <a:pt x="123252" y="197252"/>
                        <a:pt x="125678" y="200030"/>
                        <a:pt x="125678" y="203919"/>
                      </a:cubicBezTo>
                      <a:cubicBezTo>
                        <a:pt x="125678" y="208364"/>
                        <a:pt x="123252" y="211143"/>
                        <a:pt x="119855" y="211143"/>
                      </a:cubicBezTo>
                      <a:cubicBezTo>
                        <a:pt x="116459" y="211143"/>
                        <a:pt x="113547" y="208364"/>
                        <a:pt x="113547" y="203919"/>
                      </a:cubicBezTo>
                      <a:cubicBezTo>
                        <a:pt x="113547" y="200030"/>
                        <a:pt x="116459" y="197252"/>
                        <a:pt x="119855" y="197252"/>
                      </a:cubicBezTo>
                      <a:close/>
                      <a:moveTo>
                        <a:pt x="100446" y="197252"/>
                      </a:moveTo>
                      <a:cubicBezTo>
                        <a:pt x="103842" y="197252"/>
                        <a:pt x="106754" y="200030"/>
                        <a:pt x="106754" y="203919"/>
                      </a:cubicBezTo>
                      <a:cubicBezTo>
                        <a:pt x="106754" y="208364"/>
                        <a:pt x="103842" y="211143"/>
                        <a:pt x="100446" y="211143"/>
                      </a:cubicBezTo>
                      <a:cubicBezTo>
                        <a:pt x="97049" y="211143"/>
                        <a:pt x="94623" y="208364"/>
                        <a:pt x="94623" y="203919"/>
                      </a:cubicBezTo>
                      <a:cubicBezTo>
                        <a:pt x="94623" y="200030"/>
                        <a:pt x="97049" y="197252"/>
                        <a:pt x="100446" y="197252"/>
                      </a:cubicBezTo>
                      <a:close/>
                      <a:moveTo>
                        <a:pt x="81521" y="197252"/>
                      </a:moveTo>
                      <a:cubicBezTo>
                        <a:pt x="84918" y="197252"/>
                        <a:pt x="87829" y="200030"/>
                        <a:pt x="87829" y="203919"/>
                      </a:cubicBezTo>
                      <a:cubicBezTo>
                        <a:pt x="87829" y="208364"/>
                        <a:pt x="84918" y="211143"/>
                        <a:pt x="81521" y="211143"/>
                      </a:cubicBezTo>
                      <a:cubicBezTo>
                        <a:pt x="78124" y="211143"/>
                        <a:pt x="75213" y="208364"/>
                        <a:pt x="75213" y="203919"/>
                      </a:cubicBezTo>
                      <a:cubicBezTo>
                        <a:pt x="75213" y="200030"/>
                        <a:pt x="78124" y="197252"/>
                        <a:pt x="81521" y="197252"/>
                      </a:cubicBezTo>
                      <a:close/>
                      <a:moveTo>
                        <a:pt x="62111" y="197252"/>
                      </a:moveTo>
                      <a:cubicBezTo>
                        <a:pt x="65993" y="197252"/>
                        <a:pt x="68420" y="200030"/>
                        <a:pt x="68420" y="203919"/>
                      </a:cubicBezTo>
                      <a:cubicBezTo>
                        <a:pt x="68420" y="208364"/>
                        <a:pt x="65993" y="211143"/>
                        <a:pt x="62111" y="211143"/>
                      </a:cubicBezTo>
                      <a:cubicBezTo>
                        <a:pt x="58715" y="211143"/>
                        <a:pt x="56289" y="208364"/>
                        <a:pt x="56289" y="203919"/>
                      </a:cubicBezTo>
                      <a:cubicBezTo>
                        <a:pt x="56289" y="200030"/>
                        <a:pt x="58715" y="197252"/>
                        <a:pt x="62111" y="197252"/>
                      </a:cubicBezTo>
                      <a:close/>
                      <a:moveTo>
                        <a:pt x="43187" y="197252"/>
                      </a:moveTo>
                      <a:cubicBezTo>
                        <a:pt x="46584" y="197252"/>
                        <a:pt x="49495" y="200030"/>
                        <a:pt x="49495" y="203919"/>
                      </a:cubicBezTo>
                      <a:cubicBezTo>
                        <a:pt x="49495" y="208364"/>
                        <a:pt x="46584" y="211143"/>
                        <a:pt x="43187" y="211143"/>
                      </a:cubicBezTo>
                      <a:cubicBezTo>
                        <a:pt x="39790" y="211143"/>
                        <a:pt x="36879" y="208364"/>
                        <a:pt x="36879" y="203919"/>
                      </a:cubicBezTo>
                      <a:cubicBezTo>
                        <a:pt x="36879" y="200030"/>
                        <a:pt x="39790" y="197252"/>
                        <a:pt x="43187" y="197252"/>
                      </a:cubicBezTo>
                      <a:close/>
                      <a:moveTo>
                        <a:pt x="559486" y="177249"/>
                      </a:moveTo>
                      <a:cubicBezTo>
                        <a:pt x="562398" y="177249"/>
                        <a:pt x="564339" y="179471"/>
                        <a:pt x="564339" y="182249"/>
                      </a:cubicBezTo>
                      <a:cubicBezTo>
                        <a:pt x="564339" y="185028"/>
                        <a:pt x="562398" y="187250"/>
                        <a:pt x="559486" y="187250"/>
                      </a:cubicBezTo>
                      <a:cubicBezTo>
                        <a:pt x="557060" y="187250"/>
                        <a:pt x="555119" y="185028"/>
                        <a:pt x="555119" y="182249"/>
                      </a:cubicBezTo>
                      <a:cubicBezTo>
                        <a:pt x="555119" y="179471"/>
                        <a:pt x="557060" y="177249"/>
                        <a:pt x="559486" y="177249"/>
                      </a:cubicBezTo>
                      <a:close/>
                      <a:moveTo>
                        <a:pt x="1171007" y="176563"/>
                      </a:moveTo>
                      <a:lnTo>
                        <a:pt x="1174061" y="186402"/>
                      </a:lnTo>
                      <a:lnTo>
                        <a:pt x="1171864" y="188917"/>
                      </a:lnTo>
                      <a:cubicBezTo>
                        <a:pt x="1168467" y="188917"/>
                        <a:pt x="1166041" y="186139"/>
                        <a:pt x="1166041" y="182249"/>
                      </a:cubicBezTo>
                      <a:close/>
                      <a:moveTo>
                        <a:pt x="292117" y="175582"/>
                      </a:moveTo>
                      <a:cubicBezTo>
                        <a:pt x="295028" y="175582"/>
                        <a:pt x="297940" y="178360"/>
                        <a:pt x="297940" y="182249"/>
                      </a:cubicBezTo>
                      <a:cubicBezTo>
                        <a:pt x="297940" y="186139"/>
                        <a:pt x="295028" y="188917"/>
                        <a:pt x="292117" y="188917"/>
                      </a:cubicBezTo>
                      <a:cubicBezTo>
                        <a:pt x="288720" y="188917"/>
                        <a:pt x="285809" y="186139"/>
                        <a:pt x="285809" y="182249"/>
                      </a:cubicBezTo>
                      <a:cubicBezTo>
                        <a:pt x="285809" y="178360"/>
                        <a:pt x="288720" y="175582"/>
                        <a:pt x="292117" y="175582"/>
                      </a:cubicBezTo>
                      <a:close/>
                      <a:moveTo>
                        <a:pt x="1152939" y="175026"/>
                      </a:moveTo>
                      <a:cubicBezTo>
                        <a:pt x="1156336" y="175026"/>
                        <a:pt x="1158762" y="178360"/>
                        <a:pt x="1158762" y="182249"/>
                      </a:cubicBezTo>
                      <a:cubicBezTo>
                        <a:pt x="1158762" y="186139"/>
                        <a:pt x="1156336" y="189473"/>
                        <a:pt x="1152939" y="189473"/>
                      </a:cubicBezTo>
                      <a:cubicBezTo>
                        <a:pt x="1149543" y="189473"/>
                        <a:pt x="1146631" y="186139"/>
                        <a:pt x="1146631" y="182249"/>
                      </a:cubicBezTo>
                      <a:cubicBezTo>
                        <a:pt x="1146631" y="178360"/>
                        <a:pt x="1149543" y="175026"/>
                        <a:pt x="1152939" y="175026"/>
                      </a:cubicBezTo>
                      <a:close/>
                      <a:moveTo>
                        <a:pt x="1133529" y="175026"/>
                      </a:moveTo>
                      <a:cubicBezTo>
                        <a:pt x="1136926" y="175026"/>
                        <a:pt x="1139838" y="178360"/>
                        <a:pt x="1139838" y="182249"/>
                      </a:cubicBezTo>
                      <a:cubicBezTo>
                        <a:pt x="1139838" y="186139"/>
                        <a:pt x="1136926" y="189473"/>
                        <a:pt x="1133529" y="189473"/>
                      </a:cubicBezTo>
                      <a:cubicBezTo>
                        <a:pt x="1130133" y="189473"/>
                        <a:pt x="1127221" y="186139"/>
                        <a:pt x="1127221" y="182249"/>
                      </a:cubicBezTo>
                      <a:cubicBezTo>
                        <a:pt x="1127221" y="178360"/>
                        <a:pt x="1130133" y="175026"/>
                        <a:pt x="1133529" y="175026"/>
                      </a:cubicBezTo>
                      <a:close/>
                      <a:moveTo>
                        <a:pt x="1114605" y="175026"/>
                      </a:moveTo>
                      <a:cubicBezTo>
                        <a:pt x="1118002" y="175026"/>
                        <a:pt x="1120913" y="178360"/>
                        <a:pt x="1120913" y="182249"/>
                      </a:cubicBezTo>
                      <a:cubicBezTo>
                        <a:pt x="1120913" y="186139"/>
                        <a:pt x="1118002" y="189473"/>
                        <a:pt x="1114605" y="189473"/>
                      </a:cubicBezTo>
                      <a:cubicBezTo>
                        <a:pt x="1111208" y="189473"/>
                        <a:pt x="1108297" y="186139"/>
                        <a:pt x="1108297" y="182249"/>
                      </a:cubicBezTo>
                      <a:cubicBezTo>
                        <a:pt x="1108297" y="178360"/>
                        <a:pt x="1111208" y="175026"/>
                        <a:pt x="1114605" y="175026"/>
                      </a:cubicBezTo>
                      <a:close/>
                      <a:moveTo>
                        <a:pt x="1095195" y="175026"/>
                      </a:moveTo>
                      <a:cubicBezTo>
                        <a:pt x="1098592" y="175026"/>
                        <a:pt x="1101503" y="178360"/>
                        <a:pt x="1101503" y="182249"/>
                      </a:cubicBezTo>
                      <a:cubicBezTo>
                        <a:pt x="1101503" y="186139"/>
                        <a:pt x="1098592" y="189473"/>
                        <a:pt x="1095195" y="189473"/>
                      </a:cubicBezTo>
                      <a:cubicBezTo>
                        <a:pt x="1091799" y="189473"/>
                        <a:pt x="1089372" y="186139"/>
                        <a:pt x="1089372" y="182249"/>
                      </a:cubicBezTo>
                      <a:cubicBezTo>
                        <a:pt x="1089372" y="178360"/>
                        <a:pt x="1091799" y="175026"/>
                        <a:pt x="1095195" y="175026"/>
                      </a:cubicBezTo>
                      <a:close/>
                      <a:moveTo>
                        <a:pt x="1076271" y="175026"/>
                      </a:moveTo>
                      <a:cubicBezTo>
                        <a:pt x="1079667" y="175026"/>
                        <a:pt x="1082579" y="178360"/>
                        <a:pt x="1082579" y="182249"/>
                      </a:cubicBezTo>
                      <a:cubicBezTo>
                        <a:pt x="1082579" y="186139"/>
                        <a:pt x="1079667" y="189473"/>
                        <a:pt x="1076271" y="189473"/>
                      </a:cubicBezTo>
                      <a:cubicBezTo>
                        <a:pt x="1072874" y="189473"/>
                        <a:pt x="1069963" y="186139"/>
                        <a:pt x="1069963" y="182249"/>
                      </a:cubicBezTo>
                      <a:cubicBezTo>
                        <a:pt x="1069963" y="178360"/>
                        <a:pt x="1072874" y="175026"/>
                        <a:pt x="1076271" y="175026"/>
                      </a:cubicBezTo>
                      <a:close/>
                      <a:moveTo>
                        <a:pt x="1057346" y="175026"/>
                      </a:moveTo>
                      <a:cubicBezTo>
                        <a:pt x="1060743" y="175026"/>
                        <a:pt x="1063169" y="178360"/>
                        <a:pt x="1063169" y="182249"/>
                      </a:cubicBezTo>
                      <a:cubicBezTo>
                        <a:pt x="1063169" y="186139"/>
                        <a:pt x="1060743" y="189473"/>
                        <a:pt x="1057346" y="189473"/>
                      </a:cubicBezTo>
                      <a:cubicBezTo>
                        <a:pt x="1053464" y="189473"/>
                        <a:pt x="1051038" y="186139"/>
                        <a:pt x="1051038" y="182249"/>
                      </a:cubicBezTo>
                      <a:cubicBezTo>
                        <a:pt x="1051038" y="178360"/>
                        <a:pt x="1053464" y="175026"/>
                        <a:pt x="1057346" y="175026"/>
                      </a:cubicBezTo>
                      <a:close/>
                      <a:moveTo>
                        <a:pt x="1019012" y="175026"/>
                      </a:moveTo>
                      <a:cubicBezTo>
                        <a:pt x="1022409" y="175026"/>
                        <a:pt x="1024835" y="178360"/>
                        <a:pt x="1024835" y="182249"/>
                      </a:cubicBezTo>
                      <a:cubicBezTo>
                        <a:pt x="1024835" y="186139"/>
                        <a:pt x="1022409" y="189473"/>
                        <a:pt x="1019012" y="189473"/>
                      </a:cubicBezTo>
                      <a:cubicBezTo>
                        <a:pt x="1015615" y="189473"/>
                        <a:pt x="1012704" y="186139"/>
                        <a:pt x="1012704" y="182249"/>
                      </a:cubicBezTo>
                      <a:cubicBezTo>
                        <a:pt x="1012704" y="178360"/>
                        <a:pt x="1015615" y="175026"/>
                        <a:pt x="1019012" y="175026"/>
                      </a:cubicBezTo>
                      <a:close/>
                      <a:moveTo>
                        <a:pt x="999602" y="175026"/>
                      </a:moveTo>
                      <a:cubicBezTo>
                        <a:pt x="1002999" y="175026"/>
                        <a:pt x="1005910" y="178360"/>
                        <a:pt x="1005910" y="182249"/>
                      </a:cubicBezTo>
                      <a:cubicBezTo>
                        <a:pt x="1005910" y="186139"/>
                        <a:pt x="1002999" y="189473"/>
                        <a:pt x="999602" y="189473"/>
                      </a:cubicBezTo>
                      <a:cubicBezTo>
                        <a:pt x="996206" y="189473"/>
                        <a:pt x="993779" y="186139"/>
                        <a:pt x="993779" y="182249"/>
                      </a:cubicBezTo>
                      <a:cubicBezTo>
                        <a:pt x="993779" y="178360"/>
                        <a:pt x="996206" y="175026"/>
                        <a:pt x="999602" y="175026"/>
                      </a:cubicBezTo>
                      <a:close/>
                      <a:moveTo>
                        <a:pt x="980678" y="175026"/>
                      </a:moveTo>
                      <a:cubicBezTo>
                        <a:pt x="984074" y="175026"/>
                        <a:pt x="986986" y="178360"/>
                        <a:pt x="986986" y="182249"/>
                      </a:cubicBezTo>
                      <a:cubicBezTo>
                        <a:pt x="986986" y="186139"/>
                        <a:pt x="984074" y="189473"/>
                        <a:pt x="980678" y="189473"/>
                      </a:cubicBezTo>
                      <a:cubicBezTo>
                        <a:pt x="977281" y="189473"/>
                        <a:pt x="974370" y="186139"/>
                        <a:pt x="974370" y="182249"/>
                      </a:cubicBezTo>
                      <a:cubicBezTo>
                        <a:pt x="974370" y="178360"/>
                        <a:pt x="977281" y="175026"/>
                        <a:pt x="980678" y="175026"/>
                      </a:cubicBezTo>
                      <a:close/>
                      <a:moveTo>
                        <a:pt x="961268" y="175026"/>
                      </a:moveTo>
                      <a:cubicBezTo>
                        <a:pt x="964665" y="175026"/>
                        <a:pt x="967576" y="178360"/>
                        <a:pt x="967576" y="182249"/>
                      </a:cubicBezTo>
                      <a:cubicBezTo>
                        <a:pt x="967576" y="186139"/>
                        <a:pt x="964665" y="189473"/>
                        <a:pt x="961268" y="189473"/>
                      </a:cubicBezTo>
                      <a:cubicBezTo>
                        <a:pt x="957871" y="189473"/>
                        <a:pt x="955445" y="186139"/>
                        <a:pt x="955445" y="182249"/>
                      </a:cubicBezTo>
                      <a:cubicBezTo>
                        <a:pt x="955445" y="178360"/>
                        <a:pt x="957871" y="175026"/>
                        <a:pt x="961268" y="175026"/>
                      </a:cubicBezTo>
                      <a:close/>
                      <a:moveTo>
                        <a:pt x="942343" y="175026"/>
                      </a:moveTo>
                      <a:cubicBezTo>
                        <a:pt x="945740" y="175026"/>
                        <a:pt x="948652" y="178360"/>
                        <a:pt x="948652" y="182249"/>
                      </a:cubicBezTo>
                      <a:cubicBezTo>
                        <a:pt x="948652" y="186139"/>
                        <a:pt x="945740" y="189473"/>
                        <a:pt x="942343" y="189473"/>
                      </a:cubicBezTo>
                      <a:cubicBezTo>
                        <a:pt x="938947" y="189473"/>
                        <a:pt x="936035" y="186139"/>
                        <a:pt x="936035" y="182249"/>
                      </a:cubicBezTo>
                      <a:cubicBezTo>
                        <a:pt x="936035" y="178360"/>
                        <a:pt x="938947" y="175026"/>
                        <a:pt x="942343" y="175026"/>
                      </a:cubicBezTo>
                      <a:close/>
                      <a:moveTo>
                        <a:pt x="923419" y="175026"/>
                      </a:moveTo>
                      <a:cubicBezTo>
                        <a:pt x="926816" y="175026"/>
                        <a:pt x="929242" y="178360"/>
                        <a:pt x="929242" y="182249"/>
                      </a:cubicBezTo>
                      <a:cubicBezTo>
                        <a:pt x="929242" y="186139"/>
                        <a:pt x="926816" y="189473"/>
                        <a:pt x="923419" y="189473"/>
                      </a:cubicBezTo>
                      <a:cubicBezTo>
                        <a:pt x="920022" y="189473"/>
                        <a:pt x="917111" y="186139"/>
                        <a:pt x="917111" y="182249"/>
                      </a:cubicBezTo>
                      <a:cubicBezTo>
                        <a:pt x="917111" y="178360"/>
                        <a:pt x="920022" y="175026"/>
                        <a:pt x="923419" y="175026"/>
                      </a:cubicBezTo>
                      <a:close/>
                      <a:moveTo>
                        <a:pt x="904009" y="175026"/>
                      </a:moveTo>
                      <a:cubicBezTo>
                        <a:pt x="907406" y="175026"/>
                        <a:pt x="910317" y="178360"/>
                        <a:pt x="910317" y="182249"/>
                      </a:cubicBezTo>
                      <a:cubicBezTo>
                        <a:pt x="910317" y="186139"/>
                        <a:pt x="907406" y="189473"/>
                        <a:pt x="904009" y="189473"/>
                      </a:cubicBezTo>
                      <a:cubicBezTo>
                        <a:pt x="900613" y="189473"/>
                        <a:pt x="897701" y="186139"/>
                        <a:pt x="897701" y="182249"/>
                      </a:cubicBezTo>
                      <a:cubicBezTo>
                        <a:pt x="897701" y="178360"/>
                        <a:pt x="900613" y="175026"/>
                        <a:pt x="904009" y="175026"/>
                      </a:cubicBezTo>
                      <a:close/>
                      <a:moveTo>
                        <a:pt x="636155" y="175026"/>
                      </a:moveTo>
                      <a:cubicBezTo>
                        <a:pt x="639551" y="175026"/>
                        <a:pt x="642463" y="178360"/>
                        <a:pt x="642463" y="182249"/>
                      </a:cubicBezTo>
                      <a:cubicBezTo>
                        <a:pt x="642463" y="186139"/>
                        <a:pt x="639551" y="189473"/>
                        <a:pt x="636155" y="189473"/>
                      </a:cubicBezTo>
                      <a:cubicBezTo>
                        <a:pt x="632758" y="189473"/>
                        <a:pt x="629847" y="186139"/>
                        <a:pt x="629847" y="182249"/>
                      </a:cubicBezTo>
                      <a:cubicBezTo>
                        <a:pt x="629847" y="178360"/>
                        <a:pt x="632758" y="175026"/>
                        <a:pt x="636155" y="175026"/>
                      </a:cubicBezTo>
                      <a:close/>
                      <a:moveTo>
                        <a:pt x="617230" y="175026"/>
                      </a:moveTo>
                      <a:cubicBezTo>
                        <a:pt x="620627" y="175026"/>
                        <a:pt x="623538" y="178360"/>
                        <a:pt x="623538" y="182249"/>
                      </a:cubicBezTo>
                      <a:cubicBezTo>
                        <a:pt x="623538" y="186139"/>
                        <a:pt x="620627" y="189473"/>
                        <a:pt x="617230" y="189473"/>
                      </a:cubicBezTo>
                      <a:cubicBezTo>
                        <a:pt x="613833" y="189473"/>
                        <a:pt x="610922" y="186139"/>
                        <a:pt x="610922" y="182249"/>
                      </a:cubicBezTo>
                      <a:cubicBezTo>
                        <a:pt x="610922" y="178360"/>
                        <a:pt x="613833" y="175026"/>
                        <a:pt x="617230" y="175026"/>
                      </a:cubicBezTo>
                      <a:close/>
                      <a:moveTo>
                        <a:pt x="597820" y="175026"/>
                      </a:moveTo>
                      <a:cubicBezTo>
                        <a:pt x="601217" y="175026"/>
                        <a:pt x="604129" y="178360"/>
                        <a:pt x="604129" y="182249"/>
                      </a:cubicBezTo>
                      <a:cubicBezTo>
                        <a:pt x="604129" y="186139"/>
                        <a:pt x="601217" y="189473"/>
                        <a:pt x="597820" y="189473"/>
                      </a:cubicBezTo>
                      <a:cubicBezTo>
                        <a:pt x="594424" y="189473"/>
                        <a:pt x="591998" y="186139"/>
                        <a:pt x="591998" y="182249"/>
                      </a:cubicBezTo>
                      <a:cubicBezTo>
                        <a:pt x="591998" y="178360"/>
                        <a:pt x="594424" y="175026"/>
                        <a:pt x="597820" y="175026"/>
                      </a:cubicBezTo>
                      <a:close/>
                      <a:moveTo>
                        <a:pt x="578896" y="175026"/>
                      </a:moveTo>
                      <a:cubicBezTo>
                        <a:pt x="582293" y="175026"/>
                        <a:pt x="585204" y="178360"/>
                        <a:pt x="585204" y="182249"/>
                      </a:cubicBezTo>
                      <a:cubicBezTo>
                        <a:pt x="585204" y="186139"/>
                        <a:pt x="582293" y="189473"/>
                        <a:pt x="578896" y="189473"/>
                      </a:cubicBezTo>
                      <a:cubicBezTo>
                        <a:pt x="575499" y="189473"/>
                        <a:pt x="572588" y="186139"/>
                        <a:pt x="572588" y="182249"/>
                      </a:cubicBezTo>
                      <a:cubicBezTo>
                        <a:pt x="572588" y="178360"/>
                        <a:pt x="575499" y="175026"/>
                        <a:pt x="578896" y="175026"/>
                      </a:cubicBezTo>
                      <a:close/>
                      <a:moveTo>
                        <a:pt x="502227" y="175026"/>
                      </a:moveTo>
                      <a:cubicBezTo>
                        <a:pt x="505624" y="175026"/>
                        <a:pt x="508536" y="178360"/>
                        <a:pt x="508536" y="182249"/>
                      </a:cubicBezTo>
                      <a:cubicBezTo>
                        <a:pt x="508536" y="186139"/>
                        <a:pt x="505624" y="189473"/>
                        <a:pt x="502227" y="189473"/>
                      </a:cubicBezTo>
                      <a:cubicBezTo>
                        <a:pt x="498831" y="189473"/>
                        <a:pt x="495919" y="186139"/>
                        <a:pt x="495919" y="182249"/>
                      </a:cubicBezTo>
                      <a:cubicBezTo>
                        <a:pt x="495919" y="178360"/>
                        <a:pt x="498831" y="175026"/>
                        <a:pt x="502227" y="175026"/>
                      </a:cubicBezTo>
                      <a:close/>
                      <a:moveTo>
                        <a:pt x="483303" y="175026"/>
                      </a:moveTo>
                      <a:cubicBezTo>
                        <a:pt x="486700" y="175026"/>
                        <a:pt x="489611" y="178360"/>
                        <a:pt x="489611" y="182249"/>
                      </a:cubicBezTo>
                      <a:cubicBezTo>
                        <a:pt x="489611" y="186139"/>
                        <a:pt x="486700" y="189473"/>
                        <a:pt x="483303" y="189473"/>
                      </a:cubicBezTo>
                      <a:cubicBezTo>
                        <a:pt x="479906" y="189473"/>
                        <a:pt x="476995" y="186139"/>
                        <a:pt x="476995" y="182249"/>
                      </a:cubicBezTo>
                      <a:cubicBezTo>
                        <a:pt x="476995" y="178360"/>
                        <a:pt x="479906" y="175026"/>
                        <a:pt x="483303" y="175026"/>
                      </a:cubicBezTo>
                      <a:close/>
                      <a:moveTo>
                        <a:pt x="463893" y="175026"/>
                      </a:moveTo>
                      <a:cubicBezTo>
                        <a:pt x="467290" y="175026"/>
                        <a:pt x="470201" y="178360"/>
                        <a:pt x="470201" y="182249"/>
                      </a:cubicBezTo>
                      <a:cubicBezTo>
                        <a:pt x="470201" y="186139"/>
                        <a:pt x="467290" y="189473"/>
                        <a:pt x="463893" y="189473"/>
                      </a:cubicBezTo>
                      <a:cubicBezTo>
                        <a:pt x="460497" y="189473"/>
                        <a:pt x="458070" y="186139"/>
                        <a:pt x="458070" y="182249"/>
                      </a:cubicBezTo>
                      <a:cubicBezTo>
                        <a:pt x="458070" y="178360"/>
                        <a:pt x="460497" y="175026"/>
                        <a:pt x="463893" y="175026"/>
                      </a:cubicBezTo>
                      <a:close/>
                      <a:moveTo>
                        <a:pt x="406634" y="175026"/>
                      </a:moveTo>
                      <a:cubicBezTo>
                        <a:pt x="410031" y="175026"/>
                        <a:pt x="412943" y="178360"/>
                        <a:pt x="412943" y="182249"/>
                      </a:cubicBezTo>
                      <a:cubicBezTo>
                        <a:pt x="412943" y="186139"/>
                        <a:pt x="410031" y="189473"/>
                        <a:pt x="406634" y="189473"/>
                      </a:cubicBezTo>
                      <a:cubicBezTo>
                        <a:pt x="403238" y="189473"/>
                        <a:pt x="400326" y="186139"/>
                        <a:pt x="400326" y="182249"/>
                      </a:cubicBezTo>
                      <a:cubicBezTo>
                        <a:pt x="400326" y="178360"/>
                        <a:pt x="403238" y="175026"/>
                        <a:pt x="406634" y="175026"/>
                      </a:cubicBezTo>
                      <a:close/>
                      <a:moveTo>
                        <a:pt x="387710" y="175026"/>
                      </a:moveTo>
                      <a:cubicBezTo>
                        <a:pt x="391107" y="175026"/>
                        <a:pt x="393533" y="178360"/>
                        <a:pt x="393533" y="182249"/>
                      </a:cubicBezTo>
                      <a:cubicBezTo>
                        <a:pt x="393533" y="186139"/>
                        <a:pt x="391107" y="189473"/>
                        <a:pt x="387710" y="189473"/>
                      </a:cubicBezTo>
                      <a:cubicBezTo>
                        <a:pt x="384313" y="189473"/>
                        <a:pt x="381402" y="186139"/>
                        <a:pt x="381402" y="182249"/>
                      </a:cubicBezTo>
                      <a:cubicBezTo>
                        <a:pt x="381402" y="178360"/>
                        <a:pt x="384313" y="175026"/>
                        <a:pt x="387710" y="175026"/>
                      </a:cubicBezTo>
                      <a:close/>
                      <a:moveTo>
                        <a:pt x="368300" y="175026"/>
                      </a:moveTo>
                      <a:cubicBezTo>
                        <a:pt x="371697" y="175026"/>
                        <a:pt x="374608" y="178360"/>
                        <a:pt x="374608" y="182249"/>
                      </a:cubicBezTo>
                      <a:cubicBezTo>
                        <a:pt x="374608" y="186139"/>
                        <a:pt x="371697" y="189473"/>
                        <a:pt x="368300" y="189473"/>
                      </a:cubicBezTo>
                      <a:cubicBezTo>
                        <a:pt x="364903" y="189473"/>
                        <a:pt x="362477" y="186139"/>
                        <a:pt x="362477" y="182249"/>
                      </a:cubicBezTo>
                      <a:cubicBezTo>
                        <a:pt x="362477" y="178360"/>
                        <a:pt x="364903" y="175026"/>
                        <a:pt x="368300" y="175026"/>
                      </a:cubicBezTo>
                      <a:close/>
                      <a:moveTo>
                        <a:pt x="349376" y="175026"/>
                      </a:moveTo>
                      <a:cubicBezTo>
                        <a:pt x="352772" y="175026"/>
                        <a:pt x="355684" y="178360"/>
                        <a:pt x="355684" y="182249"/>
                      </a:cubicBezTo>
                      <a:cubicBezTo>
                        <a:pt x="355684" y="186139"/>
                        <a:pt x="352772" y="189473"/>
                        <a:pt x="349376" y="189473"/>
                      </a:cubicBezTo>
                      <a:cubicBezTo>
                        <a:pt x="345979" y="189473"/>
                        <a:pt x="343068" y="186139"/>
                        <a:pt x="343068" y="182249"/>
                      </a:cubicBezTo>
                      <a:cubicBezTo>
                        <a:pt x="343068" y="178360"/>
                        <a:pt x="345979" y="175026"/>
                        <a:pt x="349376" y="175026"/>
                      </a:cubicBezTo>
                      <a:close/>
                      <a:moveTo>
                        <a:pt x="329966" y="175026"/>
                      </a:moveTo>
                      <a:cubicBezTo>
                        <a:pt x="333363" y="175026"/>
                        <a:pt x="336274" y="178360"/>
                        <a:pt x="336274" y="182249"/>
                      </a:cubicBezTo>
                      <a:cubicBezTo>
                        <a:pt x="336274" y="186139"/>
                        <a:pt x="333363" y="189473"/>
                        <a:pt x="329966" y="189473"/>
                      </a:cubicBezTo>
                      <a:cubicBezTo>
                        <a:pt x="326569" y="189473"/>
                        <a:pt x="324143" y="186139"/>
                        <a:pt x="324143" y="182249"/>
                      </a:cubicBezTo>
                      <a:cubicBezTo>
                        <a:pt x="324143" y="178360"/>
                        <a:pt x="326569" y="175026"/>
                        <a:pt x="329966" y="175026"/>
                      </a:cubicBezTo>
                      <a:close/>
                      <a:moveTo>
                        <a:pt x="311041" y="175026"/>
                      </a:moveTo>
                      <a:cubicBezTo>
                        <a:pt x="314438" y="175026"/>
                        <a:pt x="317350" y="178360"/>
                        <a:pt x="317350" y="182249"/>
                      </a:cubicBezTo>
                      <a:cubicBezTo>
                        <a:pt x="317350" y="186139"/>
                        <a:pt x="314438" y="189473"/>
                        <a:pt x="311041" y="189473"/>
                      </a:cubicBezTo>
                      <a:cubicBezTo>
                        <a:pt x="307645" y="189473"/>
                        <a:pt x="304733" y="186139"/>
                        <a:pt x="304733" y="182249"/>
                      </a:cubicBezTo>
                      <a:cubicBezTo>
                        <a:pt x="304733" y="178360"/>
                        <a:pt x="307645" y="175026"/>
                        <a:pt x="311041" y="175026"/>
                      </a:cubicBezTo>
                      <a:close/>
                      <a:moveTo>
                        <a:pt x="272707" y="175026"/>
                      </a:moveTo>
                      <a:cubicBezTo>
                        <a:pt x="276104" y="175026"/>
                        <a:pt x="279015" y="178360"/>
                        <a:pt x="279015" y="182249"/>
                      </a:cubicBezTo>
                      <a:cubicBezTo>
                        <a:pt x="279015" y="186139"/>
                        <a:pt x="276104" y="189473"/>
                        <a:pt x="272707" y="189473"/>
                      </a:cubicBezTo>
                      <a:cubicBezTo>
                        <a:pt x="269310" y="189473"/>
                        <a:pt x="266399" y="186139"/>
                        <a:pt x="266399" y="182249"/>
                      </a:cubicBezTo>
                      <a:cubicBezTo>
                        <a:pt x="266399" y="178360"/>
                        <a:pt x="269310" y="175026"/>
                        <a:pt x="272707" y="175026"/>
                      </a:cubicBezTo>
                      <a:close/>
                      <a:moveTo>
                        <a:pt x="253783" y="175026"/>
                      </a:moveTo>
                      <a:cubicBezTo>
                        <a:pt x="257179" y="175026"/>
                        <a:pt x="259606" y="178360"/>
                        <a:pt x="259606" y="182249"/>
                      </a:cubicBezTo>
                      <a:cubicBezTo>
                        <a:pt x="259606" y="186139"/>
                        <a:pt x="257179" y="189473"/>
                        <a:pt x="253783" y="189473"/>
                      </a:cubicBezTo>
                      <a:cubicBezTo>
                        <a:pt x="250386" y="189473"/>
                        <a:pt x="247475" y="186139"/>
                        <a:pt x="247475" y="182249"/>
                      </a:cubicBezTo>
                      <a:cubicBezTo>
                        <a:pt x="247475" y="178360"/>
                        <a:pt x="250386" y="175026"/>
                        <a:pt x="253783" y="175026"/>
                      </a:cubicBezTo>
                      <a:close/>
                      <a:moveTo>
                        <a:pt x="234373" y="175026"/>
                      </a:moveTo>
                      <a:cubicBezTo>
                        <a:pt x="237770" y="175026"/>
                        <a:pt x="240681" y="178360"/>
                        <a:pt x="240681" y="182249"/>
                      </a:cubicBezTo>
                      <a:cubicBezTo>
                        <a:pt x="240681" y="186139"/>
                        <a:pt x="237770" y="189473"/>
                        <a:pt x="234373" y="189473"/>
                      </a:cubicBezTo>
                      <a:cubicBezTo>
                        <a:pt x="230976" y="189473"/>
                        <a:pt x="228550" y="186139"/>
                        <a:pt x="228550" y="182249"/>
                      </a:cubicBezTo>
                      <a:cubicBezTo>
                        <a:pt x="228550" y="178360"/>
                        <a:pt x="230976" y="175026"/>
                        <a:pt x="234373" y="175026"/>
                      </a:cubicBezTo>
                      <a:close/>
                      <a:moveTo>
                        <a:pt x="215448" y="175026"/>
                      </a:moveTo>
                      <a:cubicBezTo>
                        <a:pt x="218845" y="175026"/>
                        <a:pt x="221757" y="178360"/>
                        <a:pt x="221757" y="182249"/>
                      </a:cubicBezTo>
                      <a:cubicBezTo>
                        <a:pt x="221757" y="186139"/>
                        <a:pt x="218845" y="189473"/>
                        <a:pt x="215448" y="189473"/>
                      </a:cubicBezTo>
                      <a:cubicBezTo>
                        <a:pt x="212052" y="189473"/>
                        <a:pt x="209140" y="186139"/>
                        <a:pt x="209140" y="182249"/>
                      </a:cubicBezTo>
                      <a:cubicBezTo>
                        <a:pt x="209140" y="178360"/>
                        <a:pt x="212052" y="175026"/>
                        <a:pt x="215448" y="175026"/>
                      </a:cubicBezTo>
                      <a:close/>
                      <a:moveTo>
                        <a:pt x="196039" y="175026"/>
                      </a:moveTo>
                      <a:cubicBezTo>
                        <a:pt x="199435" y="175026"/>
                        <a:pt x="202347" y="178360"/>
                        <a:pt x="202347" y="182249"/>
                      </a:cubicBezTo>
                      <a:cubicBezTo>
                        <a:pt x="202347" y="186139"/>
                        <a:pt x="199435" y="189473"/>
                        <a:pt x="196039" y="189473"/>
                      </a:cubicBezTo>
                      <a:cubicBezTo>
                        <a:pt x="192642" y="189473"/>
                        <a:pt x="190216" y="186139"/>
                        <a:pt x="190216" y="182249"/>
                      </a:cubicBezTo>
                      <a:cubicBezTo>
                        <a:pt x="190216" y="178360"/>
                        <a:pt x="192642" y="175026"/>
                        <a:pt x="196039" y="175026"/>
                      </a:cubicBezTo>
                      <a:close/>
                      <a:moveTo>
                        <a:pt x="177114" y="175026"/>
                      </a:moveTo>
                      <a:cubicBezTo>
                        <a:pt x="180511" y="175026"/>
                        <a:pt x="183422" y="178360"/>
                        <a:pt x="183422" y="182249"/>
                      </a:cubicBezTo>
                      <a:cubicBezTo>
                        <a:pt x="183422" y="186139"/>
                        <a:pt x="180511" y="189473"/>
                        <a:pt x="177114" y="189473"/>
                      </a:cubicBezTo>
                      <a:cubicBezTo>
                        <a:pt x="173717" y="189473"/>
                        <a:pt x="170806" y="186139"/>
                        <a:pt x="170806" y="182249"/>
                      </a:cubicBezTo>
                      <a:cubicBezTo>
                        <a:pt x="170806" y="178360"/>
                        <a:pt x="173717" y="175026"/>
                        <a:pt x="177114" y="175026"/>
                      </a:cubicBezTo>
                      <a:close/>
                      <a:moveTo>
                        <a:pt x="158190" y="175026"/>
                      </a:moveTo>
                      <a:cubicBezTo>
                        <a:pt x="161586" y="175026"/>
                        <a:pt x="164013" y="178360"/>
                        <a:pt x="164013" y="182249"/>
                      </a:cubicBezTo>
                      <a:cubicBezTo>
                        <a:pt x="164013" y="186139"/>
                        <a:pt x="161586" y="189473"/>
                        <a:pt x="158190" y="189473"/>
                      </a:cubicBezTo>
                      <a:cubicBezTo>
                        <a:pt x="154793" y="189473"/>
                        <a:pt x="151882" y="186139"/>
                        <a:pt x="151882" y="182249"/>
                      </a:cubicBezTo>
                      <a:cubicBezTo>
                        <a:pt x="151882" y="178360"/>
                        <a:pt x="154793" y="175026"/>
                        <a:pt x="158190" y="175026"/>
                      </a:cubicBezTo>
                      <a:close/>
                      <a:moveTo>
                        <a:pt x="138780" y="175026"/>
                      </a:moveTo>
                      <a:cubicBezTo>
                        <a:pt x="142177" y="175026"/>
                        <a:pt x="145088" y="178360"/>
                        <a:pt x="145088" y="182249"/>
                      </a:cubicBezTo>
                      <a:cubicBezTo>
                        <a:pt x="145088" y="186139"/>
                        <a:pt x="142177" y="189473"/>
                        <a:pt x="138780" y="189473"/>
                      </a:cubicBezTo>
                      <a:cubicBezTo>
                        <a:pt x="135383" y="189473"/>
                        <a:pt x="132472" y="186139"/>
                        <a:pt x="132472" y="182249"/>
                      </a:cubicBezTo>
                      <a:cubicBezTo>
                        <a:pt x="132472" y="178360"/>
                        <a:pt x="135383" y="175026"/>
                        <a:pt x="138780" y="175026"/>
                      </a:cubicBezTo>
                      <a:close/>
                      <a:moveTo>
                        <a:pt x="119855" y="175026"/>
                      </a:moveTo>
                      <a:cubicBezTo>
                        <a:pt x="123252" y="175026"/>
                        <a:pt x="125678" y="178360"/>
                        <a:pt x="125678" y="182249"/>
                      </a:cubicBezTo>
                      <a:cubicBezTo>
                        <a:pt x="125678" y="186139"/>
                        <a:pt x="123252" y="189473"/>
                        <a:pt x="119855" y="189473"/>
                      </a:cubicBezTo>
                      <a:cubicBezTo>
                        <a:pt x="116459" y="189473"/>
                        <a:pt x="113547" y="186139"/>
                        <a:pt x="113547" y="182249"/>
                      </a:cubicBezTo>
                      <a:cubicBezTo>
                        <a:pt x="113547" y="178360"/>
                        <a:pt x="116459" y="175026"/>
                        <a:pt x="119855" y="175026"/>
                      </a:cubicBezTo>
                      <a:close/>
                      <a:moveTo>
                        <a:pt x="100446" y="175026"/>
                      </a:moveTo>
                      <a:cubicBezTo>
                        <a:pt x="103842" y="175026"/>
                        <a:pt x="106754" y="178360"/>
                        <a:pt x="106754" y="182249"/>
                      </a:cubicBezTo>
                      <a:cubicBezTo>
                        <a:pt x="106754" y="186139"/>
                        <a:pt x="103842" y="189473"/>
                        <a:pt x="100446" y="189473"/>
                      </a:cubicBezTo>
                      <a:cubicBezTo>
                        <a:pt x="97049" y="189473"/>
                        <a:pt x="94623" y="186139"/>
                        <a:pt x="94623" y="182249"/>
                      </a:cubicBezTo>
                      <a:cubicBezTo>
                        <a:pt x="94623" y="178360"/>
                        <a:pt x="97049" y="175026"/>
                        <a:pt x="100446" y="175026"/>
                      </a:cubicBezTo>
                      <a:close/>
                      <a:moveTo>
                        <a:pt x="81521" y="175026"/>
                      </a:moveTo>
                      <a:cubicBezTo>
                        <a:pt x="84918" y="175026"/>
                        <a:pt x="87829" y="178360"/>
                        <a:pt x="87829" y="182249"/>
                      </a:cubicBezTo>
                      <a:cubicBezTo>
                        <a:pt x="87829" y="186139"/>
                        <a:pt x="84918" y="189473"/>
                        <a:pt x="81521" y="189473"/>
                      </a:cubicBezTo>
                      <a:cubicBezTo>
                        <a:pt x="78124" y="189473"/>
                        <a:pt x="75213" y="186139"/>
                        <a:pt x="75213" y="182249"/>
                      </a:cubicBezTo>
                      <a:cubicBezTo>
                        <a:pt x="75213" y="178360"/>
                        <a:pt x="78124" y="175026"/>
                        <a:pt x="81521" y="175026"/>
                      </a:cubicBezTo>
                      <a:close/>
                      <a:moveTo>
                        <a:pt x="62111" y="175026"/>
                      </a:moveTo>
                      <a:cubicBezTo>
                        <a:pt x="65993" y="175026"/>
                        <a:pt x="68420" y="178360"/>
                        <a:pt x="68420" y="182249"/>
                      </a:cubicBezTo>
                      <a:cubicBezTo>
                        <a:pt x="68420" y="186139"/>
                        <a:pt x="65993" y="189473"/>
                        <a:pt x="62111" y="189473"/>
                      </a:cubicBezTo>
                      <a:cubicBezTo>
                        <a:pt x="58715" y="189473"/>
                        <a:pt x="56289" y="186139"/>
                        <a:pt x="56289" y="182249"/>
                      </a:cubicBezTo>
                      <a:cubicBezTo>
                        <a:pt x="56289" y="178360"/>
                        <a:pt x="58715" y="175026"/>
                        <a:pt x="62111" y="175026"/>
                      </a:cubicBezTo>
                      <a:close/>
                      <a:moveTo>
                        <a:pt x="43187" y="175026"/>
                      </a:moveTo>
                      <a:cubicBezTo>
                        <a:pt x="46584" y="175026"/>
                        <a:pt x="49495" y="178360"/>
                        <a:pt x="49495" y="182249"/>
                      </a:cubicBezTo>
                      <a:cubicBezTo>
                        <a:pt x="49495" y="186139"/>
                        <a:pt x="46584" y="189473"/>
                        <a:pt x="43187" y="189473"/>
                      </a:cubicBezTo>
                      <a:cubicBezTo>
                        <a:pt x="39790" y="189473"/>
                        <a:pt x="36879" y="186139"/>
                        <a:pt x="36879" y="182249"/>
                      </a:cubicBezTo>
                      <a:cubicBezTo>
                        <a:pt x="36879" y="178360"/>
                        <a:pt x="39790" y="175026"/>
                        <a:pt x="43187" y="175026"/>
                      </a:cubicBezTo>
                      <a:close/>
                      <a:moveTo>
                        <a:pt x="1165917" y="160166"/>
                      </a:moveTo>
                      <a:lnTo>
                        <a:pt x="1166284" y="161349"/>
                      </a:lnTo>
                      <a:lnTo>
                        <a:pt x="1165556" y="160580"/>
                      </a:lnTo>
                      <a:close/>
                      <a:moveTo>
                        <a:pt x="904009" y="157801"/>
                      </a:moveTo>
                      <a:cubicBezTo>
                        <a:pt x="904980" y="157801"/>
                        <a:pt x="905950" y="158913"/>
                        <a:pt x="905950" y="160580"/>
                      </a:cubicBezTo>
                      <a:cubicBezTo>
                        <a:pt x="905950" y="161691"/>
                        <a:pt x="904980" y="162802"/>
                        <a:pt x="904009" y="162802"/>
                      </a:cubicBezTo>
                      <a:cubicBezTo>
                        <a:pt x="903039" y="162802"/>
                        <a:pt x="902068" y="161691"/>
                        <a:pt x="902068" y="160580"/>
                      </a:cubicBezTo>
                      <a:cubicBezTo>
                        <a:pt x="902068" y="158913"/>
                        <a:pt x="903039" y="157801"/>
                        <a:pt x="904009" y="157801"/>
                      </a:cubicBezTo>
                      <a:close/>
                      <a:moveTo>
                        <a:pt x="1114605" y="155579"/>
                      </a:moveTo>
                      <a:cubicBezTo>
                        <a:pt x="1117031" y="155579"/>
                        <a:pt x="1118487" y="157801"/>
                        <a:pt x="1118487" y="160580"/>
                      </a:cubicBezTo>
                      <a:cubicBezTo>
                        <a:pt x="1118487" y="162802"/>
                        <a:pt x="1117031" y="165025"/>
                        <a:pt x="1114605" y="165025"/>
                      </a:cubicBezTo>
                      <a:cubicBezTo>
                        <a:pt x="1112179" y="165025"/>
                        <a:pt x="1110238" y="162802"/>
                        <a:pt x="1110238" y="160580"/>
                      </a:cubicBezTo>
                      <a:cubicBezTo>
                        <a:pt x="1110238" y="157801"/>
                        <a:pt x="1112179" y="155579"/>
                        <a:pt x="1114605" y="155579"/>
                      </a:cubicBezTo>
                      <a:close/>
                      <a:moveTo>
                        <a:pt x="4853" y="154468"/>
                      </a:moveTo>
                      <a:cubicBezTo>
                        <a:pt x="7764" y="154468"/>
                        <a:pt x="10190" y="157246"/>
                        <a:pt x="10190" y="160580"/>
                      </a:cubicBezTo>
                      <a:cubicBezTo>
                        <a:pt x="10190" y="163913"/>
                        <a:pt x="7764" y="166136"/>
                        <a:pt x="4853" y="166136"/>
                      </a:cubicBezTo>
                      <a:cubicBezTo>
                        <a:pt x="1941" y="166136"/>
                        <a:pt x="0" y="163913"/>
                        <a:pt x="0" y="160580"/>
                      </a:cubicBezTo>
                      <a:cubicBezTo>
                        <a:pt x="0" y="157246"/>
                        <a:pt x="1941" y="154468"/>
                        <a:pt x="4853" y="154468"/>
                      </a:cubicBezTo>
                      <a:close/>
                      <a:moveTo>
                        <a:pt x="1133529" y="153356"/>
                      </a:moveTo>
                      <a:cubicBezTo>
                        <a:pt x="1136926" y="153356"/>
                        <a:pt x="1139838" y="156690"/>
                        <a:pt x="1139838" y="160580"/>
                      </a:cubicBezTo>
                      <a:cubicBezTo>
                        <a:pt x="1139838" y="164469"/>
                        <a:pt x="1136926" y="167247"/>
                        <a:pt x="1133529" y="167247"/>
                      </a:cubicBezTo>
                      <a:cubicBezTo>
                        <a:pt x="1130133" y="167247"/>
                        <a:pt x="1127221" y="164469"/>
                        <a:pt x="1127221" y="160580"/>
                      </a:cubicBezTo>
                      <a:cubicBezTo>
                        <a:pt x="1127221" y="156690"/>
                        <a:pt x="1130133" y="153356"/>
                        <a:pt x="1133529" y="153356"/>
                      </a:cubicBezTo>
                      <a:close/>
                      <a:moveTo>
                        <a:pt x="999602" y="153356"/>
                      </a:moveTo>
                      <a:cubicBezTo>
                        <a:pt x="1002999" y="153356"/>
                        <a:pt x="1005910" y="156690"/>
                        <a:pt x="1005910" y="160580"/>
                      </a:cubicBezTo>
                      <a:cubicBezTo>
                        <a:pt x="1005910" y="164469"/>
                        <a:pt x="1002999" y="167247"/>
                        <a:pt x="999602" y="167247"/>
                      </a:cubicBezTo>
                      <a:cubicBezTo>
                        <a:pt x="996206" y="167247"/>
                        <a:pt x="993779" y="164469"/>
                        <a:pt x="993779" y="160580"/>
                      </a:cubicBezTo>
                      <a:cubicBezTo>
                        <a:pt x="993779" y="156690"/>
                        <a:pt x="996206" y="153356"/>
                        <a:pt x="999602" y="153356"/>
                      </a:cubicBezTo>
                      <a:close/>
                      <a:moveTo>
                        <a:pt x="980678" y="153356"/>
                      </a:moveTo>
                      <a:cubicBezTo>
                        <a:pt x="984074" y="153356"/>
                        <a:pt x="986986" y="156690"/>
                        <a:pt x="986986" y="160580"/>
                      </a:cubicBezTo>
                      <a:cubicBezTo>
                        <a:pt x="986986" y="164469"/>
                        <a:pt x="984074" y="167247"/>
                        <a:pt x="980678" y="167247"/>
                      </a:cubicBezTo>
                      <a:cubicBezTo>
                        <a:pt x="977281" y="167247"/>
                        <a:pt x="974370" y="164469"/>
                        <a:pt x="974370" y="160580"/>
                      </a:cubicBezTo>
                      <a:cubicBezTo>
                        <a:pt x="974370" y="156690"/>
                        <a:pt x="977281" y="153356"/>
                        <a:pt x="980678" y="153356"/>
                      </a:cubicBezTo>
                      <a:close/>
                      <a:moveTo>
                        <a:pt x="961268" y="153356"/>
                      </a:moveTo>
                      <a:cubicBezTo>
                        <a:pt x="964665" y="153356"/>
                        <a:pt x="967576" y="156690"/>
                        <a:pt x="967576" y="160580"/>
                      </a:cubicBezTo>
                      <a:cubicBezTo>
                        <a:pt x="967576" y="164469"/>
                        <a:pt x="964665" y="167247"/>
                        <a:pt x="961268" y="167247"/>
                      </a:cubicBezTo>
                      <a:cubicBezTo>
                        <a:pt x="957871" y="167247"/>
                        <a:pt x="955445" y="164469"/>
                        <a:pt x="955445" y="160580"/>
                      </a:cubicBezTo>
                      <a:cubicBezTo>
                        <a:pt x="955445" y="156690"/>
                        <a:pt x="957871" y="153356"/>
                        <a:pt x="961268" y="153356"/>
                      </a:cubicBezTo>
                      <a:close/>
                      <a:moveTo>
                        <a:pt x="942343" y="153356"/>
                      </a:moveTo>
                      <a:cubicBezTo>
                        <a:pt x="945740" y="153356"/>
                        <a:pt x="948652" y="156690"/>
                        <a:pt x="948652" y="160580"/>
                      </a:cubicBezTo>
                      <a:cubicBezTo>
                        <a:pt x="948652" y="164469"/>
                        <a:pt x="945740" y="167247"/>
                        <a:pt x="942343" y="167247"/>
                      </a:cubicBezTo>
                      <a:cubicBezTo>
                        <a:pt x="938947" y="167247"/>
                        <a:pt x="936035" y="164469"/>
                        <a:pt x="936035" y="160580"/>
                      </a:cubicBezTo>
                      <a:cubicBezTo>
                        <a:pt x="936035" y="156690"/>
                        <a:pt x="938947" y="153356"/>
                        <a:pt x="942343" y="153356"/>
                      </a:cubicBezTo>
                      <a:close/>
                      <a:moveTo>
                        <a:pt x="923419" y="153356"/>
                      </a:moveTo>
                      <a:cubicBezTo>
                        <a:pt x="926816" y="153356"/>
                        <a:pt x="929242" y="156690"/>
                        <a:pt x="929242" y="160580"/>
                      </a:cubicBezTo>
                      <a:cubicBezTo>
                        <a:pt x="929242" y="164469"/>
                        <a:pt x="926816" y="167247"/>
                        <a:pt x="923419" y="167247"/>
                      </a:cubicBezTo>
                      <a:cubicBezTo>
                        <a:pt x="920022" y="167247"/>
                        <a:pt x="917111" y="164469"/>
                        <a:pt x="917111" y="160580"/>
                      </a:cubicBezTo>
                      <a:cubicBezTo>
                        <a:pt x="917111" y="156690"/>
                        <a:pt x="920022" y="153356"/>
                        <a:pt x="923419" y="153356"/>
                      </a:cubicBezTo>
                      <a:close/>
                      <a:moveTo>
                        <a:pt x="693413" y="153356"/>
                      </a:moveTo>
                      <a:cubicBezTo>
                        <a:pt x="697295" y="153356"/>
                        <a:pt x="699722" y="156690"/>
                        <a:pt x="699722" y="160580"/>
                      </a:cubicBezTo>
                      <a:cubicBezTo>
                        <a:pt x="699722" y="164469"/>
                        <a:pt x="697295" y="167247"/>
                        <a:pt x="693413" y="167247"/>
                      </a:cubicBezTo>
                      <a:cubicBezTo>
                        <a:pt x="690017" y="167247"/>
                        <a:pt x="687591" y="164469"/>
                        <a:pt x="687591" y="160580"/>
                      </a:cubicBezTo>
                      <a:cubicBezTo>
                        <a:pt x="687591" y="156690"/>
                        <a:pt x="690017" y="153356"/>
                        <a:pt x="693413" y="153356"/>
                      </a:cubicBezTo>
                      <a:close/>
                      <a:moveTo>
                        <a:pt x="674489" y="153356"/>
                      </a:moveTo>
                      <a:cubicBezTo>
                        <a:pt x="677886" y="153356"/>
                        <a:pt x="680797" y="156690"/>
                        <a:pt x="680797" y="160580"/>
                      </a:cubicBezTo>
                      <a:cubicBezTo>
                        <a:pt x="680797" y="164469"/>
                        <a:pt x="677886" y="167247"/>
                        <a:pt x="674489" y="167247"/>
                      </a:cubicBezTo>
                      <a:cubicBezTo>
                        <a:pt x="671092" y="167247"/>
                        <a:pt x="668181" y="164469"/>
                        <a:pt x="668181" y="160580"/>
                      </a:cubicBezTo>
                      <a:cubicBezTo>
                        <a:pt x="668181" y="156690"/>
                        <a:pt x="671092" y="153356"/>
                        <a:pt x="674489" y="153356"/>
                      </a:cubicBezTo>
                      <a:close/>
                      <a:moveTo>
                        <a:pt x="655564" y="153356"/>
                      </a:moveTo>
                      <a:cubicBezTo>
                        <a:pt x="658961" y="153356"/>
                        <a:pt x="661387" y="156690"/>
                        <a:pt x="661387" y="160580"/>
                      </a:cubicBezTo>
                      <a:cubicBezTo>
                        <a:pt x="661387" y="164469"/>
                        <a:pt x="658961" y="167247"/>
                        <a:pt x="655564" y="167247"/>
                      </a:cubicBezTo>
                      <a:cubicBezTo>
                        <a:pt x="652168" y="167247"/>
                        <a:pt x="649256" y="164469"/>
                        <a:pt x="649256" y="160580"/>
                      </a:cubicBezTo>
                      <a:cubicBezTo>
                        <a:pt x="649256" y="156690"/>
                        <a:pt x="652168" y="153356"/>
                        <a:pt x="655564" y="153356"/>
                      </a:cubicBezTo>
                      <a:close/>
                      <a:moveTo>
                        <a:pt x="636155" y="153356"/>
                      </a:moveTo>
                      <a:cubicBezTo>
                        <a:pt x="639551" y="153356"/>
                        <a:pt x="642463" y="156690"/>
                        <a:pt x="642463" y="160580"/>
                      </a:cubicBezTo>
                      <a:cubicBezTo>
                        <a:pt x="642463" y="164469"/>
                        <a:pt x="639551" y="167247"/>
                        <a:pt x="636155" y="167247"/>
                      </a:cubicBezTo>
                      <a:cubicBezTo>
                        <a:pt x="632758" y="167247"/>
                        <a:pt x="629847" y="164469"/>
                        <a:pt x="629847" y="160580"/>
                      </a:cubicBezTo>
                      <a:cubicBezTo>
                        <a:pt x="629847" y="156690"/>
                        <a:pt x="632758" y="153356"/>
                        <a:pt x="636155" y="153356"/>
                      </a:cubicBezTo>
                      <a:close/>
                      <a:moveTo>
                        <a:pt x="617230" y="153356"/>
                      </a:moveTo>
                      <a:cubicBezTo>
                        <a:pt x="620627" y="153356"/>
                        <a:pt x="623538" y="156690"/>
                        <a:pt x="623538" y="160580"/>
                      </a:cubicBezTo>
                      <a:cubicBezTo>
                        <a:pt x="623538" y="164469"/>
                        <a:pt x="620627" y="167247"/>
                        <a:pt x="617230" y="167247"/>
                      </a:cubicBezTo>
                      <a:cubicBezTo>
                        <a:pt x="613833" y="167247"/>
                        <a:pt x="610922" y="164469"/>
                        <a:pt x="610922" y="160580"/>
                      </a:cubicBezTo>
                      <a:cubicBezTo>
                        <a:pt x="610922" y="156690"/>
                        <a:pt x="613833" y="153356"/>
                        <a:pt x="617230" y="153356"/>
                      </a:cubicBezTo>
                      <a:close/>
                      <a:moveTo>
                        <a:pt x="597820" y="153356"/>
                      </a:moveTo>
                      <a:cubicBezTo>
                        <a:pt x="601217" y="153356"/>
                        <a:pt x="604129" y="156690"/>
                        <a:pt x="604129" y="160580"/>
                      </a:cubicBezTo>
                      <a:cubicBezTo>
                        <a:pt x="604129" y="164469"/>
                        <a:pt x="601217" y="167247"/>
                        <a:pt x="597820" y="167247"/>
                      </a:cubicBezTo>
                      <a:cubicBezTo>
                        <a:pt x="594424" y="167247"/>
                        <a:pt x="591998" y="164469"/>
                        <a:pt x="591998" y="160580"/>
                      </a:cubicBezTo>
                      <a:cubicBezTo>
                        <a:pt x="591998" y="156690"/>
                        <a:pt x="594424" y="153356"/>
                        <a:pt x="597820" y="153356"/>
                      </a:cubicBezTo>
                      <a:close/>
                      <a:moveTo>
                        <a:pt x="578896" y="153356"/>
                      </a:moveTo>
                      <a:cubicBezTo>
                        <a:pt x="582293" y="153356"/>
                        <a:pt x="585204" y="156690"/>
                        <a:pt x="585204" y="160580"/>
                      </a:cubicBezTo>
                      <a:cubicBezTo>
                        <a:pt x="585204" y="164469"/>
                        <a:pt x="582293" y="167247"/>
                        <a:pt x="578896" y="167247"/>
                      </a:cubicBezTo>
                      <a:cubicBezTo>
                        <a:pt x="575499" y="167247"/>
                        <a:pt x="572588" y="164469"/>
                        <a:pt x="572588" y="160580"/>
                      </a:cubicBezTo>
                      <a:cubicBezTo>
                        <a:pt x="572588" y="156690"/>
                        <a:pt x="575499" y="153356"/>
                        <a:pt x="578896" y="153356"/>
                      </a:cubicBezTo>
                      <a:close/>
                      <a:moveTo>
                        <a:pt x="483303" y="153356"/>
                      </a:moveTo>
                      <a:cubicBezTo>
                        <a:pt x="486700" y="153356"/>
                        <a:pt x="489611" y="156690"/>
                        <a:pt x="489611" y="160580"/>
                      </a:cubicBezTo>
                      <a:cubicBezTo>
                        <a:pt x="489611" y="164469"/>
                        <a:pt x="486700" y="167247"/>
                        <a:pt x="483303" y="167247"/>
                      </a:cubicBezTo>
                      <a:cubicBezTo>
                        <a:pt x="479906" y="167247"/>
                        <a:pt x="476995" y="164469"/>
                        <a:pt x="476995" y="160580"/>
                      </a:cubicBezTo>
                      <a:cubicBezTo>
                        <a:pt x="476995" y="156690"/>
                        <a:pt x="479906" y="153356"/>
                        <a:pt x="483303" y="153356"/>
                      </a:cubicBezTo>
                      <a:close/>
                      <a:moveTo>
                        <a:pt x="463893" y="153356"/>
                      </a:moveTo>
                      <a:cubicBezTo>
                        <a:pt x="467290" y="153356"/>
                        <a:pt x="470201" y="156690"/>
                        <a:pt x="470201" y="160580"/>
                      </a:cubicBezTo>
                      <a:cubicBezTo>
                        <a:pt x="470201" y="164469"/>
                        <a:pt x="467290" y="167247"/>
                        <a:pt x="463893" y="167247"/>
                      </a:cubicBezTo>
                      <a:cubicBezTo>
                        <a:pt x="460497" y="167247"/>
                        <a:pt x="458070" y="164469"/>
                        <a:pt x="458070" y="160580"/>
                      </a:cubicBezTo>
                      <a:cubicBezTo>
                        <a:pt x="458070" y="156690"/>
                        <a:pt x="460497" y="153356"/>
                        <a:pt x="463893" y="153356"/>
                      </a:cubicBezTo>
                      <a:close/>
                      <a:moveTo>
                        <a:pt x="406634" y="153356"/>
                      </a:moveTo>
                      <a:cubicBezTo>
                        <a:pt x="410031" y="153356"/>
                        <a:pt x="412943" y="156690"/>
                        <a:pt x="412943" y="160580"/>
                      </a:cubicBezTo>
                      <a:cubicBezTo>
                        <a:pt x="412943" y="164469"/>
                        <a:pt x="410031" y="167247"/>
                        <a:pt x="406634" y="167247"/>
                      </a:cubicBezTo>
                      <a:cubicBezTo>
                        <a:pt x="403238" y="167247"/>
                        <a:pt x="400326" y="164469"/>
                        <a:pt x="400326" y="160580"/>
                      </a:cubicBezTo>
                      <a:cubicBezTo>
                        <a:pt x="400326" y="156690"/>
                        <a:pt x="403238" y="153356"/>
                        <a:pt x="406634" y="153356"/>
                      </a:cubicBezTo>
                      <a:close/>
                      <a:moveTo>
                        <a:pt x="387710" y="153356"/>
                      </a:moveTo>
                      <a:cubicBezTo>
                        <a:pt x="391107" y="153356"/>
                        <a:pt x="393533" y="156690"/>
                        <a:pt x="393533" y="160580"/>
                      </a:cubicBezTo>
                      <a:cubicBezTo>
                        <a:pt x="393533" y="164469"/>
                        <a:pt x="391107" y="167247"/>
                        <a:pt x="387710" y="167247"/>
                      </a:cubicBezTo>
                      <a:cubicBezTo>
                        <a:pt x="384313" y="167247"/>
                        <a:pt x="381402" y="164469"/>
                        <a:pt x="381402" y="160580"/>
                      </a:cubicBezTo>
                      <a:cubicBezTo>
                        <a:pt x="381402" y="156690"/>
                        <a:pt x="384313" y="153356"/>
                        <a:pt x="387710" y="153356"/>
                      </a:cubicBezTo>
                      <a:close/>
                      <a:moveTo>
                        <a:pt x="368300" y="153356"/>
                      </a:moveTo>
                      <a:cubicBezTo>
                        <a:pt x="371697" y="153356"/>
                        <a:pt x="374608" y="156690"/>
                        <a:pt x="374608" y="160580"/>
                      </a:cubicBezTo>
                      <a:cubicBezTo>
                        <a:pt x="374608" y="164469"/>
                        <a:pt x="371697" y="167247"/>
                        <a:pt x="368300" y="167247"/>
                      </a:cubicBezTo>
                      <a:cubicBezTo>
                        <a:pt x="364903" y="167247"/>
                        <a:pt x="362477" y="164469"/>
                        <a:pt x="362477" y="160580"/>
                      </a:cubicBezTo>
                      <a:cubicBezTo>
                        <a:pt x="362477" y="156690"/>
                        <a:pt x="364903" y="153356"/>
                        <a:pt x="368300" y="153356"/>
                      </a:cubicBezTo>
                      <a:close/>
                      <a:moveTo>
                        <a:pt x="349376" y="153356"/>
                      </a:moveTo>
                      <a:cubicBezTo>
                        <a:pt x="352772" y="153356"/>
                        <a:pt x="355684" y="156690"/>
                        <a:pt x="355684" y="160580"/>
                      </a:cubicBezTo>
                      <a:cubicBezTo>
                        <a:pt x="355684" y="164469"/>
                        <a:pt x="352772" y="167247"/>
                        <a:pt x="349376" y="167247"/>
                      </a:cubicBezTo>
                      <a:cubicBezTo>
                        <a:pt x="345979" y="167247"/>
                        <a:pt x="343068" y="164469"/>
                        <a:pt x="343068" y="160580"/>
                      </a:cubicBezTo>
                      <a:cubicBezTo>
                        <a:pt x="343068" y="156690"/>
                        <a:pt x="345979" y="153356"/>
                        <a:pt x="349376" y="153356"/>
                      </a:cubicBezTo>
                      <a:close/>
                      <a:moveTo>
                        <a:pt x="311041" y="153356"/>
                      </a:moveTo>
                      <a:cubicBezTo>
                        <a:pt x="314438" y="153356"/>
                        <a:pt x="317350" y="156690"/>
                        <a:pt x="317350" y="160580"/>
                      </a:cubicBezTo>
                      <a:cubicBezTo>
                        <a:pt x="317350" y="164469"/>
                        <a:pt x="314438" y="167247"/>
                        <a:pt x="311041" y="167247"/>
                      </a:cubicBezTo>
                      <a:cubicBezTo>
                        <a:pt x="307645" y="167247"/>
                        <a:pt x="304733" y="164469"/>
                        <a:pt x="304733" y="160580"/>
                      </a:cubicBezTo>
                      <a:cubicBezTo>
                        <a:pt x="304733" y="156690"/>
                        <a:pt x="307645" y="153356"/>
                        <a:pt x="311041" y="153356"/>
                      </a:cubicBezTo>
                      <a:close/>
                      <a:moveTo>
                        <a:pt x="272707" y="153356"/>
                      </a:moveTo>
                      <a:cubicBezTo>
                        <a:pt x="276104" y="153356"/>
                        <a:pt x="279015" y="156690"/>
                        <a:pt x="279015" y="160580"/>
                      </a:cubicBezTo>
                      <a:cubicBezTo>
                        <a:pt x="279015" y="164469"/>
                        <a:pt x="276104" y="167247"/>
                        <a:pt x="272707" y="167247"/>
                      </a:cubicBezTo>
                      <a:cubicBezTo>
                        <a:pt x="269310" y="167247"/>
                        <a:pt x="266399" y="164469"/>
                        <a:pt x="266399" y="160580"/>
                      </a:cubicBezTo>
                      <a:cubicBezTo>
                        <a:pt x="266399" y="156690"/>
                        <a:pt x="269310" y="153356"/>
                        <a:pt x="272707" y="153356"/>
                      </a:cubicBezTo>
                      <a:close/>
                      <a:moveTo>
                        <a:pt x="253783" y="153356"/>
                      </a:moveTo>
                      <a:cubicBezTo>
                        <a:pt x="257179" y="153356"/>
                        <a:pt x="259606" y="156690"/>
                        <a:pt x="259606" y="160580"/>
                      </a:cubicBezTo>
                      <a:cubicBezTo>
                        <a:pt x="259606" y="164469"/>
                        <a:pt x="257179" y="167247"/>
                        <a:pt x="253783" y="167247"/>
                      </a:cubicBezTo>
                      <a:cubicBezTo>
                        <a:pt x="250386" y="167247"/>
                        <a:pt x="247475" y="164469"/>
                        <a:pt x="247475" y="160580"/>
                      </a:cubicBezTo>
                      <a:cubicBezTo>
                        <a:pt x="247475" y="156690"/>
                        <a:pt x="250386" y="153356"/>
                        <a:pt x="253783" y="153356"/>
                      </a:cubicBezTo>
                      <a:close/>
                      <a:moveTo>
                        <a:pt x="234373" y="153356"/>
                      </a:moveTo>
                      <a:cubicBezTo>
                        <a:pt x="237770" y="153356"/>
                        <a:pt x="240681" y="156690"/>
                        <a:pt x="240681" y="160580"/>
                      </a:cubicBezTo>
                      <a:cubicBezTo>
                        <a:pt x="240681" y="164469"/>
                        <a:pt x="237770" y="167247"/>
                        <a:pt x="234373" y="167247"/>
                      </a:cubicBezTo>
                      <a:cubicBezTo>
                        <a:pt x="230976" y="167247"/>
                        <a:pt x="228550" y="164469"/>
                        <a:pt x="228550" y="160580"/>
                      </a:cubicBezTo>
                      <a:cubicBezTo>
                        <a:pt x="228550" y="156690"/>
                        <a:pt x="230976" y="153356"/>
                        <a:pt x="234373" y="153356"/>
                      </a:cubicBezTo>
                      <a:close/>
                      <a:moveTo>
                        <a:pt x="215448" y="153356"/>
                      </a:moveTo>
                      <a:cubicBezTo>
                        <a:pt x="218845" y="153356"/>
                        <a:pt x="221757" y="156690"/>
                        <a:pt x="221757" y="160580"/>
                      </a:cubicBezTo>
                      <a:cubicBezTo>
                        <a:pt x="221757" y="164469"/>
                        <a:pt x="218845" y="167247"/>
                        <a:pt x="215448" y="167247"/>
                      </a:cubicBezTo>
                      <a:cubicBezTo>
                        <a:pt x="212052" y="167247"/>
                        <a:pt x="209140" y="164469"/>
                        <a:pt x="209140" y="160580"/>
                      </a:cubicBezTo>
                      <a:cubicBezTo>
                        <a:pt x="209140" y="156690"/>
                        <a:pt x="212052" y="153356"/>
                        <a:pt x="215448" y="153356"/>
                      </a:cubicBezTo>
                      <a:close/>
                      <a:moveTo>
                        <a:pt x="196039" y="153356"/>
                      </a:moveTo>
                      <a:cubicBezTo>
                        <a:pt x="199435" y="153356"/>
                        <a:pt x="202347" y="156690"/>
                        <a:pt x="202347" y="160580"/>
                      </a:cubicBezTo>
                      <a:cubicBezTo>
                        <a:pt x="202347" y="164469"/>
                        <a:pt x="199435" y="167247"/>
                        <a:pt x="196039" y="167247"/>
                      </a:cubicBezTo>
                      <a:cubicBezTo>
                        <a:pt x="192642" y="167247"/>
                        <a:pt x="190216" y="164469"/>
                        <a:pt x="190216" y="160580"/>
                      </a:cubicBezTo>
                      <a:cubicBezTo>
                        <a:pt x="190216" y="156690"/>
                        <a:pt x="192642" y="153356"/>
                        <a:pt x="196039" y="153356"/>
                      </a:cubicBezTo>
                      <a:close/>
                      <a:moveTo>
                        <a:pt x="177114" y="153356"/>
                      </a:moveTo>
                      <a:cubicBezTo>
                        <a:pt x="180511" y="153356"/>
                        <a:pt x="183422" y="156690"/>
                        <a:pt x="183422" y="160580"/>
                      </a:cubicBezTo>
                      <a:cubicBezTo>
                        <a:pt x="183422" y="164469"/>
                        <a:pt x="180511" y="167247"/>
                        <a:pt x="177114" y="167247"/>
                      </a:cubicBezTo>
                      <a:cubicBezTo>
                        <a:pt x="173717" y="167247"/>
                        <a:pt x="170806" y="164469"/>
                        <a:pt x="170806" y="160580"/>
                      </a:cubicBezTo>
                      <a:cubicBezTo>
                        <a:pt x="170806" y="156690"/>
                        <a:pt x="173717" y="153356"/>
                        <a:pt x="177114" y="153356"/>
                      </a:cubicBezTo>
                      <a:close/>
                      <a:moveTo>
                        <a:pt x="158190" y="153356"/>
                      </a:moveTo>
                      <a:cubicBezTo>
                        <a:pt x="161586" y="153356"/>
                        <a:pt x="164013" y="156690"/>
                        <a:pt x="164013" y="160580"/>
                      </a:cubicBezTo>
                      <a:cubicBezTo>
                        <a:pt x="164013" y="164469"/>
                        <a:pt x="161586" y="167247"/>
                        <a:pt x="158190" y="167247"/>
                      </a:cubicBezTo>
                      <a:cubicBezTo>
                        <a:pt x="154793" y="167247"/>
                        <a:pt x="151882" y="164469"/>
                        <a:pt x="151882" y="160580"/>
                      </a:cubicBezTo>
                      <a:cubicBezTo>
                        <a:pt x="151882" y="156690"/>
                        <a:pt x="154793" y="153356"/>
                        <a:pt x="158190" y="153356"/>
                      </a:cubicBezTo>
                      <a:close/>
                      <a:moveTo>
                        <a:pt x="138780" y="153356"/>
                      </a:moveTo>
                      <a:cubicBezTo>
                        <a:pt x="142177" y="153356"/>
                        <a:pt x="145088" y="156690"/>
                        <a:pt x="145088" y="160580"/>
                      </a:cubicBezTo>
                      <a:cubicBezTo>
                        <a:pt x="145088" y="164469"/>
                        <a:pt x="142177" y="167247"/>
                        <a:pt x="138780" y="167247"/>
                      </a:cubicBezTo>
                      <a:cubicBezTo>
                        <a:pt x="135383" y="167247"/>
                        <a:pt x="132472" y="164469"/>
                        <a:pt x="132472" y="160580"/>
                      </a:cubicBezTo>
                      <a:cubicBezTo>
                        <a:pt x="132472" y="156690"/>
                        <a:pt x="135383" y="153356"/>
                        <a:pt x="138780" y="153356"/>
                      </a:cubicBezTo>
                      <a:close/>
                      <a:moveTo>
                        <a:pt x="119855" y="153356"/>
                      </a:moveTo>
                      <a:cubicBezTo>
                        <a:pt x="123252" y="153356"/>
                        <a:pt x="125678" y="156690"/>
                        <a:pt x="125678" y="160580"/>
                      </a:cubicBezTo>
                      <a:cubicBezTo>
                        <a:pt x="125678" y="164469"/>
                        <a:pt x="123252" y="167247"/>
                        <a:pt x="119855" y="167247"/>
                      </a:cubicBezTo>
                      <a:cubicBezTo>
                        <a:pt x="116459" y="167247"/>
                        <a:pt x="113547" y="164469"/>
                        <a:pt x="113547" y="160580"/>
                      </a:cubicBezTo>
                      <a:cubicBezTo>
                        <a:pt x="113547" y="156690"/>
                        <a:pt x="116459" y="153356"/>
                        <a:pt x="119855" y="153356"/>
                      </a:cubicBezTo>
                      <a:close/>
                      <a:moveTo>
                        <a:pt x="100446" y="153356"/>
                      </a:moveTo>
                      <a:cubicBezTo>
                        <a:pt x="103842" y="153356"/>
                        <a:pt x="106754" y="156690"/>
                        <a:pt x="106754" y="160580"/>
                      </a:cubicBezTo>
                      <a:cubicBezTo>
                        <a:pt x="106754" y="164469"/>
                        <a:pt x="103842" y="167247"/>
                        <a:pt x="100446" y="167247"/>
                      </a:cubicBezTo>
                      <a:cubicBezTo>
                        <a:pt x="97049" y="167247"/>
                        <a:pt x="94623" y="164469"/>
                        <a:pt x="94623" y="160580"/>
                      </a:cubicBezTo>
                      <a:cubicBezTo>
                        <a:pt x="94623" y="156690"/>
                        <a:pt x="97049" y="153356"/>
                        <a:pt x="100446" y="153356"/>
                      </a:cubicBezTo>
                      <a:close/>
                      <a:moveTo>
                        <a:pt x="81521" y="153356"/>
                      </a:moveTo>
                      <a:cubicBezTo>
                        <a:pt x="84918" y="153356"/>
                        <a:pt x="87829" y="156690"/>
                        <a:pt x="87829" y="160580"/>
                      </a:cubicBezTo>
                      <a:cubicBezTo>
                        <a:pt x="87829" y="164469"/>
                        <a:pt x="84918" y="167247"/>
                        <a:pt x="81521" y="167247"/>
                      </a:cubicBezTo>
                      <a:cubicBezTo>
                        <a:pt x="78124" y="167247"/>
                        <a:pt x="75213" y="164469"/>
                        <a:pt x="75213" y="160580"/>
                      </a:cubicBezTo>
                      <a:cubicBezTo>
                        <a:pt x="75213" y="156690"/>
                        <a:pt x="78124" y="153356"/>
                        <a:pt x="81521" y="153356"/>
                      </a:cubicBezTo>
                      <a:close/>
                      <a:moveTo>
                        <a:pt x="62111" y="153356"/>
                      </a:moveTo>
                      <a:cubicBezTo>
                        <a:pt x="65993" y="153356"/>
                        <a:pt x="68420" y="156690"/>
                        <a:pt x="68420" y="160580"/>
                      </a:cubicBezTo>
                      <a:cubicBezTo>
                        <a:pt x="68420" y="164469"/>
                        <a:pt x="65993" y="167247"/>
                        <a:pt x="62111" y="167247"/>
                      </a:cubicBezTo>
                      <a:cubicBezTo>
                        <a:pt x="58715" y="167247"/>
                        <a:pt x="56289" y="164469"/>
                        <a:pt x="56289" y="160580"/>
                      </a:cubicBezTo>
                      <a:cubicBezTo>
                        <a:pt x="56289" y="156690"/>
                        <a:pt x="58715" y="153356"/>
                        <a:pt x="62111" y="153356"/>
                      </a:cubicBezTo>
                      <a:close/>
                      <a:moveTo>
                        <a:pt x="43187" y="153356"/>
                      </a:moveTo>
                      <a:cubicBezTo>
                        <a:pt x="46584" y="153356"/>
                        <a:pt x="49495" y="156690"/>
                        <a:pt x="49495" y="160580"/>
                      </a:cubicBezTo>
                      <a:cubicBezTo>
                        <a:pt x="49495" y="164469"/>
                        <a:pt x="46584" y="167247"/>
                        <a:pt x="43187" y="167247"/>
                      </a:cubicBezTo>
                      <a:cubicBezTo>
                        <a:pt x="39790" y="167247"/>
                        <a:pt x="36879" y="164469"/>
                        <a:pt x="36879" y="160580"/>
                      </a:cubicBezTo>
                      <a:cubicBezTo>
                        <a:pt x="36879" y="156690"/>
                        <a:pt x="39790" y="153356"/>
                        <a:pt x="43187" y="153356"/>
                      </a:cubicBezTo>
                      <a:close/>
                      <a:moveTo>
                        <a:pt x="24262" y="153356"/>
                      </a:moveTo>
                      <a:cubicBezTo>
                        <a:pt x="27659" y="153356"/>
                        <a:pt x="30085" y="156690"/>
                        <a:pt x="30085" y="160580"/>
                      </a:cubicBezTo>
                      <a:cubicBezTo>
                        <a:pt x="30085" y="164469"/>
                        <a:pt x="27659" y="167247"/>
                        <a:pt x="24262" y="167247"/>
                      </a:cubicBezTo>
                      <a:cubicBezTo>
                        <a:pt x="20866" y="167247"/>
                        <a:pt x="17954" y="164469"/>
                        <a:pt x="17954" y="160580"/>
                      </a:cubicBezTo>
                      <a:cubicBezTo>
                        <a:pt x="17954" y="156690"/>
                        <a:pt x="20866" y="153356"/>
                        <a:pt x="24262" y="153356"/>
                      </a:cubicBezTo>
                      <a:close/>
                      <a:moveTo>
                        <a:pt x="387710" y="136131"/>
                      </a:moveTo>
                      <a:cubicBezTo>
                        <a:pt x="388680" y="136131"/>
                        <a:pt x="389651" y="137243"/>
                        <a:pt x="389651" y="138354"/>
                      </a:cubicBezTo>
                      <a:cubicBezTo>
                        <a:pt x="389651" y="139465"/>
                        <a:pt x="388680" y="140577"/>
                        <a:pt x="387710" y="140577"/>
                      </a:cubicBezTo>
                      <a:cubicBezTo>
                        <a:pt x="386254" y="140577"/>
                        <a:pt x="385769" y="139465"/>
                        <a:pt x="385769" y="138354"/>
                      </a:cubicBezTo>
                      <a:cubicBezTo>
                        <a:pt x="385769" y="137243"/>
                        <a:pt x="386254" y="136131"/>
                        <a:pt x="387710" y="136131"/>
                      </a:cubicBezTo>
                      <a:close/>
                      <a:moveTo>
                        <a:pt x="961268" y="131686"/>
                      </a:moveTo>
                      <a:cubicBezTo>
                        <a:pt x="964665" y="131686"/>
                        <a:pt x="967576" y="134465"/>
                        <a:pt x="967576" y="138354"/>
                      </a:cubicBezTo>
                      <a:cubicBezTo>
                        <a:pt x="967576" y="142243"/>
                        <a:pt x="964665" y="145577"/>
                        <a:pt x="961268" y="145577"/>
                      </a:cubicBezTo>
                      <a:cubicBezTo>
                        <a:pt x="957871" y="145577"/>
                        <a:pt x="955445" y="142243"/>
                        <a:pt x="955445" y="138354"/>
                      </a:cubicBezTo>
                      <a:cubicBezTo>
                        <a:pt x="955445" y="134465"/>
                        <a:pt x="957871" y="131686"/>
                        <a:pt x="961268" y="131686"/>
                      </a:cubicBezTo>
                      <a:close/>
                      <a:moveTo>
                        <a:pt x="463893" y="131686"/>
                      </a:moveTo>
                      <a:cubicBezTo>
                        <a:pt x="467290" y="131686"/>
                        <a:pt x="470201" y="134465"/>
                        <a:pt x="470201" y="138354"/>
                      </a:cubicBezTo>
                      <a:cubicBezTo>
                        <a:pt x="470201" y="142243"/>
                        <a:pt x="467290" y="145577"/>
                        <a:pt x="463893" y="145577"/>
                      </a:cubicBezTo>
                      <a:cubicBezTo>
                        <a:pt x="460497" y="145577"/>
                        <a:pt x="458070" y="142243"/>
                        <a:pt x="458070" y="138354"/>
                      </a:cubicBezTo>
                      <a:cubicBezTo>
                        <a:pt x="458070" y="134465"/>
                        <a:pt x="460497" y="131686"/>
                        <a:pt x="463893" y="131686"/>
                      </a:cubicBezTo>
                      <a:close/>
                      <a:moveTo>
                        <a:pt x="349376" y="131686"/>
                      </a:moveTo>
                      <a:cubicBezTo>
                        <a:pt x="352772" y="131686"/>
                        <a:pt x="355684" y="134465"/>
                        <a:pt x="355684" y="138354"/>
                      </a:cubicBezTo>
                      <a:cubicBezTo>
                        <a:pt x="355684" y="142243"/>
                        <a:pt x="352772" y="145577"/>
                        <a:pt x="349376" y="145577"/>
                      </a:cubicBezTo>
                      <a:cubicBezTo>
                        <a:pt x="345979" y="145577"/>
                        <a:pt x="343068" y="142243"/>
                        <a:pt x="343068" y="138354"/>
                      </a:cubicBezTo>
                      <a:cubicBezTo>
                        <a:pt x="343068" y="134465"/>
                        <a:pt x="345979" y="131686"/>
                        <a:pt x="349376" y="131686"/>
                      </a:cubicBezTo>
                      <a:close/>
                      <a:moveTo>
                        <a:pt x="1152939" y="131131"/>
                      </a:moveTo>
                      <a:cubicBezTo>
                        <a:pt x="1156336" y="131131"/>
                        <a:pt x="1158762" y="134465"/>
                        <a:pt x="1158762" y="138354"/>
                      </a:cubicBezTo>
                      <a:cubicBezTo>
                        <a:pt x="1158762" y="142243"/>
                        <a:pt x="1156336" y="145577"/>
                        <a:pt x="1152939" y="145577"/>
                      </a:cubicBezTo>
                      <a:cubicBezTo>
                        <a:pt x="1149543" y="145577"/>
                        <a:pt x="1146631" y="142243"/>
                        <a:pt x="1146631" y="138354"/>
                      </a:cubicBezTo>
                      <a:cubicBezTo>
                        <a:pt x="1146631" y="134465"/>
                        <a:pt x="1149543" y="131131"/>
                        <a:pt x="1152939" y="131131"/>
                      </a:cubicBezTo>
                      <a:close/>
                      <a:moveTo>
                        <a:pt x="1095195" y="131131"/>
                      </a:moveTo>
                      <a:cubicBezTo>
                        <a:pt x="1098592" y="131131"/>
                        <a:pt x="1101503" y="134465"/>
                        <a:pt x="1101503" y="138354"/>
                      </a:cubicBezTo>
                      <a:cubicBezTo>
                        <a:pt x="1101503" y="142243"/>
                        <a:pt x="1098592" y="145577"/>
                        <a:pt x="1095195" y="145577"/>
                      </a:cubicBezTo>
                      <a:cubicBezTo>
                        <a:pt x="1091799" y="145577"/>
                        <a:pt x="1089372" y="142243"/>
                        <a:pt x="1089372" y="138354"/>
                      </a:cubicBezTo>
                      <a:cubicBezTo>
                        <a:pt x="1089372" y="134465"/>
                        <a:pt x="1091799" y="131131"/>
                        <a:pt x="1095195" y="131131"/>
                      </a:cubicBezTo>
                      <a:close/>
                      <a:moveTo>
                        <a:pt x="712823" y="131131"/>
                      </a:moveTo>
                      <a:cubicBezTo>
                        <a:pt x="716220" y="131131"/>
                        <a:pt x="719131" y="134465"/>
                        <a:pt x="719131" y="138354"/>
                      </a:cubicBezTo>
                      <a:cubicBezTo>
                        <a:pt x="719131" y="142243"/>
                        <a:pt x="716220" y="145577"/>
                        <a:pt x="712823" y="145577"/>
                      </a:cubicBezTo>
                      <a:cubicBezTo>
                        <a:pt x="709427" y="145577"/>
                        <a:pt x="706515" y="142243"/>
                        <a:pt x="706515" y="138354"/>
                      </a:cubicBezTo>
                      <a:cubicBezTo>
                        <a:pt x="706515" y="134465"/>
                        <a:pt x="709427" y="131131"/>
                        <a:pt x="712823" y="131131"/>
                      </a:cubicBezTo>
                      <a:close/>
                      <a:moveTo>
                        <a:pt x="693413" y="131131"/>
                      </a:moveTo>
                      <a:cubicBezTo>
                        <a:pt x="697295" y="131131"/>
                        <a:pt x="699722" y="134465"/>
                        <a:pt x="699722" y="138354"/>
                      </a:cubicBezTo>
                      <a:cubicBezTo>
                        <a:pt x="699722" y="142243"/>
                        <a:pt x="697295" y="145577"/>
                        <a:pt x="693413" y="145577"/>
                      </a:cubicBezTo>
                      <a:cubicBezTo>
                        <a:pt x="690017" y="145577"/>
                        <a:pt x="687591" y="142243"/>
                        <a:pt x="687591" y="138354"/>
                      </a:cubicBezTo>
                      <a:cubicBezTo>
                        <a:pt x="687591" y="134465"/>
                        <a:pt x="690017" y="131131"/>
                        <a:pt x="693413" y="131131"/>
                      </a:cubicBezTo>
                      <a:close/>
                      <a:moveTo>
                        <a:pt x="674489" y="131131"/>
                      </a:moveTo>
                      <a:cubicBezTo>
                        <a:pt x="677886" y="131131"/>
                        <a:pt x="680797" y="134465"/>
                        <a:pt x="680797" y="138354"/>
                      </a:cubicBezTo>
                      <a:cubicBezTo>
                        <a:pt x="680797" y="142243"/>
                        <a:pt x="677886" y="145577"/>
                        <a:pt x="674489" y="145577"/>
                      </a:cubicBezTo>
                      <a:cubicBezTo>
                        <a:pt x="671092" y="145577"/>
                        <a:pt x="668181" y="142243"/>
                        <a:pt x="668181" y="138354"/>
                      </a:cubicBezTo>
                      <a:cubicBezTo>
                        <a:pt x="668181" y="134465"/>
                        <a:pt x="671092" y="131131"/>
                        <a:pt x="674489" y="131131"/>
                      </a:cubicBezTo>
                      <a:close/>
                      <a:moveTo>
                        <a:pt x="655564" y="131131"/>
                      </a:moveTo>
                      <a:cubicBezTo>
                        <a:pt x="658961" y="131131"/>
                        <a:pt x="661387" y="134465"/>
                        <a:pt x="661387" y="138354"/>
                      </a:cubicBezTo>
                      <a:cubicBezTo>
                        <a:pt x="661387" y="142243"/>
                        <a:pt x="658961" y="145577"/>
                        <a:pt x="655564" y="145577"/>
                      </a:cubicBezTo>
                      <a:cubicBezTo>
                        <a:pt x="652168" y="145577"/>
                        <a:pt x="649256" y="142243"/>
                        <a:pt x="649256" y="138354"/>
                      </a:cubicBezTo>
                      <a:cubicBezTo>
                        <a:pt x="649256" y="134465"/>
                        <a:pt x="652168" y="131131"/>
                        <a:pt x="655564" y="131131"/>
                      </a:cubicBezTo>
                      <a:close/>
                      <a:moveTo>
                        <a:pt x="636155" y="131131"/>
                      </a:moveTo>
                      <a:cubicBezTo>
                        <a:pt x="639551" y="131131"/>
                        <a:pt x="642463" y="134465"/>
                        <a:pt x="642463" y="138354"/>
                      </a:cubicBezTo>
                      <a:cubicBezTo>
                        <a:pt x="642463" y="142243"/>
                        <a:pt x="639551" y="145577"/>
                        <a:pt x="636155" y="145577"/>
                      </a:cubicBezTo>
                      <a:cubicBezTo>
                        <a:pt x="632758" y="145577"/>
                        <a:pt x="629847" y="142243"/>
                        <a:pt x="629847" y="138354"/>
                      </a:cubicBezTo>
                      <a:cubicBezTo>
                        <a:pt x="629847" y="134465"/>
                        <a:pt x="632758" y="131131"/>
                        <a:pt x="636155" y="131131"/>
                      </a:cubicBezTo>
                      <a:close/>
                      <a:moveTo>
                        <a:pt x="617230" y="131131"/>
                      </a:moveTo>
                      <a:cubicBezTo>
                        <a:pt x="620627" y="131131"/>
                        <a:pt x="623538" y="134465"/>
                        <a:pt x="623538" y="138354"/>
                      </a:cubicBezTo>
                      <a:cubicBezTo>
                        <a:pt x="623538" y="142243"/>
                        <a:pt x="620627" y="145577"/>
                        <a:pt x="617230" y="145577"/>
                      </a:cubicBezTo>
                      <a:cubicBezTo>
                        <a:pt x="613833" y="145577"/>
                        <a:pt x="610922" y="142243"/>
                        <a:pt x="610922" y="138354"/>
                      </a:cubicBezTo>
                      <a:cubicBezTo>
                        <a:pt x="610922" y="134465"/>
                        <a:pt x="613833" y="131131"/>
                        <a:pt x="617230" y="131131"/>
                      </a:cubicBezTo>
                      <a:close/>
                      <a:moveTo>
                        <a:pt x="597820" y="131131"/>
                      </a:moveTo>
                      <a:cubicBezTo>
                        <a:pt x="601217" y="131131"/>
                        <a:pt x="604129" y="134465"/>
                        <a:pt x="604129" y="138354"/>
                      </a:cubicBezTo>
                      <a:cubicBezTo>
                        <a:pt x="604129" y="142243"/>
                        <a:pt x="601217" y="145577"/>
                        <a:pt x="597820" y="145577"/>
                      </a:cubicBezTo>
                      <a:cubicBezTo>
                        <a:pt x="594424" y="145577"/>
                        <a:pt x="591998" y="142243"/>
                        <a:pt x="591998" y="138354"/>
                      </a:cubicBezTo>
                      <a:cubicBezTo>
                        <a:pt x="591998" y="134465"/>
                        <a:pt x="594424" y="131131"/>
                        <a:pt x="597820" y="131131"/>
                      </a:cubicBezTo>
                      <a:close/>
                      <a:moveTo>
                        <a:pt x="578896" y="131131"/>
                      </a:moveTo>
                      <a:cubicBezTo>
                        <a:pt x="582293" y="131131"/>
                        <a:pt x="585204" y="134465"/>
                        <a:pt x="585204" y="138354"/>
                      </a:cubicBezTo>
                      <a:cubicBezTo>
                        <a:pt x="585204" y="142243"/>
                        <a:pt x="582293" y="145577"/>
                        <a:pt x="578896" y="145577"/>
                      </a:cubicBezTo>
                      <a:cubicBezTo>
                        <a:pt x="575499" y="145577"/>
                        <a:pt x="572588" y="142243"/>
                        <a:pt x="572588" y="138354"/>
                      </a:cubicBezTo>
                      <a:cubicBezTo>
                        <a:pt x="572588" y="134465"/>
                        <a:pt x="575499" y="131131"/>
                        <a:pt x="578896" y="131131"/>
                      </a:cubicBezTo>
                      <a:close/>
                      <a:moveTo>
                        <a:pt x="444969" y="131131"/>
                      </a:moveTo>
                      <a:cubicBezTo>
                        <a:pt x="448365" y="131131"/>
                        <a:pt x="451277" y="134465"/>
                        <a:pt x="451277" y="138354"/>
                      </a:cubicBezTo>
                      <a:cubicBezTo>
                        <a:pt x="451277" y="142243"/>
                        <a:pt x="448365" y="145577"/>
                        <a:pt x="444969" y="145577"/>
                      </a:cubicBezTo>
                      <a:cubicBezTo>
                        <a:pt x="441572" y="145577"/>
                        <a:pt x="438661" y="142243"/>
                        <a:pt x="438661" y="138354"/>
                      </a:cubicBezTo>
                      <a:cubicBezTo>
                        <a:pt x="438661" y="134465"/>
                        <a:pt x="441572" y="131131"/>
                        <a:pt x="444969" y="131131"/>
                      </a:cubicBezTo>
                      <a:close/>
                      <a:moveTo>
                        <a:pt x="426044" y="131131"/>
                      </a:moveTo>
                      <a:cubicBezTo>
                        <a:pt x="429441" y="131131"/>
                        <a:pt x="431867" y="134465"/>
                        <a:pt x="431867" y="138354"/>
                      </a:cubicBezTo>
                      <a:cubicBezTo>
                        <a:pt x="431867" y="142243"/>
                        <a:pt x="429441" y="145577"/>
                        <a:pt x="426044" y="145577"/>
                      </a:cubicBezTo>
                      <a:cubicBezTo>
                        <a:pt x="422162" y="145577"/>
                        <a:pt x="419736" y="142243"/>
                        <a:pt x="419736" y="138354"/>
                      </a:cubicBezTo>
                      <a:cubicBezTo>
                        <a:pt x="419736" y="134465"/>
                        <a:pt x="422162" y="131131"/>
                        <a:pt x="426044" y="131131"/>
                      </a:cubicBezTo>
                      <a:close/>
                      <a:moveTo>
                        <a:pt x="406634" y="131131"/>
                      </a:moveTo>
                      <a:cubicBezTo>
                        <a:pt x="410031" y="131131"/>
                        <a:pt x="412943" y="134465"/>
                        <a:pt x="412943" y="138354"/>
                      </a:cubicBezTo>
                      <a:cubicBezTo>
                        <a:pt x="412943" y="142243"/>
                        <a:pt x="410031" y="145577"/>
                        <a:pt x="406634" y="145577"/>
                      </a:cubicBezTo>
                      <a:cubicBezTo>
                        <a:pt x="403238" y="145577"/>
                        <a:pt x="400326" y="142243"/>
                        <a:pt x="400326" y="138354"/>
                      </a:cubicBezTo>
                      <a:cubicBezTo>
                        <a:pt x="400326" y="134465"/>
                        <a:pt x="403238" y="131131"/>
                        <a:pt x="406634" y="131131"/>
                      </a:cubicBezTo>
                      <a:close/>
                      <a:moveTo>
                        <a:pt x="292117" y="131131"/>
                      </a:moveTo>
                      <a:cubicBezTo>
                        <a:pt x="295514" y="131131"/>
                        <a:pt x="297940" y="134465"/>
                        <a:pt x="297940" y="138354"/>
                      </a:cubicBezTo>
                      <a:cubicBezTo>
                        <a:pt x="297940" y="142243"/>
                        <a:pt x="295514" y="145577"/>
                        <a:pt x="292117" y="145577"/>
                      </a:cubicBezTo>
                      <a:cubicBezTo>
                        <a:pt x="288720" y="145577"/>
                        <a:pt x="285809" y="142243"/>
                        <a:pt x="285809" y="138354"/>
                      </a:cubicBezTo>
                      <a:cubicBezTo>
                        <a:pt x="285809" y="134465"/>
                        <a:pt x="288720" y="131131"/>
                        <a:pt x="292117" y="131131"/>
                      </a:cubicBezTo>
                      <a:close/>
                      <a:moveTo>
                        <a:pt x="272707" y="131131"/>
                      </a:moveTo>
                      <a:cubicBezTo>
                        <a:pt x="276104" y="131131"/>
                        <a:pt x="279015" y="134465"/>
                        <a:pt x="279015" y="138354"/>
                      </a:cubicBezTo>
                      <a:cubicBezTo>
                        <a:pt x="279015" y="142243"/>
                        <a:pt x="276104" y="145577"/>
                        <a:pt x="272707" y="145577"/>
                      </a:cubicBezTo>
                      <a:cubicBezTo>
                        <a:pt x="269310" y="145577"/>
                        <a:pt x="266399" y="142243"/>
                        <a:pt x="266399" y="138354"/>
                      </a:cubicBezTo>
                      <a:cubicBezTo>
                        <a:pt x="266399" y="134465"/>
                        <a:pt x="269310" y="131131"/>
                        <a:pt x="272707" y="131131"/>
                      </a:cubicBezTo>
                      <a:close/>
                      <a:moveTo>
                        <a:pt x="253783" y="131131"/>
                      </a:moveTo>
                      <a:cubicBezTo>
                        <a:pt x="257179" y="131131"/>
                        <a:pt x="259606" y="134465"/>
                        <a:pt x="259606" y="138354"/>
                      </a:cubicBezTo>
                      <a:cubicBezTo>
                        <a:pt x="259606" y="142243"/>
                        <a:pt x="257179" y="145577"/>
                        <a:pt x="253783" y="145577"/>
                      </a:cubicBezTo>
                      <a:cubicBezTo>
                        <a:pt x="250386" y="145577"/>
                        <a:pt x="247475" y="142243"/>
                        <a:pt x="247475" y="138354"/>
                      </a:cubicBezTo>
                      <a:cubicBezTo>
                        <a:pt x="247475" y="134465"/>
                        <a:pt x="250386" y="131131"/>
                        <a:pt x="253783" y="131131"/>
                      </a:cubicBezTo>
                      <a:close/>
                      <a:moveTo>
                        <a:pt x="1095195" y="109461"/>
                      </a:moveTo>
                      <a:cubicBezTo>
                        <a:pt x="1098592" y="109461"/>
                        <a:pt x="1101503" y="112795"/>
                        <a:pt x="1101503" y="116684"/>
                      </a:cubicBezTo>
                      <a:cubicBezTo>
                        <a:pt x="1101503" y="120574"/>
                        <a:pt x="1098592" y="123907"/>
                        <a:pt x="1095195" y="123907"/>
                      </a:cubicBezTo>
                      <a:cubicBezTo>
                        <a:pt x="1091799" y="123907"/>
                        <a:pt x="1089372" y="120574"/>
                        <a:pt x="1089372" y="116684"/>
                      </a:cubicBezTo>
                      <a:cubicBezTo>
                        <a:pt x="1089372" y="112795"/>
                        <a:pt x="1091799" y="109461"/>
                        <a:pt x="1095195" y="109461"/>
                      </a:cubicBezTo>
                      <a:close/>
                      <a:moveTo>
                        <a:pt x="693413" y="109461"/>
                      </a:moveTo>
                      <a:cubicBezTo>
                        <a:pt x="697295" y="109461"/>
                        <a:pt x="699722" y="112795"/>
                        <a:pt x="699722" y="116684"/>
                      </a:cubicBezTo>
                      <a:cubicBezTo>
                        <a:pt x="699722" y="120574"/>
                        <a:pt x="697295" y="123907"/>
                        <a:pt x="693413" y="123907"/>
                      </a:cubicBezTo>
                      <a:cubicBezTo>
                        <a:pt x="690017" y="123907"/>
                        <a:pt x="687591" y="120574"/>
                        <a:pt x="687591" y="116684"/>
                      </a:cubicBezTo>
                      <a:cubicBezTo>
                        <a:pt x="687591" y="112795"/>
                        <a:pt x="690017" y="109461"/>
                        <a:pt x="693413" y="109461"/>
                      </a:cubicBezTo>
                      <a:close/>
                      <a:moveTo>
                        <a:pt x="674489" y="109461"/>
                      </a:moveTo>
                      <a:cubicBezTo>
                        <a:pt x="677886" y="109461"/>
                        <a:pt x="680797" y="112795"/>
                        <a:pt x="680797" y="116684"/>
                      </a:cubicBezTo>
                      <a:cubicBezTo>
                        <a:pt x="680797" y="120574"/>
                        <a:pt x="677886" y="123907"/>
                        <a:pt x="674489" y="123907"/>
                      </a:cubicBezTo>
                      <a:cubicBezTo>
                        <a:pt x="671092" y="123907"/>
                        <a:pt x="668181" y="120574"/>
                        <a:pt x="668181" y="116684"/>
                      </a:cubicBezTo>
                      <a:cubicBezTo>
                        <a:pt x="668181" y="112795"/>
                        <a:pt x="671092" y="109461"/>
                        <a:pt x="674489" y="109461"/>
                      </a:cubicBezTo>
                      <a:close/>
                      <a:moveTo>
                        <a:pt x="655564" y="109461"/>
                      </a:moveTo>
                      <a:cubicBezTo>
                        <a:pt x="658961" y="109461"/>
                        <a:pt x="661387" y="112795"/>
                        <a:pt x="661387" y="116684"/>
                      </a:cubicBezTo>
                      <a:cubicBezTo>
                        <a:pt x="661387" y="120574"/>
                        <a:pt x="658961" y="123907"/>
                        <a:pt x="655564" y="123907"/>
                      </a:cubicBezTo>
                      <a:cubicBezTo>
                        <a:pt x="652168" y="123907"/>
                        <a:pt x="649256" y="120574"/>
                        <a:pt x="649256" y="116684"/>
                      </a:cubicBezTo>
                      <a:cubicBezTo>
                        <a:pt x="649256" y="112795"/>
                        <a:pt x="652168" y="109461"/>
                        <a:pt x="655564" y="109461"/>
                      </a:cubicBezTo>
                      <a:close/>
                      <a:moveTo>
                        <a:pt x="636155" y="109461"/>
                      </a:moveTo>
                      <a:cubicBezTo>
                        <a:pt x="639551" y="109461"/>
                        <a:pt x="642463" y="112795"/>
                        <a:pt x="642463" y="116684"/>
                      </a:cubicBezTo>
                      <a:cubicBezTo>
                        <a:pt x="642463" y="120574"/>
                        <a:pt x="639551" y="123907"/>
                        <a:pt x="636155" y="123907"/>
                      </a:cubicBezTo>
                      <a:cubicBezTo>
                        <a:pt x="632758" y="123907"/>
                        <a:pt x="629847" y="120574"/>
                        <a:pt x="629847" y="116684"/>
                      </a:cubicBezTo>
                      <a:cubicBezTo>
                        <a:pt x="629847" y="112795"/>
                        <a:pt x="632758" y="109461"/>
                        <a:pt x="636155" y="109461"/>
                      </a:cubicBezTo>
                      <a:close/>
                      <a:moveTo>
                        <a:pt x="617230" y="109461"/>
                      </a:moveTo>
                      <a:cubicBezTo>
                        <a:pt x="620627" y="109461"/>
                        <a:pt x="623538" y="112795"/>
                        <a:pt x="623538" y="116684"/>
                      </a:cubicBezTo>
                      <a:cubicBezTo>
                        <a:pt x="623538" y="120574"/>
                        <a:pt x="620627" y="123907"/>
                        <a:pt x="617230" y="123907"/>
                      </a:cubicBezTo>
                      <a:cubicBezTo>
                        <a:pt x="613833" y="123907"/>
                        <a:pt x="610922" y="120574"/>
                        <a:pt x="610922" y="116684"/>
                      </a:cubicBezTo>
                      <a:cubicBezTo>
                        <a:pt x="610922" y="112795"/>
                        <a:pt x="613833" y="109461"/>
                        <a:pt x="617230" y="109461"/>
                      </a:cubicBezTo>
                      <a:close/>
                      <a:moveTo>
                        <a:pt x="597820" y="109461"/>
                      </a:moveTo>
                      <a:cubicBezTo>
                        <a:pt x="601217" y="109461"/>
                        <a:pt x="604129" y="112795"/>
                        <a:pt x="604129" y="116684"/>
                      </a:cubicBezTo>
                      <a:cubicBezTo>
                        <a:pt x="604129" y="120574"/>
                        <a:pt x="601217" y="123907"/>
                        <a:pt x="597820" y="123907"/>
                      </a:cubicBezTo>
                      <a:cubicBezTo>
                        <a:pt x="594424" y="123907"/>
                        <a:pt x="591998" y="120574"/>
                        <a:pt x="591998" y="116684"/>
                      </a:cubicBezTo>
                      <a:cubicBezTo>
                        <a:pt x="591998" y="112795"/>
                        <a:pt x="594424" y="109461"/>
                        <a:pt x="597820" y="109461"/>
                      </a:cubicBezTo>
                      <a:close/>
                      <a:moveTo>
                        <a:pt x="578896" y="109461"/>
                      </a:moveTo>
                      <a:cubicBezTo>
                        <a:pt x="582293" y="109461"/>
                        <a:pt x="585204" y="112795"/>
                        <a:pt x="585204" y="116684"/>
                      </a:cubicBezTo>
                      <a:cubicBezTo>
                        <a:pt x="585204" y="120574"/>
                        <a:pt x="582293" y="123907"/>
                        <a:pt x="578896" y="123907"/>
                      </a:cubicBezTo>
                      <a:cubicBezTo>
                        <a:pt x="575499" y="123907"/>
                        <a:pt x="572588" y="120574"/>
                        <a:pt x="572588" y="116684"/>
                      </a:cubicBezTo>
                      <a:cubicBezTo>
                        <a:pt x="572588" y="112795"/>
                        <a:pt x="575499" y="109461"/>
                        <a:pt x="578896" y="109461"/>
                      </a:cubicBezTo>
                      <a:close/>
                      <a:moveTo>
                        <a:pt x="559486" y="109461"/>
                      </a:moveTo>
                      <a:cubicBezTo>
                        <a:pt x="563368" y="109461"/>
                        <a:pt x="565794" y="112795"/>
                        <a:pt x="565794" y="116684"/>
                      </a:cubicBezTo>
                      <a:cubicBezTo>
                        <a:pt x="565794" y="120574"/>
                        <a:pt x="563368" y="123907"/>
                        <a:pt x="559486" y="123907"/>
                      </a:cubicBezTo>
                      <a:cubicBezTo>
                        <a:pt x="556089" y="123907"/>
                        <a:pt x="553663" y="120574"/>
                        <a:pt x="553663" y="116684"/>
                      </a:cubicBezTo>
                      <a:cubicBezTo>
                        <a:pt x="553663" y="112795"/>
                        <a:pt x="556089" y="109461"/>
                        <a:pt x="559486" y="109461"/>
                      </a:cubicBezTo>
                      <a:close/>
                      <a:moveTo>
                        <a:pt x="444969" y="109461"/>
                      </a:moveTo>
                      <a:cubicBezTo>
                        <a:pt x="448365" y="109461"/>
                        <a:pt x="451277" y="112795"/>
                        <a:pt x="451277" y="116684"/>
                      </a:cubicBezTo>
                      <a:cubicBezTo>
                        <a:pt x="451277" y="120574"/>
                        <a:pt x="448365" y="123352"/>
                        <a:pt x="444969" y="123352"/>
                      </a:cubicBezTo>
                      <a:cubicBezTo>
                        <a:pt x="441572" y="123352"/>
                        <a:pt x="438661" y="120574"/>
                        <a:pt x="438661" y="116684"/>
                      </a:cubicBezTo>
                      <a:cubicBezTo>
                        <a:pt x="438661" y="112795"/>
                        <a:pt x="441572" y="109461"/>
                        <a:pt x="444969" y="109461"/>
                      </a:cubicBezTo>
                      <a:close/>
                      <a:moveTo>
                        <a:pt x="406634" y="109461"/>
                      </a:moveTo>
                      <a:cubicBezTo>
                        <a:pt x="410031" y="109461"/>
                        <a:pt x="412943" y="112795"/>
                        <a:pt x="412943" y="116684"/>
                      </a:cubicBezTo>
                      <a:cubicBezTo>
                        <a:pt x="412943" y="120574"/>
                        <a:pt x="410031" y="123907"/>
                        <a:pt x="406634" y="123907"/>
                      </a:cubicBezTo>
                      <a:cubicBezTo>
                        <a:pt x="403238" y="123907"/>
                        <a:pt x="400326" y="120574"/>
                        <a:pt x="400326" y="116684"/>
                      </a:cubicBezTo>
                      <a:cubicBezTo>
                        <a:pt x="400326" y="112795"/>
                        <a:pt x="403238" y="109461"/>
                        <a:pt x="406634" y="109461"/>
                      </a:cubicBezTo>
                      <a:close/>
                      <a:moveTo>
                        <a:pt x="387710" y="109461"/>
                      </a:moveTo>
                      <a:cubicBezTo>
                        <a:pt x="391107" y="109461"/>
                        <a:pt x="393533" y="112795"/>
                        <a:pt x="393533" y="116684"/>
                      </a:cubicBezTo>
                      <a:cubicBezTo>
                        <a:pt x="393533" y="120574"/>
                        <a:pt x="391107" y="123907"/>
                        <a:pt x="387710" y="123907"/>
                      </a:cubicBezTo>
                      <a:cubicBezTo>
                        <a:pt x="384313" y="123907"/>
                        <a:pt x="381402" y="120574"/>
                        <a:pt x="381402" y="116684"/>
                      </a:cubicBezTo>
                      <a:cubicBezTo>
                        <a:pt x="381402" y="112795"/>
                        <a:pt x="384313" y="109461"/>
                        <a:pt x="387710" y="109461"/>
                      </a:cubicBezTo>
                      <a:close/>
                      <a:moveTo>
                        <a:pt x="368300" y="109461"/>
                      </a:moveTo>
                      <a:cubicBezTo>
                        <a:pt x="371697" y="109461"/>
                        <a:pt x="374608" y="112795"/>
                        <a:pt x="374608" y="116684"/>
                      </a:cubicBezTo>
                      <a:cubicBezTo>
                        <a:pt x="374608" y="120574"/>
                        <a:pt x="371697" y="123907"/>
                        <a:pt x="368300" y="123907"/>
                      </a:cubicBezTo>
                      <a:cubicBezTo>
                        <a:pt x="364903" y="123907"/>
                        <a:pt x="362477" y="120574"/>
                        <a:pt x="362477" y="116684"/>
                      </a:cubicBezTo>
                      <a:cubicBezTo>
                        <a:pt x="362477" y="112795"/>
                        <a:pt x="364903" y="109461"/>
                        <a:pt x="368300" y="109461"/>
                      </a:cubicBezTo>
                      <a:close/>
                      <a:moveTo>
                        <a:pt x="329966" y="109461"/>
                      </a:moveTo>
                      <a:cubicBezTo>
                        <a:pt x="333363" y="109461"/>
                        <a:pt x="336274" y="112795"/>
                        <a:pt x="336274" y="116684"/>
                      </a:cubicBezTo>
                      <a:cubicBezTo>
                        <a:pt x="336274" y="120574"/>
                        <a:pt x="333363" y="123907"/>
                        <a:pt x="329966" y="123907"/>
                      </a:cubicBezTo>
                      <a:cubicBezTo>
                        <a:pt x="326569" y="123907"/>
                        <a:pt x="324143" y="120574"/>
                        <a:pt x="324143" y="116684"/>
                      </a:cubicBezTo>
                      <a:cubicBezTo>
                        <a:pt x="324143" y="112795"/>
                        <a:pt x="326569" y="109461"/>
                        <a:pt x="329966" y="109461"/>
                      </a:cubicBezTo>
                      <a:close/>
                      <a:moveTo>
                        <a:pt x="292117" y="109461"/>
                      </a:moveTo>
                      <a:cubicBezTo>
                        <a:pt x="295514" y="109461"/>
                        <a:pt x="297940" y="112795"/>
                        <a:pt x="297940" y="116684"/>
                      </a:cubicBezTo>
                      <a:cubicBezTo>
                        <a:pt x="297940" y="120574"/>
                        <a:pt x="295514" y="123907"/>
                        <a:pt x="292117" y="123907"/>
                      </a:cubicBezTo>
                      <a:cubicBezTo>
                        <a:pt x="288720" y="123907"/>
                        <a:pt x="285809" y="120574"/>
                        <a:pt x="285809" y="116684"/>
                      </a:cubicBezTo>
                      <a:cubicBezTo>
                        <a:pt x="285809" y="112795"/>
                        <a:pt x="288720" y="109461"/>
                        <a:pt x="292117" y="109461"/>
                      </a:cubicBezTo>
                      <a:close/>
                      <a:moveTo>
                        <a:pt x="253783" y="109461"/>
                      </a:moveTo>
                      <a:cubicBezTo>
                        <a:pt x="257179" y="109461"/>
                        <a:pt x="259606" y="112795"/>
                        <a:pt x="259606" y="116684"/>
                      </a:cubicBezTo>
                      <a:cubicBezTo>
                        <a:pt x="259606" y="120574"/>
                        <a:pt x="257179" y="123907"/>
                        <a:pt x="253783" y="123907"/>
                      </a:cubicBezTo>
                      <a:cubicBezTo>
                        <a:pt x="250386" y="123907"/>
                        <a:pt x="247475" y="120574"/>
                        <a:pt x="247475" y="116684"/>
                      </a:cubicBezTo>
                      <a:cubicBezTo>
                        <a:pt x="247475" y="112795"/>
                        <a:pt x="250386" y="109461"/>
                        <a:pt x="253783" y="109461"/>
                      </a:cubicBezTo>
                      <a:close/>
                      <a:moveTo>
                        <a:pt x="234373" y="109461"/>
                      </a:moveTo>
                      <a:cubicBezTo>
                        <a:pt x="237770" y="109461"/>
                        <a:pt x="240681" y="112795"/>
                        <a:pt x="240681" y="116684"/>
                      </a:cubicBezTo>
                      <a:cubicBezTo>
                        <a:pt x="240681" y="120574"/>
                        <a:pt x="237770" y="123907"/>
                        <a:pt x="234373" y="123907"/>
                      </a:cubicBezTo>
                      <a:cubicBezTo>
                        <a:pt x="230976" y="123907"/>
                        <a:pt x="228550" y="120574"/>
                        <a:pt x="228550" y="116684"/>
                      </a:cubicBezTo>
                      <a:cubicBezTo>
                        <a:pt x="228550" y="112795"/>
                        <a:pt x="230976" y="109461"/>
                        <a:pt x="234373" y="109461"/>
                      </a:cubicBezTo>
                      <a:close/>
                      <a:moveTo>
                        <a:pt x="215448" y="109461"/>
                      </a:moveTo>
                      <a:cubicBezTo>
                        <a:pt x="218845" y="109461"/>
                        <a:pt x="221757" y="112795"/>
                        <a:pt x="221757" y="116684"/>
                      </a:cubicBezTo>
                      <a:cubicBezTo>
                        <a:pt x="221757" y="120574"/>
                        <a:pt x="218845" y="123907"/>
                        <a:pt x="215448" y="123907"/>
                      </a:cubicBezTo>
                      <a:cubicBezTo>
                        <a:pt x="212052" y="123907"/>
                        <a:pt x="209140" y="120574"/>
                        <a:pt x="209140" y="116684"/>
                      </a:cubicBezTo>
                      <a:cubicBezTo>
                        <a:pt x="209140" y="112795"/>
                        <a:pt x="212052" y="109461"/>
                        <a:pt x="215448" y="109461"/>
                      </a:cubicBezTo>
                      <a:close/>
                      <a:moveTo>
                        <a:pt x="1114605" y="87791"/>
                      </a:moveTo>
                      <a:cubicBezTo>
                        <a:pt x="1118002" y="87791"/>
                        <a:pt x="1120913" y="90569"/>
                        <a:pt x="1120913" y="94459"/>
                      </a:cubicBezTo>
                      <a:cubicBezTo>
                        <a:pt x="1120913" y="98348"/>
                        <a:pt x="1118002" y="101682"/>
                        <a:pt x="1114605" y="101682"/>
                      </a:cubicBezTo>
                      <a:cubicBezTo>
                        <a:pt x="1111208" y="101682"/>
                        <a:pt x="1108297" y="98348"/>
                        <a:pt x="1108297" y="94459"/>
                      </a:cubicBezTo>
                      <a:cubicBezTo>
                        <a:pt x="1108297" y="90569"/>
                        <a:pt x="1111208" y="87791"/>
                        <a:pt x="1114605" y="87791"/>
                      </a:cubicBezTo>
                      <a:close/>
                      <a:moveTo>
                        <a:pt x="731748" y="87791"/>
                      </a:moveTo>
                      <a:cubicBezTo>
                        <a:pt x="735144" y="87791"/>
                        <a:pt x="738056" y="90569"/>
                        <a:pt x="738056" y="94459"/>
                      </a:cubicBezTo>
                      <a:cubicBezTo>
                        <a:pt x="738056" y="98348"/>
                        <a:pt x="735144" y="101682"/>
                        <a:pt x="731748" y="101682"/>
                      </a:cubicBezTo>
                      <a:cubicBezTo>
                        <a:pt x="728351" y="101682"/>
                        <a:pt x="725925" y="98348"/>
                        <a:pt x="725925" y="94459"/>
                      </a:cubicBezTo>
                      <a:cubicBezTo>
                        <a:pt x="725925" y="90569"/>
                        <a:pt x="728351" y="87791"/>
                        <a:pt x="731748" y="87791"/>
                      </a:cubicBezTo>
                      <a:close/>
                      <a:moveTo>
                        <a:pt x="712823" y="87791"/>
                      </a:moveTo>
                      <a:cubicBezTo>
                        <a:pt x="716220" y="87791"/>
                        <a:pt x="719131" y="90569"/>
                        <a:pt x="719131" y="94459"/>
                      </a:cubicBezTo>
                      <a:cubicBezTo>
                        <a:pt x="719131" y="98348"/>
                        <a:pt x="716220" y="101682"/>
                        <a:pt x="712823" y="101682"/>
                      </a:cubicBezTo>
                      <a:cubicBezTo>
                        <a:pt x="709427" y="101682"/>
                        <a:pt x="706515" y="98348"/>
                        <a:pt x="706515" y="94459"/>
                      </a:cubicBezTo>
                      <a:cubicBezTo>
                        <a:pt x="706515" y="90569"/>
                        <a:pt x="709427" y="87791"/>
                        <a:pt x="712823" y="87791"/>
                      </a:cubicBezTo>
                      <a:close/>
                      <a:moveTo>
                        <a:pt x="693413" y="87791"/>
                      </a:moveTo>
                      <a:cubicBezTo>
                        <a:pt x="697295" y="87791"/>
                        <a:pt x="699722" y="90569"/>
                        <a:pt x="699722" y="94459"/>
                      </a:cubicBezTo>
                      <a:cubicBezTo>
                        <a:pt x="699722" y="98348"/>
                        <a:pt x="697295" y="101682"/>
                        <a:pt x="693413" y="101682"/>
                      </a:cubicBezTo>
                      <a:cubicBezTo>
                        <a:pt x="690017" y="101682"/>
                        <a:pt x="687591" y="98348"/>
                        <a:pt x="687591" y="94459"/>
                      </a:cubicBezTo>
                      <a:cubicBezTo>
                        <a:pt x="687591" y="90569"/>
                        <a:pt x="690017" y="87791"/>
                        <a:pt x="693413" y="87791"/>
                      </a:cubicBezTo>
                      <a:close/>
                      <a:moveTo>
                        <a:pt x="674489" y="87791"/>
                      </a:moveTo>
                      <a:cubicBezTo>
                        <a:pt x="677886" y="87791"/>
                        <a:pt x="680797" y="90569"/>
                        <a:pt x="680797" y="94459"/>
                      </a:cubicBezTo>
                      <a:cubicBezTo>
                        <a:pt x="680797" y="98348"/>
                        <a:pt x="677886" y="101682"/>
                        <a:pt x="674489" y="101682"/>
                      </a:cubicBezTo>
                      <a:cubicBezTo>
                        <a:pt x="671092" y="101682"/>
                        <a:pt x="668181" y="98348"/>
                        <a:pt x="668181" y="94459"/>
                      </a:cubicBezTo>
                      <a:cubicBezTo>
                        <a:pt x="668181" y="90569"/>
                        <a:pt x="671092" y="87791"/>
                        <a:pt x="674489" y="87791"/>
                      </a:cubicBezTo>
                      <a:close/>
                      <a:moveTo>
                        <a:pt x="655564" y="87791"/>
                      </a:moveTo>
                      <a:cubicBezTo>
                        <a:pt x="658961" y="87791"/>
                        <a:pt x="661387" y="90569"/>
                        <a:pt x="661387" y="94459"/>
                      </a:cubicBezTo>
                      <a:cubicBezTo>
                        <a:pt x="661387" y="98348"/>
                        <a:pt x="658961" y="101682"/>
                        <a:pt x="655564" y="101682"/>
                      </a:cubicBezTo>
                      <a:cubicBezTo>
                        <a:pt x="652168" y="101682"/>
                        <a:pt x="649256" y="98348"/>
                        <a:pt x="649256" y="94459"/>
                      </a:cubicBezTo>
                      <a:cubicBezTo>
                        <a:pt x="649256" y="90569"/>
                        <a:pt x="652168" y="87791"/>
                        <a:pt x="655564" y="87791"/>
                      </a:cubicBezTo>
                      <a:close/>
                      <a:moveTo>
                        <a:pt x="636155" y="87791"/>
                      </a:moveTo>
                      <a:cubicBezTo>
                        <a:pt x="639551" y="87791"/>
                        <a:pt x="642463" y="90569"/>
                        <a:pt x="642463" y="94459"/>
                      </a:cubicBezTo>
                      <a:cubicBezTo>
                        <a:pt x="642463" y="98348"/>
                        <a:pt x="639551" y="101682"/>
                        <a:pt x="636155" y="101682"/>
                      </a:cubicBezTo>
                      <a:cubicBezTo>
                        <a:pt x="632758" y="101682"/>
                        <a:pt x="629847" y="98348"/>
                        <a:pt x="629847" y="94459"/>
                      </a:cubicBezTo>
                      <a:cubicBezTo>
                        <a:pt x="629847" y="90569"/>
                        <a:pt x="632758" y="87791"/>
                        <a:pt x="636155" y="87791"/>
                      </a:cubicBezTo>
                      <a:close/>
                      <a:moveTo>
                        <a:pt x="617230" y="87791"/>
                      </a:moveTo>
                      <a:cubicBezTo>
                        <a:pt x="620627" y="87791"/>
                        <a:pt x="623538" y="90569"/>
                        <a:pt x="623538" y="94459"/>
                      </a:cubicBezTo>
                      <a:cubicBezTo>
                        <a:pt x="623538" y="98348"/>
                        <a:pt x="620627" y="101682"/>
                        <a:pt x="617230" y="101682"/>
                      </a:cubicBezTo>
                      <a:cubicBezTo>
                        <a:pt x="613833" y="101682"/>
                        <a:pt x="610922" y="98348"/>
                        <a:pt x="610922" y="94459"/>
                      </a:cubicBezTo>
                      <a:cubicBezTo>
                        <a:pt x="610922" y="90569"/>
                        <a:pt x="613833" y="87791"/>
                        <a:pt x="617230" y="87791"/>
                      </a:cubicBezTo>
                      <a:close/>
                      <a:moveTo>
                        <a:pt x="597820" y="87791"/>
                      </a:moveTo>
                      <a:cubicBezTo>
                        <a:pt x="601217" y="87791"/>
                        <a:pt x="604129" y="90569"/>
                        <a:pt x="604129" y="94459"/>
                      </a:cubicBezTo>
                      <a:cubicBezTo>
                        <a:pt x="604129" y="98348"/>
                        <a:pt x="601217" y="101682"/>
                        <a:pt x="597820" y="101682"/>
                      </a:cubicBezTo>
                      <a:cubicBezTo>
                        <a:pt x="594424" y="101682"/>
                        <a:pt x="591998" y="98348"/>
                        <a:pt x="591998" y="94459"/>
                      </a:cubicBezTo>
                      <a:cubicBezTo>
                        <a:pt x="591998" y="90569"/>
                        <a:pt x="594424" y="87791"/>
                        <a:pt x="597820" y="87791"/>
                      </a:cubicBezTo>
                      <a:close/>
                      <a:moveTo>
                        <a:pt x="578896" y="87791"/>
                      </a:moveTo>
                      <a:cubicBezTo>
                        <a:pt x="582293" y="87791"/>
                        <a:pt x="585204" y="90569"/>
                        <a:pt x="585204" y="94459"/>
                      </a:cubicBezTo>
                      <a:cubicBezTo>
                        <a:pt x="585204" y="98348"/>
                        <a:pt x="582293" y="101682"/>
                        <a:pt x="578896" y="101682"/>
                      </a:cubicBezTo>
                      <a:cubicBezTo>
                        <a:pt x="575499" y="101682"/>
                        <a:pt x="572588" y="98348"/>
                        <a:pt x="572588" y="94459"/>
                      </a:cubicBezTo>
                      <a:cubicBezTo>
                        <a:pt x="572588" y="90569"/>
                        <a:pt x="575499" y="87791"/>
                        <a:pt x="578896" y="87791"/>
                      </a:cubicBezTo>
                      <a:close/>
                      <a:moveTo>
                        <a:pt x="559486" y="87791"/>
                      </a:moveTo>
                      <a:cubicBezTo>
                        <a:pt x="563368" y="87791"/>
                        <a:pt x="565794" y="90569"/>
                        <a:pt x="565794" y="94459"/>
                      </a:cubicBezTo>
                      <a:cubicBezTo>
                        <a:pt x="565794" y="98348"/>
                        <a:pt x="563368" y="101682"/>
                        <a:pt x="559486" y="101682"/>
                      </a:cubicBezTo>
                      <a:cubicBezTo>
                        <a:pt x="556089" y="101682"/>
                        <a:pt x="553663" y="98348"/>
                        <a:pt x="553663" y="94459"/>
                      </a:cubicBezTo>
                      <a:cubicBezTo>
                        <a:pt x="553663" y="90569"/>
                        <a:pt x="556089" y="87791"/>
                        <a:pt x="559486" y="87791"/>
                      </a:cubicBezTo>
                      <a:close/>
                      <a:moveTo>
                        <a:pt x="540562" y="87791"/>
                      </a:moveTo>
                      <a:cubicBezTo>
                        <a:pt x="543958" y="87791"/>
                        <a:pt x="546870" y="90569"/>
                        <a:pt x="546870" y="94459"/>
                      </a:cubicBezTo>
                      <a:cubicBezTo>
                        <a:pt x="546870" y="98348"/>
                        <a:pt x="543958" y="101682"/>
                        <a:pt x="540562" y="101682"/>
                      </a:cubicBezTo>
                      <a:cubicBezTo>
                        <a:pt x="537165" y="101682"/>
                        <a:pt x="534254" y="98348"/>
                        <a:pt x="534254" y="94459"/>
                      </a:cubicBezTo>
                      <a:cubicBezTo>
                        <a:pt x="534254" y="90569"/>
                        <a:pt x="537165" y="87791"/>
                        <a:pt x="540562" y="87791"/>
                      </a:cubicBezTo>
                      <a:close/>
                      <a:moveTo>
                        <a:pt x="426044" y="87791"/>
                      </a:moveTo>
                      <a:cubicBezTo>
                        <a:pt x="429441" y="87791"/>
                        <a:pt x="431867" y="90569"/>
                        <a:pt x="431867" y="94459"/>
                      </a:cubicBezTo>
                      <a:cubicBezTo>
                        <a:pt x="431867" y="98348"/>
                        <a:pt x="429441" y="101682"/>
                        <a:pt x="426044" y="101682"/>
                      </a:cubicBezTo>
                      <a:cubicBezTo>
                        <a:pt x="422647" y="101682"/>
                        <a:pt x="419736" y="98348"/>
                        <a:pt x="419736" y="94459"/>
                      </a:cubicBezTo>
                      <a:cubicBezTo>
                        <a:pt x="419736" y="90569"/>
                        <a:pt x="422647" y="87791"/>
                        <a:pt x="426044" y="87791"/>
                      </a:cubicBezTo>
                      <a:close/>
                      <a:moveTo>
                        <a:pt x="406634" y="87791"/>
                      </a:moveTo>
                      <a:cubicBezTo>
                        <a:pt x="410031" y="87791"/>
                        <a:pt x="412943" y="90569"/>
                        <a:pt x="412943" y="94459"/>
                      </a:cubicBezTo>
                      <a:cubicBezTo>
                        <a:pt x="412943" y="98348"/>
                        <a:pt x="410031" y="101682"/>
                        <a:pt x="406634" y="101682"/>
                      </a:cubicBezTo>
                      <a:cubicBezTo>
                        <a:pt x="403238" y="101682"/>
                        <a:pt x="400326" y="98348"/>
                        <a:pt x="400326" y="94459"/>
                      </a:cubicBezTo>
                      <a:cubicBezTo>
                        <a:pt x="400326" y="90569"/>
                        <a:pt x="403238" y="87791"/>
                        <a:pt x="406634" y="87791"/>
                      </a:cubicBezTo>
                      <a:close/>
                      <a:moveTo>
                        <a:pt x="387710" y="87791"/>
                      </a:moveTo>
                      <a:cubicBezTo>
                        <a:pt x="391107" y="87791"/>
                        <a:pt x="393533" y="90569"/>
                        <a:pt x="393533" y="94459"/>
                      </a:cubicBezTo>
                      <a:cubicBezTo>
                        <a:pt x="393533" y="98348"/>
                        <a:pt x="391107" y="101682"/>
                        <a:pt x="387710" y="101682"/>
                      </a:cubicBezTo>
                      <a:cubicBezTo>
                        <a:pt x="384313" y="101682"/>
                        <a:pt x="381402" y="98348"/>
                        <a:pt x="381402" y="94459"/>
                      </a:cubicBezTo>
                      <a:cubicBezTo>
                        <a:pt x="381402" y="90569"/>
                        <a:pt x="384313" y="87791"/>
                        <a:pt x="387710" y="87791"/>
                      </a:cubicBezTo>
                      <a:close/>
                      <a:moveTo>
                        <a:pt x="349376" y="87791"/>
                      </a:moveTo>
                      <a:cubicBezTo>
                        <a:pt x="352772" y="87791"/>
                        <a:pt x="355684" y="90569"/>
                        <a:pt x="355684" y="94459"/>
                      </a:cubicBezTo>
                      <a:cubicBezTo>
                        <a:pt x="355684" y="98348"/>
                        <a:pt x="352772" y="101682"/>
                        <a:pt x="349376" y="101682"/>
                      </a:cubicBezTo>
                      <a:cubicBezTo>
                        <a:pt x="345979" y="101682"/>
                        <a:pt x="343068" y="98348"/>
                        <a:pt x="343068" y="94459"/>
                      </a:cubicBezTo>
                      <a:cubicBezTo>
                        <a:pt x="343068" y="90569"/>
                        <a:pt x="345979" y="87791"/>
                        <a:pt x="349376" y="87791"/>
                      </a:cubicBezTo>
                      <a:close/>
                      <a:moveTo>
                        <a:pt x="329966" y="87791"/>
                      </a:moveTo>
                      <a:cubicBezTo>
                        <a:pt x="333363" y="87791"/>
                        <a:pt x="336274" y="90569"/>
                        <a:pt x="336274" y="94459"/>
                      </a:cubicBezTo>
                      <a:cubicBezTo>
                        <a:pt x="336274" y="98348"/>
                        <a:pt x="333363" y="101682"/>
                        <a:pt x="329966" y="101682"/>
                      </a:cubicBezTo>
                      <a:cubicBezTo>
                        <a:pt x="326569" y="101682"/>
                        <a:pt x="324143" y="98348"/>
                        <a:pt x="324143" y="94459"/>
                      </a:cubicBezTo>
                      <a:cubicBezTo>
                        <a:pt x="324143" y="90569"/>
                        <a:pt x="326569" y="87791"/>
                        <a:pt x="329966" y="87791"/>
                      </a:cubicBezTo>
                      <a:close/>
                      <a:moveTo>
                        <a:pt x="311041" y="87791"/>
                      </a:moveTo>
                      <a:cubicBezTo>
                        <a:pt x="314438" y="87791"/>
                        <a:pt x="317350" y="90569"/>
                        <a:pt x="317350" y="94459"/>
                      </a:cubicBezTo>
                      <a:cubicBezTo>
                        <a:pt x="317350" y="98348"/>
                        <a:pt x="314438" y="101682"/>
                        <a:pt x="311041" y="101682"/>
                      </a:cubicBezTo>
                      <a:cubicBezTo>
                        <a:pt x="307645" y="101682"/>
                        <a:pt x="304733" y="98348"/>
                        <a:pt x="304733" y="94459"/>
                      </a:cubicBezTo>
                      <a:cubicBezTo>
                        <a:pt x="304733" y="90569"/>
                        <a:pt x="307645" y="87791"/>
                        <a:pt x="311041" y="87791"/>
                      </a:cubicBezTo>
                      <a:close/>
                      <a:moveTo>
                        <a:pt x="292117" y="87791"/>
                      </a:moveTo>
                      <a:cubicBezTo>
                        <a:pt x="295514" y="87791"/>
                        <a:pt x="297940" y="90569"/>
                        <a:pt x="297940" y="94459"/>
                      </a:cubicBezTo>
                      <a:cubicBezTo>
                        <a:pt x="297940" y="98348"/>
                        <a:pt x="295514" y="101682"/>
                        <a:pt x="292117" y="101682"/>
                      </a:cubicBezTo>
                      <a:cubicBezTo>
                        <a:pt x="288720" y="101682"/>
                        <a:pt x="285809" y="98348"/>
                        <a:pt x="285809" y="94459"/>
                      </a:cubicBezTo>
                      <a:cubicBezTo>
                        <a:pt x="285809" y="90569"/>
                        <a:pt x="288720" y="87791"/>
                        <a:pt x="292117" y="87791"/>
                      </a:cubicBezTo>
                      <a:close/>
                      <a:moveTo>
                        <a:pt x="253783" y="87791"/>
                      </a:moveTo>
                      <a:cubicBezTo>
                        <a:pt x="257179" y="87791"/>
                        <a:pt x="259606" y="90569"/>
                        <a:pt x="259606" y="94459"/>
                      </a:cubicBezTo>
                      <a:cubicBezTo>
                        <a:pt x="259606" y="98348"/>
                        <a:pt x="257179" y="101682"/>
                        <a:pt x="253783" y="101682"/>
                      </a:cubicBezTo>
                      <a:cubicBezTo>
                        <a:pt x="250386" y="101682"/>
                        <a:pt x="247475" y="98348"/>
                        <a:pt x="247475" y="94459"/>
                      </a:cubicBezTo>
                      <a:cubicBezTo>
                        <a:pt x="247475" y="90569"/>
                        <a:pt x="250386" y="87791"/>
                        <a:pt x="253783" y="87791"/>
                      </a:cubicBezTo>
                      <a:close/>
                      <a:moveTo>
                        <a:pt x="904009" y="65565"/>
                      </a:moveTo>
                      <a:cubicBezTo>
                        <a:pt x="907406" y="65565"/>
                        <a:pt x="910317" y="68899"/>
                        <a:pt x="910317" y="72789"/>
                      </a:cubicBezTo>
                      <a:cubicBezTo>
                        <a:pt x="910317" y="76678"/>
                        <a:pt x="907406" y="80012"/>
                        <a:pt x="904009" y="80012"/>
                      </a:cubicBezTo>
                      <a:cubicBezTo>
                        <a:pt x="900613" y="80012"/>
                        <a:pt x="897701" y="76678"/>
                        <a:pt x="897701" y="72789"/>
                      </a:cubicBezTo>
                      <a:cubicBezTo>
                        <a:pt x="897701" y="68899"/>
                        <a:pt x="900613" y="65565"/>
                        <a:pt x="904009" y="65565"/>
                      </a:cubicBezTo>
                      <a:close/>
                      <a:moveTo>
                        <a:pt x="731748" y="65565"/>
                      </a:moveTo>
                      <a:cubicBezTo>
                        <a:pt x="735144" y="65565"/>
                        <a:pt x="738056" y="68899"/>
                        <a:pt x="738056" y="72789"/>
                      </a:cubicBezTo>
                      <a:cubicBezTo>
                        <a:pt x="738056" y="76678"/>
                        <a:pt x="735144" y="80012"/>
                        <a:pt x="731748" y="80012"/>
                      </a:cubicBezTo>
                      <a:cubicBezTo>
                        <a:pt x="728351" y="80012"/>
                        <a:pt x="725925" y="76678"/>
                        <a:pt x="725925" y="72789"/>
                      </a:cubicBezTo>
                      <a:cubicBezTo>
                        <a:pt x="725925" y="68899"/>
                        <a:pt x="728351" y="65565"/>
                        <a:pt x="731748" y="65565"/>
                      </a:cubicBezTo>
                      <a:close/>
                      <a:moveTo>
                        <a:pt x="712823" y="65565"/>
                      </a:moveTo>
                      <a:cubicBezTo>
                        <a:pt x="716220" y="65565"/>
                        <a:pt x="719131" y="68899"/>
                        <a:pt x="719131" y="72789"/>
                      </a:cubicBezTo>
                      <a:cubicBezTo>
                        <a:pt x="719131" y="76678"/>
                        <a:pt x="716220" y="80012"/>
                        <a:pt x="712823" y="80012"/>
                      </a:cubicBezTo>
                      <a:cubicBezTo>
                        <a:pt x="709427" y="80012"/>
                        <a:pt x="706515" y="76678"/>
                        <a:pt x="706515" y="72789"/>
                      </a:cubicBezTo>
                      <a:cubicBezTo>
                        <a:pt x="706515" y="68899"/>
                        <a:pt x="709427" y="65565"/>
                        <a:pt x="712823" y="65565"/>
                      </a:cubicBezTo>
                      <a:close/>
                      <a:moveTo>
                        <a:pt x="693413" y="65565"/>
                      </a:moveTo>
                      <a:cubicBezTo>
                        <a:pt x="697295" y="65565"/>
                        <a:pt x="699722" y="68899"/>
                        <a:pt x="699722" y="72789"/>
                      </a:cubicBezTo>
                      <a:cubicBezTo>
                        <a:pt x="699722" y="76678"/>
                        <a:pt x="697295" y="80012"/>
                        <a:pt x="693413" y="80012"/>
                      </a:cubicBezTo>
                      <a:cubicBezTo>
                        <a:pt x="690017" y="80012"/>
                        <a:pt x="687591" y="76678"/>
                        <a:pt x="687591" y="72789"/>
                      </a:cubicBezTo>
                      <a:cubicBezTo>
                        <a:pt x="687591" y="68899"/>
                        <a:pt x="690017" y="65565"/>
                        <a:pt x="693413" y="65565"/>
                      </a:cubicBezTo>
                      <a:close/>
                      <a:moveTo>
                        <a:pt x="674489" y="65565"/>
                      </a:moveTo>
                      <a:cubicBezTo>
                        <a:pt x="677886" y="65565"/>
                        <a:pt x="680797" y="68899"/>
                        <a:pt x="680797" y="72789"/>
                      </a:cubicBezTo>
                      <a:cubicBezTo>
                        <a:pt x="680797" y="76678"/>
                        <a:pt x="677886" y="80012"/>
                        <a:pt x="674489" y="80012"/>
                      </a:cubicBezTo>
                      <a:cubicBezTo>
                        <a:pt x="671092" y="80012"/>
                        <a:pt x="668181" y="76678"/>
                        <a:pt x="668181" y="72789"/>
                      </a:cubicBezTo>
                      <a:cubicBezTo>
                        <a:pt x="668181" y="68899"/>
                        <a:pt x="671092" y="65565"/>
                        <a:pt x="674489" y="65565"/>
                      </a:cubicBezTo>
                      <a:close/>
                      <a:moveTo>
                        <a:pt x="655564" y="65565"/>
                      </a:moveTo>
                      <a:cubicBezTo>
                        <a:pt x="658961" y="65565"/>
                        <a:pt x="661387" y="68899"/>
                        <a:pt x="661387" y="72789"/>
                      </a:cubicBezTo>
                      <a:cubicBezTo>
                        <a:pt x="661387" y="76678"/>
                        <a:pt x="658961" y="80012"/>
                        <a:pt x="655564" y="80012"/>
                      </a:cubicBezTo>
                      <a:cubicBezTo>
                        <a:pt x="652168" y="80012"/>
                        <a:pt x="649256" y="76678"/>
                        <a:pt x="649256" y="72789"/>
                      </a:cubicBezTo>
                      <a:cubicBezTo>
                        <a:pt x="649256" y="68899"/>
                        <a:pt x="652168" y="65565"/>
                        <a:pt x="655564" y="65565"/>
                      </a:cubicBezTo>
                      <a:close/>
                      <a:moveTo>
                        <a:pt x="636155" y="65565"/>
                      </a:moveTo>
                      <a:cubicBezTo>
                        <a:pt x="639551" y="65565"/>
                        <a:pt x="642463" y="68899"/>
                        <a:pt x="642463" y="72789"/>
                      </a:cubicBezTo>
                      <a:cubicBezTo>
                        <a:pt x="642463" y="76678"/>
                        <a:pt x="639551" y="80012"/>
                        <a:pt x="636155" y="80012"/>
                      </a:cubicBezTo>
                      <a:cubicBezTo>
                        <a:pt x="632758" y="80012"/>
                        <a:pt x="629847" y="76678"/>
                        <a:pt x="629847" y="72789"/>
                      </a:cubicBezTo>
                      <a:cubicBezTo>
                        <a:pt x="629847" y="68899"/>
                        <a:pt x="632758" y="65565"/>
                        <a:pt x="636155" y="65565"/>
                      </a:cubicBezTo>
                      <a:close/>
                      <a:moveTo>
                        <a:pt x="617230" y="65565"/>
                      </a:moveTo>
                      <a:cubicBezTo>
                        <a:pt x="620627" y="65565"/>
                        <a:pt x="623538" y="68899"/>
                        <a:pt x="623538" y="72789"/>
                      </a:cubicBezTo>
                      <a:cubicBezTo>
                        <a:pt x="623538" y="76678"/>
                        <a:pt x="620627" y="80012"/>
                        <a:pt x="617230" y="80012"/>
                      </a:cubicBezTo>
                      <a:cubicBezTo>
                        <a:pt x="613833" y="80012"/>
                        <a:pt x="610922" y="76678"/>
                        <a:pt x="610922" y="72789"/>
                      </a:cubicBezTo>
                      <a:cubicBezTo>
                        <a:pt x="610922" y="68899"/>
                        <a:pt x="613833" y="65565"/>
                        <a:pt x="617230" y="65565"/>
                      </a:cubicBezTo>
                      <a:close/>
                      <a:moveTo>
                        <a:pt x="597820" y="65565"/>
                      </a:moveTo>
                      <a:cubicBezTo>
                        <a:pt x="601217" y="65565"/>
                        <a:pt x="604129" y="68899"/>
                        <a:pt x="604129" y="72789"/>
                      </a:cubicBezTo>
                      <a:cubicBezTo>
                        <a:pt x="604129" y="76678"/>
                        <a:pt x="601217" y="80012"/>
                        <a:pt x="597820" y="80012"/>
                      </a:cubicBezTo>
                      <a:cubicBezTo>
                        <a:pt x="594424" y="80012"/>
                        <a:pt x="591998" y="76678"/>
                        <a:pt x="591998" y="72789"/>
                      </a:cubicBezTo>
                      <a:cubicBezTo>
                        <a:pt x="591998" y="68899"/>
                        <a:pt x="594424" y="65565"/>
                        <a:pt x="597820" y="65565"/>
                      </a:cubicBezTo>
                      <a:close/>
                      <a:moveTo>
                        <a:pt x="578896" y="65565"/>
                      </a:moveTo>
                      <a:cubicBezTo>
                        <a:pt x="582293" y="65565"/>
                        <a:pt x="585204" y="68899"/>
                        <a:pt x="585204" y="72789"/>
                      </a:cubicBezTo>
                      <a:cubicBezTo>
                        <a:pt x="585204" y="76678"/>
                        <a:pt x="582293" y="80012"/>
                        <a:pt x="578896" y="80012"/>
                      </a:cubicBezTo>
                      <a:cubicBezTo>
                        <a:pt x="575499" y="80012"/>
                        <a:pt x="572588" y="76678"/>
                        <a:pt x="572588" y="72789"/>
                      </a:cubicBezTo>
                      <a:cubicBezTo>
                        <a:pt x="572588" y="68899"/>
                        <a:pt x="575499" y="65565"/>
                        <a:pt x="578896" y="65565"/>
                      </a:cubicBezTo>
                      <a:close/>
                      <a:moveTo>
                        <a:pt x="559486" y="65565"/>
                      </a:moveTo>
                      <a:cubicBezTo>
                        <a:pt x="563368" y="65565"/>
                        <a:pt x="565794" y="68899"/>
                        <a:pt x="565794" y="72789"/>
                      </a:cubicBezTo>
                      <a:cubicBezTo>
                        <a:pt x="565794" y="76678"/>
                        <a:pt x="563368" y="80012"/>
                        <a:pt x="559486" y="80012"/>
                      </a:cubicBezTo>
                      <a:cubicBezTo>
                        <a:pt x="556089" y="80012"/>
                        <a:pt x="553663" y="76678"/>
                        <a:pt x="553663" y="72789"/>
                      </a:cubicBezTo>
                      <a:cubicBezTo>
                        <a:pt x="553663" y="68899"/>
                        <a:pt x="556089" y="65565"/>
                        <a:pt x="559486" y="65565"/>
                      </a:cubicBezTo>
                      <a:close/>
                      <a:moveTo>
                        <a:pt x="540562" y="65565"/>
                      </a:moveTo>
                      <a:cubicBezTo>
                        <a:pt x="543958" y="65565"/>
                        <a:pt x="546870" y="68899"/>
                        <a:pt x="546870" y="72789"/>
                      </a:cubicBezTo>
                      <a:cubicBezTo>
                        <a:pt x="546870" y="76678"/>
                        <a:pt x="543958" y="80012"/>
                        <a:pt x="540562" y="80012"/>
                      </a:cubicBezTo>
                      <a:cubicBezTo>
                        <a:pt x="537165" y="80012"/>
                        <a:pt x="534254" y="76678"/>
                        <a:pt x="534254" y="72789"/>
                      </a:cubicBezTo>
                      <a:cubicBezTo>
                        <a:pt x="534254" y="68899"/>
                        <a:pt x="537165" y="65565"/>
                        <a:pt x="540562" y="65565"/>
                      </a:cubicBezTo>
                      <a:close/>
                      <a:moveTo>
                        <a:pt x="521637" y="65565"/>
                      </a:moveTo>
                      <a:cubicBezTo>
                        <a:pt x="525034" y="65565"/>
                        <a:pt x="527460" y="68899"/>
                        <a:pt x="527460" y="72789"/>
                      </a:cubicBezTo>
                      <a:cubicBezTo>
                        <a:pt x="527460" y="76678"/>
                        <a:pt x="525034" y="80012"/>
                        <a:pt x="521637" y="80012"/>
                      </a:cubicBezTo>
                      <a:cubicBezTo>
                        <a:pt x="518241" y="80012"/>
                        <a:pt x="515329" y="76678"/>
                        <a:pt x="515329" y="72789"/>
                      </a:cubicBezTo>
                      <a:cubicBezTo>
                        <a:pt x="515329" y="68899"/>
                        <a:pt x="518241" y="65565"/>
                        <a:pt x="521637" y="65565"/>
                      </a:cubicBezTo>
                      <a:close/>
                      <a:moveTo>
                        <a:pt x="502227" y="65565"/>
                      </a:moveTo>
                      <a:cubicBezTo>
                        <a:pt x="505624" y="65565"/>
                        <a:pt x="508536" y="68899"/>
                        <a:pt x="508536" y="72789"/>
                      </a:cubicBezTo>
                      <a:cubicBezTo>
                        <a:pt x="508536" y="76678"/>
                        <a:pt x="505624" y="80012"/>
                        <a:pt x="502227" y="80012"/>
                      </a:cubicBezTo>
                      <a:cubicBezTo>
                        <a:pt x="498831" y="80012"/>
                        <a:pt x="495919" y="76678"/>
                        <a:pt x="495919" y="72789"/>
                      </a:cubicBezTo>
                      <a:cubicBezTo>
                        <a:pt x="495919" y="68899"/>
                        <a:pt x="498831" y="65565"/>
                        <a:pt x="502227" y="65565"/>
                      </a:cubicBezTo>
                      <a:close/>
                      <a:moveTo>
                        <a:pt x="483303" y="65565"/>
                      </a:moveTo>
                      <a:cubicBezTo>
                        <a:pt x="486700" y="65565"/>
                        <a:pt x="489611" y="68899"/>
                        <a:pt x="489611" y="72789"/>
                      </a:cubicBezTo>
                      <a:cubicBezTo>
                        <a:pt x="489611" y="76678"/>
                        <a:pt x="486700" y="80012"/>
                        <a:pt x="483303" y="80012"/>
                      </a:cubicBezTo>
                      <a:cubicBezTo>
                        <a:pt x="479906" y="80012"/>
                        <a:pt x="476995" y="76678"/>
                        <a:pt x="476995" y="72789"/>
                      </a:cubicBezTo>
                      <a:cubicBezTo>
                        <a:pt x="476995" y="68899"/>
                        <a:pt x="479906" y="65565"/>
                        <a:pt x="483303" y="65565"/>
                      </a:cubicBezTo>
                      <a:close/>
                      <a:moveTo>
                        <a:pt x="426044" y="65565"/>
                      </a:moveTo>
                      <a:cubicBezTo>
                        <a:pt x="429441" y="65565"/>
                        <a:pt x="431867" y="68899"/>
                        <a:pt x="431867" y="72789"/>
                      </a:cubicBezTo>
                      <a:cubicBezTo>
                        <a:pt x="431867" y="76678"/>
                        <a:pt x="429441" y="80012"/>
                        <a:pt x="426044" y="80012"/>
                      </a:cubicBezTo>
                      <a:cubicBezTo>
                        <a:pt x="422162" y="80012"/>
                        <a:pt x="419736" y="76678"/>
                        <a:pt x="419736" y="72789"/>
                      </a:cubicBezTo>
                      <a:cubicBezTo>
                        <a:pt x="419736" y="68899"/>
                        <a:pt x="422162" y="65565"/>
                        <a:pt x="426044" y="65565"/>
                      </a:cubicBezTo>
                      <a:close/>
                      <a:moveTo>
                        <a:pt x="406634" y="65565"/>
                      </a:moveTo>
                      <a:cubicBezTo>
                        <a:pt x="410031" y="65565"/>
                        <a:pt x="412943" y="68899"/>
                        <a:pt x="412943" y="72789"/>
                      </a:cubicBezTo>
                      <a:cubicBezTo>
                        <a:pt x="412943" y="76678"/>
                        <a:pt x="410031" y="80012"/>
                        <a:pt x="406634" y="80012"/>
                      </a:cubicBezTo>
                      <a:cubicBezTo>
                        <a:pt x="403238" y="80012"/>
                        <a:pt x="400326" y="76678"/>
                        <a:pt x="400326" y="72789"/>
                      </a:cubicBezTo>
                      <a:cubicBezTo>
                        <a:pt x="400326" y="68899"/>
                        <a:pt x="403238" y="65565"/>
                        <a:pt x="406634" y="65565"/>
                      </a:cubicBezTo>
                      <a:close/>
                      <a:moveTo>
                        <a:pt x="387710" y="65565"/>
                      </a:moveTo>
                      <a:cubicBezTo>
                        <a:pt x="391107" y="65565"/>
                        <a:pt x="393533" y="68899"/>
                        <a:pt x="393533" y="72789"/>
                      </a:cubicBezTo>
                      <a:cubicBezTo>
                        <a:pt x="393533" y="76678"/>
                        <a:pt x="391107" y="80012"/>
                        <a:pt x="387710" y="80012"/>
                      </a:cubicBezTo>
                      <a:cubicBezTo>
                        <a:pt x="384313" y="80012"/>
                        <a:pt x="381402" y="76678"/>
                        <a:pt x="381402" y="72789"/>
                      </a:cubicBezTo>
                      <a:cubicBezTo>
                        <a:pt x="381402" y="68899"/>
                        <a:pt x="384313" y="65565"/>
                        <a:pt x="387710" y="65565"/>
                      </a:cubicBezTo>
                      <a:close/>
                      <a:moveTo>
                        <a:pt x="349376" y="65565"/>
                      </a:moveTo>
                      <a:cubicBezTo>
                        <a:pt x="352772" y="65565"/>
                        <a:pt x="355684" y="68899"/>
                        <a:pt x="355684" y="72789"/>
                      </a:cubicBezTo>
                      <a:cubicBezTo>
                        <a:pt x="355684" y="76678"/>
                        <a:pt x="352772" y="80012"/>
                        <a:pt x="349376" y="80012"/>
                      </a:cubicBezTo>
                      <a:cubicBezTo>
                        <a:pt x="345979" y="80012"/>
                        <a:pt x="343068" y="76678"/>
                        <a:pt x="343068" y="72789"/>
                      </a:cubicBezTo>
                      <a:cubicBezTo>
                        <a:pt x="343068" y="68899"/>
                        <a:pt x="345979" y="65565"/>
                        <a:pt x="349376" y="65565"/>
                      </a:cubicBezTo>
                      <a:close/>
                      <a:moveTo>
                        <a:pt x="234373" y="65565"/>
                      </a:moveTo>
                      <a:cubicBezTo>
                        <a:pt x="237770" y="65565"/>
                        <a:pt x="240681" y="68899"/>
                        <a:pt x="240681" y="72789"/>
                      </a:cubicBezTo>
                      <a:cubicBezTo>
                        <a:pt x="240681" y="76678"/>
                        <a:pt x="237770" y="80012"/>
                        <a:pt x="234373" y="80012"/>
                      </a:cubicBezTo>
                      <a:cubicBezTo>
                        <a:pt x="230976" y="80012"/>
                        <a:pt x="228550" y="76678"/>
                        <a:pt x="228550" y="72789"/>
                      </a:cubicBezTo>
                      <a:cubicBezTo>
                        <a:pt x="228550" y="68899"/>
                        <a:pt x="230976" y="65565"/>
                        <a:pt x="234373" y="65565"/>
                      </a:cubicBezTo>
                      <a:close/>
                      <a:moveTo>
                        <a:pt x="311041" y="45007"/>
                      </a:moveTo>
                      <a:cubicBezTo>
                        <a:pt x="313953" y="45007"/>
                        <a:pt x="316379" y="47785"/>
                        <a:pt x="316379" y="51119"/>
                      </a:cubicBezTo>
                      <a:cubicBezTo>
                        <a:pt x="316379" y="53897"/>
                        <a:pt x="313953" y="56675"/>
                        <a:pt x="311041" y="56675"/>
                      </a:cubicBezTo>
                      <a:cubicBezTo>
                        <a:pt x="308130" y="56675"/>
                        <a:pt x="305704" y="53897"/>
                        <a:pt x="305704" y="51119"/>
                      </a:cubicBezTo>
                      <a:cubicBezTo>
                        <a:pt x="305704" y="47785"/>
                        <a:pt x="308130" y="45007"/>
                        <a:pt x="311041" y="45007"/>
                      </a:cubicBezTo>
                      <a:close/>
                      <a:moveTo>
                        <a:pt x="923419" y="43896"/>
                      </a:moveTo>
                      <a:cubicBezTo>
                        <a:pt x="926816" y="43896"/>
                        <a:pt x="929242" y="46674"/>
                        <a:pt x="929242" y="51119"/>
                      </a:cubicBezTo>
                      <a:cubicBezTo>
                        <a:pt x="929242" y="55008"/>
                        <a:pt x="926816" y="57786"/>
                        <a:pt x="923419" y="57786"/>
                      </a:cubicBezTo>
                      <a:cubicBezTo>
                        <a:pt x="920022" y="57786"/>
                        <a:pt x="917111" y="55008"/>
                        <a:pt x="917111" y="51119"/>
                      </a:cubicBezTo>
                      <a:cubicBezTo>
                        <a:pt x="917111" y="46674"/>
                        <a:pt x="920022" y="43896"/>
                        <a:pt x="923419" y="43896"/>
                      </a:cubicBezTo>
                      <a:close/>
                      <a:moveTo>
                        <a:pt x="904009" y="43896"/>
                      </a:moveTo>
                      <a:cubicBezTo>
                        <a:pt x="907406" y="43896"/>
                        <a:pt x="910317" y="46674"/>
                        <a:pt x="910317" y="51119"/>
                      </a:cubicBezTo>
                      <a:cubicBezTo>
                        <a:pt x="910317" y="55008"/>
                        <a:pt x="907406" y="57786"/>
                        <a:pt x="904009" y="57786"/>
                      </a:cubicBezTo>
                      <a:cubicBezTo>
                        <a:pt x="900613" y="57786"/>
                        <a:pt x="897701" y="55008"/>
                        <a:pt x="897701" y="51119"/>
                      </a:cubicBezTo>
                      <a:cubicBezTo>
                        <a:pt x="897701" y="46674"/>
                        <a:pt x="900613" y="43896"/>
                        <a:pt x="904009" y="43896"/>
                      </a:cubicBezTo>
                      <a:close/>
                      <a:moveTo>
                        <a:pt x="885085" y="43896"/>
                      </a:moveTo>
                      <a:cubicBezTo>
                        <a:pt x="888481" y="43896"/>
                        <a:pt x="890908" y="46674"/>
                        <a:pt x="890908" y="51119"/>
                      </a:cubicBezTo>
                      <a:cubicBezTo>
                        <a:pt x="890908" y="55008"/>
                        <a:pt x="888481" y="57786"/>
                        <a:pt x="885085" y="57786"/>
                      </a:cubicBezTo>
                      <a:cubicBezTo>
                        <a:pt x="881688" y="57786"/>
                        <a:pt x="878777" y="55008"/>
                        <a:pt x="878777" y="51119"/>
                      </a:cubicBezTo>
                      <a:cubicBezTo>
                        <a:pt x="878777" y="46674"/>
                        <a:pt x="881688" y="43896"/>
                        <a:pt x="885085" y="43896"/>
                      </a:cubicBezTo>
                      <a:close/>
                      <a:moveTo>
                        <a:pt x="712823" y="43896"/>
                      </a:moveTo>
                      <a:cubicBezTo>
                        <a:pt x="716220" y="43896"/>
                        <a:pt x="719131" y="46674"/>
                        <a:pt x="719131" y="51119"/>
                      </a:cubicBezTo>
                      <a:cubicBezTo>
                        <a:pt x="719131" y="55008"/>
                        <a:pt x="716220" y="57786"/>
                        <a:pt x="712823" y="57786"/>
                      </a:cubicBezTo>
                      <a:cubicBezTo>
                        <a:pt x="709427" y="57786"/>
                        <a:pt x="706515" y="55008"/>
                        <a:pt x="706515" y="51119"/>
                      </a:cubicBezTo>
                      <a:cubicBezTo>
                        <a:pt x="706515" y="46674"/>
                        <a:pt x="709427" y="43896"/>
                        <a:pt x="712823" y="43896"/>
                      </a:cubicBezTo>
                      <a:close/>
                      <a:moveTo>
                        <a:pt x="693413" y="43896"/>
                      </a:moveTo>
                      <a:cubicBezTo>
                        <a:pt x="697295" y="43896"/>
                        <a:pt x="699722" y="46674"/>
                        <a:pt x="699722" y="51119"/>
                      </a:cubicBezTo>
                      <a:cubicBezTo>
                        <a:pt x="699722" y="55008"/>
                        <a:pt x="697295" y="57786"/>
                        <a:pt x="693413" y="57786"/>
                      </a:cubicBezTo>
                      <a:cubicBezTo>
                        <a:pt x="690017" y="57786"/>
                        <a:pt x="687591" y="55008"/>
                        <a:pt x="687591" y="51119"/>
                      </a:cubicBezTo>
                      <a:cubicBezTo>
                        <a:pt x="687591" y="46674"/>
                        <a:pt x="690017" y="43896"/>
                        <a:pt x="693413" y="43896"/>
                      </a:cubicBezTo>
                      <a:close/>
                      <a:moveTo>
                        <a:pt x="674489" y="43896"/>
                      </a:moveTo>
                      <a:cubicBezTo>
                        <a:pt x="677886" y="43896"/>
                        <a:pt x="680797" y="46674"/>
                        <a:pt x="680797" y="51119"/>
                      </a:cubicBezTo>
                      <a:cubicBezTo>
                        <a:pt x="680797" y="55008"/>
                        <a:pt x="677886" y="57786"/>
                        <a:pt x="674489" y="57786"/>
                      </a:cubicBezTo>
                      <a:cubicBezTo>
                        <a:pt x="671092" y="57786"/>
                        <a:pt x="668181" y="55008"/>
                        <a:pt x="668181" y="51119"/>
                      </a:cubicBezTo>
                      <a:cubicBezTo>
                        <a:pt x="668181" y="46674"/>
                        <a:pt x="671092" y="43896"/>
                        <a:pt x="674489" y="43896"/>
                      </a:cubicBezTo>
                      <a:close/>
                      <a:moveTo>
                        <a:pt x="655564" y="43896"/>
                      </a:moveTo>
                      <a:cubicBezTo>
                        <a:pt x="658961" y="43896"/>
                        <a:pt x="661387" y="46674"/>
                        <a:pt x="661387" y="51119"/>
                      </a:cubicBezTo>
                      <a:cubicBezTo>
                        <a:pt x="661387" y="55008"/>
                        <a:pt x="658961" y="57786"/>
                        <a:pt x="655564" y="57786"/>
                      </a:cubicBezTo>
                      <a:cubicBezTo>
                        <a:pt x="652168" y="57786"/>
                        <a:pt x="649256" y="55008"/>
                        <a:pt x="649256" y="51119"/>
                      </a:cubicBezTo>
                      <a:cubicBezTo>
                        <a:pt x="649256" y="46674"/>
                        <a:pt x="652168" y="43896"/>
                        <a:pt x="655564" y="43896"/>
                      </a:cubicBezTo>
                      <a:close/>
                      <a:moveTo>
                        <a:pt x="636155" y="43896"/>
                      </a:moveTo>
                      <a:cubicBezTo>
                        <a:pt x="639551" y="43896"/>
                        <a:pt x="642463" y="46674"/>
                        <a:pt x="642463" y="51119"/>
                      </a:cubicBezTo>
                      <a:cubicBezTo>
                        <a:pt x="642463" y="55008"/>
                        <a:pt x="639551" y="57786"/>
                        <a:pt x="636155" y="57786"/>
                      </a:cubicBezTo>
                      <a:cubicBezTo>
                        <a:pt x="632758" y="57786"/>
                        <a:pt x="629847" y="55008"/>
                        <a:pt x="629847" y="51119"/>
                      </a:cubicBezTo>
                      <a:cubicBezTo>
                        <a:pt x="629847" y="46674"/>
                        <a:pt x="632758" y="43896"/>
                        <a:pt x="636155" y="43896"/>
                      </a:cubicBezTo>
                      <a:close/>
                      <a:moveTo>
                        <a:pt x="617230" y="43896"/>
                      </a:moveTo>
                      <a:cubicBezTo>
                        <a:pt x="620627" y="43896"/>
                        <a:pt x="623538" y="46674"/>
                        <a:pt x="623538" y="51119"/>
                      </a:cubicBezTo>
                      <a:cubicBezTo>
                        <a:pt x="623538" y="55008"/>
                        <a:pt x="620627" y="57786"/>
                        <a:pt x="617230" y="57786"/>
                      </a:cubicBezTo>
                      <a:cubicBezTo>
                        <a:pt x="613833" y="57786"/>
                        <a:pt x="610922" y="55008"/>
                        <a:pt x="610922" y="51119"/>
                      </a:cubicBezTo>
                      <a:cubicBezTo>
                        <a:pt x="610922" y="46674"/>
                        <a:pt x="613833" y="43896"/>
                        <a:pt x="617230" y="43896"/>
                      </a:cubicBezTo>
                      <a:close/>
                      <a:moveTo>
                        <a:pt x="597820" y="43896"/>
                      </a:moveTo>
                      <a:cubicBezTo>
                        <a:pt x="601217" y="43896"/>
                        <a:pt x="604129" y="46674"/>
                        <a:pt x="604129" y="51119"/>
                      </a:cubicBezTo>
                      <a:cubicBezTo>
                        <a:pt x="604129" y="55008"/>
                        <a:pt x="601217" y="57786"/>
                        <a:pt x="597820" y="57786"/>
                      </a:cubicBezTo>
                      <a:cubicBezTo>
                        <a:pt x="594424" y="57786"/>
                        <a:pt x="591998" y="55008"/>
                        <a:pt x="591998" y="51119"/>
                      </a:cubicBezTo>
                      <a:cubicBezTo>
                        <a:pt x="591998" y="46674"/>
                        <a:pt x="594424" y="43896"/>
                        <a:pt x="597820" y="43896"/>
                      </a:cubicBezTo>
                      <a:close/>
                      <a:moveTo>
                        <a:pt x="578896" y="43896"/>
                      </a:moveTo>
                      <a:cubicBezTo>
                        <a:pt x="582293" y="43896"/>
                        <a:pt x="585204" y="46674"/>
                        <a:pt x="585204" y="51119"/>
                      </a:cubicBezTo>
                      <a:cubicBezTo>
                        <a:pt x="585204" y="55008"/>
                        <a:pt x="582293" y="57786"/>
                        <a:pt x="578896" y="57786"/>
                      </a:cubicBezTo>
                      <a:cubicBezTo>
                        <a:pt x="575499" y="57786"/>
                        <a:pt x="572588" y="55008"/>
                        <a:pt x="572588" y="51119"/>
                      </a:cubicBezTo>
                      <a:cubicBezTo>
                        <a:pt x="572588" y="46674"/>
                        <a:pt x="575499" y="43896"/>
                        <a:pt x="578896" y="43896"/>
                      </a:cubicBezTo>
                      <a:close/>
                      <a:moveTo>
                        <a:pt x="559486" y="43896"/>
                      </a:moveTo>
                      <a:cubicBezTo>
                        <a:pt x="563368" y="43896"/>
                        <a:pt x="565794" y="46674"/>
                        <a:pt x="565794" y="51119"/>
                      </a:cubicBezTo>
                      <a:cubicBezTo>
                        <a:pt x="565794" y="55008"/>
                        <a:pt x="563368" y="57786"/>
                        <a:pt x="559486" y="57786"/>
                      </a:cubicBezTo>
                      <a:cubicBezTo>
                        <a:pt x="556089" y="57786"/>
                        <a:pt x="553663" y="55008"/>
                        <a:pt x="553663" y="51119"/>
                      </a:cubicBezTo>
                      <a:cubicBezTo>
                        <a:pt x="553663" y="46674"/>
                        <a:pt x="556089" y="43896"/>
                        <a:pt x="559486" y="43896"/>
                      </a:cubicBezTo>
                      <a:close/>
                      <a:moveTo>
                        <a:pt x="540562" y="43896"/>
                      </a:moveTo>
                      <a:cubicBezTo>
                        <a:pt x="543958" y="43896"/>
                        <a:pt x="546870" y="46674"/>
                        <a:pt x="546870" y="51119"/>
                      </a:cubicBezTo>
                      <a:cubicBezTo>
                        <a:pt x="546870" y="55008"/>
                        <a:pt x="543958" y="57786"/>
                        <a:pt x="540562" y="57786"/>
                      </a:cubicBezTo>
                      <a:cubicBezTo>
                        <a:pt x="537165" y="57786"/>
                        <a:pt x="534254" y="55008"/>
                        <a:pt x="534254" y="51119"/>
                      </a:cubicBezTo>
                      <a:cubicBezTo>
                        <a:pt x="534254" y="46674"/>
                        <a:pt x="537165" y="43896"/>
                        <a:pt x="540562" y="43896"/>
                      </a:cubicBezTo>
                      <a:close/>
                      <a:moveTo>
                        <a:pt x="521637" y="43896"/>
                      </a:moveTo>
                      <a:cubicBezTo>
                        <a:pt x="525034" y="43896"/>
                        <a:pt x="527460" y="46674"/>
                        <a:pt x="527460" y="51119"/>
                      </a:cubicBezTo>
                      <a:cubicBezTo>
                        <a:pt x="527460" y="55008"/>
                        <a:pt x="525034" y="57786"/>
                        <a:pt x="521637" y="57786"/>
                      </a:cubicBezTo>
                      <a:cubicBezTo>
                        <a:pt x="518241" y="57786"/>
                        <a:pt x="515329" y="55008"/>
                        <a:pt x="515329" y="51119"/>
                      </a:cubicBezTo>
                      <a:cubicBezTo>
                        <a:pt x="515329" y="46674"/>
                        <a:pt x="518241" y="43896"/>
                        <a:pt x="521637" y="43896"/>
                      </a:cubicBezTo>
                      <a:close/>
                      <a:moveTo>
                        <a:pt x="502227" y="43896"/>
                      </a:moveTo>
                      <a:cubicBezTo>
                        <a:pt x="505624" y="43896"/>
                        <a:pt x="508536" y="46674"/>
                        <a:pt x="508536" y="51119"/>
                      </a:cubicBezTo>
                      <a:cubicBezTo>
                        <a:pt x="508536" y="55008"/>
                        <a:pt x="505624" y="57786"/>
                        <a:pt x="502227" y="57786"/>
                      </a:cubicBezTo>
                      <a:cubicBezTo>
                        <a:pt x="498831" y="57786"/>
                        <a:pt x="495919" y="55008"/>
                        <a:pt x="495919" y="51119"/>
                      </a:cubicBezTo>
                      <a:cubicBezTo>
                        <a:pt x="495919" y="46674"/>
                        <a:pt x="498831" y="43896"/>
                        <a:pt x="502227" y="43896"/>
                      </a:cubicBezTo>
                      <a:close/>
                      <a:moveTo>
                        <a:pt x="483303" y="43896"/>
                      </a:moveTo>
                      <a:cubicBezTo>
                        <a:pt x="486700" y="43896"/>
                        <a:pt x="489611" y="46674"/>
                        <a:pt x="489611" y="51119"/>
                      </a:cubicBezTo>
                      <a:cubicBezTo>
                        <a:pt x="489611" y="55008"/>
                        <a:pt x="486700" y="57786"/>
                        <a:pt x="483303" y="57786"/>
                      </a:cubicBezTo>
                      <a:cubicBezTo>
                        <a:pt x="479906" y="57786"/>
                        <a:pt x="476995" y="55008"/>
                        <a:pt x="476995" y="51119"/>
                      </a:cubicBezTo>
                      <a:cubicBezTo>
                        <a:pt x="476995" y="46674"/>
                        <a:pt x="479906" y="43896"/>
                        <a:pt x="483303" y="43896"/>
                      </a:cubicBezTo>
                      <a:close/>
                      <a:moveTo>
                        <a:pt x="444969" y="43896"/>
                      </a:moveTo>
                      <a:cubicBezTo>
                        <a:pt x="448365" y="43896"/>
                        <a:pt x="451277" y="46674"/>
                        <a:pt x="451277" y="51119"/>
                      </a:cubicBezTo>
                      <a:cubicBezTo>
                        <a:pt x="451277" y="55008"/>
                        <a:pt x="448365" y="57786"/>
                        <a:pt x="444969" y="57786"/>
                      </a:cubicBezTo>
                      <a:cubicBezTo>
                        <a:pt x="441572" y="57786"/>
                        <a:pt x="438661" y="55008"/>
                        <a:pt x="438661" y="51119"/>
                      </a:cubicBezTo>
                      <a:cubicBezTo>
                        <a:pt x="438661" y="46674"/>
                        <a:pt x="441572" y="43896"/>
                        <a:pt x="444969" y="43896"/>
                      </a:cubicBezTo>
                      <a:close/>
                      <a:moveTo>
                        <a:pt x="426044" y="43896"/>
                      </a:moveTo>
                      <a:cubicBezTo>
                        <a:pt x="429441" y="43896"/>
                        <a:pt x="431867" y="46674"/>
                        <a:pt x="431867" y="51119"/>
                      </a:cubicBezTo>
                      <a:cubicBezTo>
                        <a:pt x="431867" y="55008"/>
                        <a:pt x="429441" y="57786"/>
                        <a:pt x="426044" y="57786"/>
                      </a:cubicBezTo>
                      <a:cubicBezTo>
                        <a:pt x="422162" y="57786"/>
                        <a:pt x="419736" y="55008"/>
                        <a:pt x="419736" y="51119"/>
                      </a:cubicBezTo>
                      <a:cubicBezTo>
                        <a:pt x="419736" y="46674"/>
                        <a:pt x="422162" y="43896"/>
                        <a:pt x="426044" y="43896"/>
                      </a:cubicBezTo>
                      <a:close/>
                      <a:moveTo>
                        <a:pt x="406634" y="43896"/>
                      </a:moveTo>
                      <a:cubicBezTo>
                        <a:pt x="410031" y="43896"/>
                        <a:pt x="412943" y="46674"/>
                        <a:pt x="412943" y="51119"/>
                      </a:cubicBezTo>
                      <a:cubicBezTo>
                        <a:pt x="412943" y="55008"/>
                        <a:pt x="410031" y="57786"/>
                        <a:pt x="406634" y="57786"/>
                      </a:cubicBezTo>
                      <a:cubicBezTo>
                        <a:pt x="403238" y="57786"/>
                        <a:pt x="400326" y="55008"/>
                        <a:pt x="400326" y="51119"/>
                      </a:cubicBezTo>
                      <a:cubicBezTo>
                        <a:pt x="400326" y="46674"/>
                        <a:pt x="403238" y="43896"/>
                        <a:pt x="406634" y="43896"/>
                      </a:cubicBezTo>
                      <a:close/>
                      <a:moveTo>
                        <a:pt x="387710" y="43896"/>
                      </a:moveTo>
                      <a:cubicBezTo>
                        <a:pt x="391107" y="43896"/>
                        <a:pt x="393533" y="46674"/>
                        <a:pt x="393533" y="51119"/>
                      </a:cubicBezTo>
                      <a:cubicBezTo>
                        <a:pt x="393533" y="55008"/>
                        <a:pt x="391107" y="57786"/>
                        <a:pt x="387710" y="57786"/>
                      </a:cubicBezTo>
                      <a:cubicBezTo>
                        <a:pt x="384313" y="57786"/>
                        <a:pt x="381402" y="55008"/>
                        <a:pt x="381402" y="51119"/>
                      </a:cubicBezTo>
                      <a:cubicBezTo>
                        <a:pt x="381402" y="46674"/>
                        <a:pt x="384313" y="43896"/>
                        <a:pt x="387710" y="43896"/>
                      </a:cubicBezTo>
                      <a:close/>
                      <a:moveTo>
                        <a:pt x="368300" y="43896"/>
                      </a:moveTo>
                      <a:cubicBezTo>
                        <a:pt x="371697" y="43896"/>
                        <a:pt x="374608" y="46674"/>
                        <a:pt x="374608" y="51119"/>
                      </a:cubicBezTo>
                      <a:cubicBezTo>
                        <a:pt x="374608" y="55008"/>
                        <a:pt x="371697" y="57786"/>
                        <a:pt x="368300" y="57786"/>
                      </a:cubicBezTo>
                      <a:cubicBezTo>
                        <a:pt x="364903" y="57786"/>
                        <a:pt x="361992" y="55008"/>
                        <a:pt x="361992" y="51119"/>
                      </a:cubicBezTo>
                      <a:cubicBezTo>
                        <a:pt x="361992" y="46674"/>
                        <a:pt x="364903" y="43896"/>
                        <a:pt x="368300" y="43896"/>
                      </a:cubicBezTo>
                      <a:close/>
                      <a:moveTo>
                        <a:pt x="406634" y="23893"/>
                      </a:moveTo>
                      <a:cubicBezTo>
                        <a:pt x="409061" y="23893"/>
                        <a:pt x="411002" y="26115"/>
                        <a:pt x="411002" y="28893"/>
                      </a:cubicBezTo>
                      <a:cubicBezTo>
                        <a:pt x="411002" y="31671"/>
                        <a:pt x="409061" y="33894"/>
                        <a:pt x="406634" y="33894"/>
                      </a:cubicBezTo>
                      <a:cubicBezTo>
                        <a:pt x="404208" y="33894"/>
                        <a:pt x="402267" y="31671"/>
                        <a:pt x="402267" y="28893"/>
                      </a:cubicBezTo>
                      <a:cubicBezTo>
                        <a:pt x="402267" y="26115"/>
                        <a:pt x="404208" y="23893"/>
                        <a:pt x="406634" y="23893"/>
                      </a:cubicBezTo>
                      <a:close/>
                      <a:moveTo>
                        <a:pt x="731748" y="21670"/>
                      </a:moveTo>
                      <a:cubicBezTo>
                        <a:pt x="735144" y="21670"/>
                        <a:pt x="738056" y="25004"/>
                        <a:pt x="738056" y="28893"/>
                      </a:cubicBezTo>
                      <a:cubicBezTo>
                        <a:pt x="738056" y="32783"/>
                        <a:pt x="735144" y="36117"/>
                        <a:pt x="731748" y="36117"/>
                      </a:cubicBezTo>
                      <a:cubicBezTo>
                        <a:pt x="728351" y="36117"/>
                        <a:pt x="725925" y="32783"/>
                        <a:pt x="725925" y="28893"/>
                      </a:cubicBezTo>
                      <a:cubicBezTo>
                        <a:pt x="725925" y="25004"/>
                        <a:pt x="728351" y="21670"/>
                        <a:pt x="731748" y="21670"/>
                      </a:cubicBezTo>
                      <a:close/>
                      <a:moveTo>
                        <a:pt x="712823" y="21670"/>
                      </a:moveTo>
                      <a:cubicBezTo>
                        <a:pt x="716220" y="21670"/>
                        <a:pt x="719131" y="25004"/>
                        <a:pt x="719131" y="28893"/>
                      </a:cubicBezTo>
                      <a:cubicBezTo>
                        <a:pt x="719131" y="32783"/>
                        <a:pt x="716220" y="36117"/>
                        <a:pt x="712823" y="36117"/>
                      </a:cubicBezTo>
                      <a:cubicBezTo>
                        <a:pt x="709427" y="36117"/>
                        <a:pt x="706515" y="32783"/>
                        <a:pt x="706515" y="28893"/>
                      </a:cubicBezTo>
                      <a:cubicBezTo>
                        <a:pt x="706515" y="25004"/>
                        <a:pt x="709427" y="21670"/>
                        <a:pt x="712823" y="21670"/>
                      </a:cubicBezTo>
                      <a:close/>
                      <a:moveTo>
                        <a:pt x="693413" y="21670"/>
                      </a:moveTo>
                      <a:cubicBezTo>
                        <a:pt x="697295" y="21670"/>
                        <a:pt x="699722" y="25004"/>
                        <a:pt x="699722" y="28893"/>
                      </a:cubicBezTo>
                      <a:cubicBezTo>
                        <a:pt x="699722" y="32783"/>
                        <a:pt x="697295" y="36117"/>
                        <a:pt x="693413" y="36117"/>
                      </a:cubicBezTo>
                      <a:cubicBezTo>
                        <a:pt x="690017" y="36117"/>
                        <a:pt x="687591" y="32783"/>
                        <a:pt x="687591" y="28893"/>
                      </a:cubicBezTo>
                      <a:cubicBezTo>
                        <a:pt x="687591" y="25004"/>
                        <a:pt x="690017" y="21670"/>
                        <a:pt x="693413" y="21670"/>
                      </a:cubicBezTo>
                      <a:close/>
                      <a:moveTo>
                        <a:pt x="674489" y="21670"/>
                      </a:moveTo>
                      <a:cubicBezTo>
                        <a:pt x="677886" y="21670"/>
                        <a:pt x="680797" y="25004"/>
                        <a:pt x="680797" y="28893"/>
                      </a:cubicBezTo>
                      <a:cubicBezTo>
                        <a:pt x="680797" y="32783"/>
                        <a:pt x="677886" y="36117"/>
                        <a:pt x="674489" y="36117"/>
                      </a:cubicBezTo>
                      <a:cubicBezTo>
                        <a:pt x="671092" y="36117"/>
                        <a:pt x="668181" y="32783"/>
                        <a:pt x="668181" y="28893"/>
                      </a:cubicBezTo>
                      <a:cubicBezTo>
                        <a:pt x="668181" y="25004"/>
                        <a:pt x="671092" y="21670"/>
                        <a:pt x="674489" y="21670"/>
                      </a:cubicBezTo>
                      <a:close/>
                      <a:moveTo>
                        <a:pt x="655564" y="21670"/>
                      </a:moveTo>
                      <a:cubicBezTo>
                        <a:pt x="658961" y="21670"/>
                        <a:pt x="661387" y="25004"/>
                        <a:pt x="661387" y="28893"/>
                      </a:cubicBezTo>
                      <a:cubicBezTo>
                        <a:pt x="661387" y="32783"/>
                        <a:pt x="658961" y="36117"/>
                        <a:pt x="655564" y="36117"/>
                      </a:cubicBezTo>
                      <a:cubicBezTo>
                        <a:pt x="652168" y="36117"/>
                        <a:pt x="649256" y="32783"/>
                        <a:pt x="649256" y="28893"/>
                      </a:cubicBezTo>
                      <a:cubicBezTo>
                        <a:pt x="649256" y="25004"/>
                        <a:pt x="652168" y="21670"/>
                        <a:pt x="655564" y="21670"/>
                      </a:cubicBezTo>
                      <a:close/>
                      <a:moveTo>
                        <a:pt x="636155" y="21670"/>
                      </a:moveTo>
                      <a:cubicBezTo>
                        <a:pt x="639551" y="21670"/>
                        <a:pt x="642463" y="25004"/>
                        <a:pt x="642463" y="28893"/>
                      </a:cubicBezTo>
                      <a:cubicBezTo>
                        <a:pt x="642463" y="32783"/>
                        <a:pt x="639551" y="36117"/>
                        <a:pt x="636155" y="36117"/>
                      </a:cubicBezTo>
                      <a:cubicBezTo>
                        <a:pt x="632758" y="36117"/>
                        <a:pt x="629847" y="32783"/>
                        <a:pt x="629847" y="28893"/>
                      </a:cubicBezTo>
                      <a:cubicBezTo>
                        <a:pt x="629847" y="25004"/>
                        <a:pt x="632758" y="21670"/>
                        <a:pt x="636155" y="21670"/>
                      </a:cubicBezTo>
                      <a:close/>
                      <a:moveTo>
                        <a:pt x="617230" y="21670"/>
                      </a:moveTo>
                      <a:cubicBezTo>
                        <a:pt x="620627" y="21670"/>
                        <a:pt x="623538" y="25004"/>
                        <a:pt x="623538" y="28893"/>
                      </a:cubicBezTo>
                      <a:cubicBezTo>
                        <a:pt x="623538" y="32783"/>
                        <a:pt x="620627" y="36117"/>
                        <a:pt x="617230" y="36117"/>
                      </a:cubicBezTo>
                      <a:cubicBezTo>
                        <a:pt x="613833" y="36117"/>
                        <a:pt x="610922" y="32783"/>
                        <a:pt x="610922" y="28893"/>
                      </a:cubicBezTo>
                      <a:cubicBezTo>
                        <a:pt x="610922" y="25004"/>
                        <a:pt x="613833" y="21670"/>
                        <a:pt x="617230" y="21670"/>
                      </a:cubicBezTo>
                      <a:close/>
                      <a:moveTo>
                        <a:pt x="597820" y="21670"/>
                      </a:moveTo>
                      <a:cubicBezTo>
                        <a:pt x="601217" y="21670"/>
                        <a:pt x="604129" y="25004"/>
                        <a:pt x="604129" y="28893"/>
                      </a:cubicBezTo>
                      <a:cubicBezTo>
                        <a:pt x="604129" y="32783"/>
                        <a:pt x="601217" y="36117"/>
                        <a:pt x="597820" y="36117"/>
                      </a:cubicBezTo>
                      <a:cubicBezTo>
                        <a:pt x="594424" y="36117"/>
                        <a:pt x="591998" y="32783"/>
                        <a:pt x="591998" y="28893"/>
                      </a:cubicBezTo>
                      <a:cubicBezTo>
                        <a:pt x="591998" y="25004"/>
                        <a:pt x="594424" y="21670"/>
                        <a:pt x="597820" y="21670"/>
                      </a:cubicBezTo>
                      <a:close/>
                      <a:moveTo>
                        <a:pt x="578896" y="21670"/>
                      </a:moveTo>
                      <a:cubicBezTo>
                        <a:pt x="582293" y="21670"/>
                        <a:pt x="585204" y="25004"/>
                        <a:pt x="585204" y="28893"/>
                      </a:cubicBezTo>
                      <a:cubicBezTo>
                        <a:pt x="585204" y="32783"/>
                        <a:pt x="582293" y="36117"/>
                        <a:pt x="578896" y="36117"/>
                      </a:cubicBezTo>
                      <a:cubicBezTo>
                        <a:pt x="575499" y="36117"/>
                        <a:pt x="572588" y="32783"/>
                        <a:pt x="572588" y="28893"/>
                      </a:cubicBezTo>
                      <a:cubicBezTo>
                        <a:pt x="572588" y="25004"/>
                        <a:pt x="575499" y="21670"/>
                        <a:pt x="578896" y="21670"/>
                      </a:cubicBezTo>
                      <a:close/>
                      <a:moveTo>
                        <a:pt x="559486" y="21670"/>
                      </a:moveTo>
                      <a:cubicBezTo>
                        <a:pt x="563368" y="21670"/>
                        <a:pt x="565794" y="25004"/>
                        <a:pt x="565794" y="28893"/>
                      </a:cubicBezTo>
                      <a:cubicBezTo>
                        <a:pt x="565794" y="32783"/>
                        <a:pt x="563368" y="36117"/>
                        <a:pt x="559486" y="36117"/>
                      </a:cubicBezTo>
                      <a:cubicBezTo>
                        <a:pt x="556089" y="36117"/>
                        <a:pt x="553663" y="32783"/>
                        <a:pt x="553663" y="28893"/>
                      </a:cubicBezTo>
                      <a:cubicBezTo>
                        <a:pt x="553663" y="25004"/>
                        <a:pt x="556089" y="21670"/>
                        <a:pt x="559486" y="21670"/>
                      </a:cubicBezTo>
                      <a:close/>
                      <a:moveTo>
                        <a:pt x="540562" y="21670"/>
                      </a:moveTo>
                      <a:cubicBezTo>
                        <a:pt x="543958" y="21670"/>
                        <a:pt x="546870" y="25004"/>
                        <a:pt x="546870" y="28893"/>
                      </a:cubicBezTo>
                      <a:cubicBezTo>
                        <a:pt x="546870" y="32783"/>
                        <a:pt x="543958" y="36117"/>
                        <a:pt x="540562" y="36117"/>
                      </a:cubicBezTo>
                      <a:cubicBezTo>
                        <a:pt x="537165" y="36117"/>
                        <a:pt x="534254" y="32783"/>
                        <a:pt x="534254" y="28893"/>
                      </a:cubicBezTo>
                      <a:cubicBezTo>
                        <a:pt x="534254" y="25004"/>
                        <a:pt x="537165" y="21670"/>
                        <a:pt x="540562" y="21670"/>
                      </a:cubicBezTo>
                      <a:close/>
                      <a:moveTo>
                        <a:pt x="521637" y="21670"/>
                      </a:moveTo>
                      <a:cubicBezTo>
                        <a:pt x="525034" y="21670"/>
                        <a:pt x="527460" y="25004"/>
                        <a:pt x="527460" y="28893"/>
                      </a:cubicBezTo>
                      <a:cubicBezTo>
                        <a:pt x="527460" y="32783"/>
                        <a:pt x="525034" y="36117"/>
                        <a:pt x="521637" y="36117"/>
                      </a:cubicBezTo>
                      <a:cubicBezTo>
                        <a:pt x="518241" y="36117"/>
                        <a:pt x="515329" y="32783"/>
                        <a:pt x="515329" y="28893"/>
                      </a:cubicBezTo>
                      <a:cubicBezTo>
                        <a:pt x="515329" y="25004"/>
                        <a:pt x="518241" y="21670"/>
                        <a:pt x="521637" y="21670"/>
                      </a:cubicBezTo>
                      <a:close/>
                      <a:moveTo>
                        <a:pt x="502227" y="21670"/>
                      </a:moveTo>
                      <a:cubicBezTo>
                        <a:pt x="505624" y="21670"/>
                        <a:pt x="508536" y="25004"/>
                        <a:pt x="508536" y="28893"/>
                      </a:cubicBezTo>
                      <a:cubicBezTo>
                        <a:pt x="508536" y="32783"/>
                        <a:pt x="505624" y="36117"/>
                        <a:pt x="502227" y="36117"/>
                      </a:cubicBezTo>
                      <a:cubicBezTo>
                        <a:pt x="498831" y="36117"/>
                        <a:pt x="495919" y="32783"/>
                        <a:pt x="495919" y="28893"/>
                      </a:cubicBezTo>
                      <a:cubicBezTo>
                        <a:pt x="495919" y="25004"/>
                        <a:pt x="498831" y="21670"/>
                        <a:pt x="502227" y="21670"/>
                      </a:cubicBezTo>
                      <a:close/>
                      <a:moveTo>
                        <a:pt x="463893" y="21670"/>
                      </a:moveTo>
                      <a:cubicBezTo>
                        <a:pt x="467290" y="21670"/>
                        <a:pt x="470201" y="25004"/>
                        <a:pt x="470201" y="28893"/>
                      </a:cubicBezTo>
                      <a:cubicBezTo>
                        <a:pt x="470201" y="32783"/>
                        <a:pt x="467290" y="36117"/>
                        <a:pt x="463893" y="36117"/>
                      </a:cubicBezTo>
                      <a:cubicBezTo>
                        <a:pt x="460497" y="36117"/>
                        <a:pt x="458070" y="32783"/>
                        <a:pt x="458070" y="28893"/>
                      </a:cubicBezTo>
                      <a:cubicBezTo>
                        <a:pt x="458070" y="25004"/>
                        <a:pt x="460497" y="21670"/>
                        <a:pt x="463893" y="21670"/>
                      </a:cubicBezTo>
                      <a:close/>
                      <a:moveTo>
                        <a:pt x="444969" y="21670"/>
                      </a:moveTo>
                      <a:cubicBezTo>
                        <a:pt x="448365" y="21670"/>
                        <a:pt x="451277" y="25004"/>
                        <a:pt x="451277" y="28893"/>
                      </a:cubicBezTo>
                      <a:cubicBezTo>
                        <a:pt x="451277" y="32783"/>
                        <a:pt x="448365" y="36117"/>
                        <a:pt x="444969" y="36117"/>
                      </a:cubicBezTo>
                      <a:cubicBezTo>
                        <a:pt x="441572" y="36117"/>
                        <a:pt x="438661" y="32783"/>
                        <a:pt x="438661" y="28893"/>
                      </a:cubicBezTo>
                      <a:cubicBezTo>
                        <a:pt x="438661" y="25004"/>
                        <a:pt x="441572" y="21670"/>
                        <a:pt x="444969" y="21670"/>
                      </a:cubicBezTo>
                      <a:close/>
                      <a:moveTo>
                        <a:pt x="368300" y="21670"/>
                      </a:moveTo>
                      <a:cubicBezTo>
                        <a:pt x="371697" y="21670"/>
                        <a:pt x="374608" y="25004"/>
                        <a:pt x="374608" y="28893"/>
                      </a:cubicBezTo>
                      <a:cubicBezTo>
                        <a:pt x="374608" y="32783"/>
                        <a:pt x="371697" y="36117"/>
                        <a:pt x="368300" y="36117"/>
                      </a:cubicBezTo>
                      <a:cubicBezTo>
                        <a:pt x="364903" y="36117"/>
                        <a:pt x="361992" y="32783"/>
                        <a:pt x="361992" y="28893"/>
                      </a:cubicBezTo>
                      <a:cubicBezTo>
                        <a:pt x="361992" y="25004"/>
                        <a:pt x="364903" y="21670"/>
                        <a:pt x="368300" y="21670"/>
                      </a:cubicBezTo>
                      <a:close/>
                      <a:moveTo>
                        <a:pt x="693413" y="2778"/>
                      </a:moveTo>
                      <a:cubicBezTo>
                        <a:pt x="695840" y="2778"/>
                        <a:pt x="697295" y="5001"/>
                        <a:pt x="697295" y="7223"/>
                      </a:cubicBezTo>
                      <a:cubicBezTo>
                        <a:pt x="697295" y="9446"/>
                        <a:pt x="695840" y="11113"/>
                        <a:pt x="693413" y="11113"/>
                      </a:cubicBezTo>
                      <a:cubicBezTo>
                        <a:pt x="691472" y="11113"/>
                        <a:pt x="690017" y="9446"/>
                        <a:pt x="690017" y="7223"/>
                      </a:cubicBezTo>
                      <a:cubicBezTo>
                        <a:pt x="690017" y="5001"/>
                        <a:pt x="691472" y="2778"/>
                        <a:pt x="693413" y="2778"/>
                      </a:cubicBezTo>
                      <a:close/>
                      <a:moveTo>
                        <a:pt x="674489" y="0"/>
                      </a:moveTo>
                      <a:cubicBezTo>
                        <a:pt x="677886" y="0"/>
                        <a:pt x="680797" y="3334"/>
                        <a:pt x="680797" y="7223"/>
                      </a:cubicBezTo>
                      <a:cubicBezTo>
                        <a:pt x="680797" y="11113"/>
                        <a:pt x="677886" y="13891"/>
                        <a:pt x="674489" y="13891"/>
                      </a:cubicBezTo>
                      <a:cubicBezTo>
                        <a:pt x="671092" y="13891"/>
                        <a:pt x="668181" y="11113"/>
                        <a:pt x="668181" y="7223"/>
                      </a:cubicBezTo>
                      <a:cubicBezTo>
                        <a:pt x="668181" y="3334"/>
                        <a:pt x="671092" y="0"/>
                        <a:pt x="674489" y="0"/>
                      </a:cubicBezTo>
                      <a:close/>
                      <a:moveTo>
                        <a:pt x="655564" y="0"/>
                      </a:moveTo>
                      <a:cubicBezTo>
                        <a:pt x="658961" y="0"/>
                        <a:pt x="661387" y="3334"/>
                        <a:pt x="661387" y="7223"/>
                      </a:cubicBezTo>
                      <a:cubicBezTo>
                        <a:pt x="661387" y="11113"/>
                        <a:pt x="658961" y="13891"/>
                        <a:pt x="655564" y="13891"/>
                      </a:cubicBezTo>
                      <a:cubicBezTo>
                        <a:pt x="652168" y="13891"/>
                        <a:pt x="649256" y="11113"/>
                        <a:pt x="649256" y="7223"/>
                      </a:cubicBezTo>
                      <a:cubicBezTo>
                        <a:pt x="649256" y="3334"/>
                        <a:pt x="652168" y="0"/>
                        <a:pt x="655564" y="0"/>
                      </a:cubicBezTo>
                      <a:close/>
                      <a:moveTo>
                        <a:pt x="636155" y="0"/>
                      </a:moveTo>
                      <a:cubicBezTo>
                        <a:pt x="639551" y="0"/>
                        <a:pt x="642463" y="3334"/>
                        <a:pt x="642463" y="7223"/>
                      </a:cubicBezTo>
                      <a:cubicBezTo>
                        <a:pt x="642463" y="11113"/>
                        <a:pt x="639551" y="13891"/>
                        <a:pt x="636155" y="13891"/>
                      </a:cubicBezTo>
                      <a:cubicBezTo>
                        <a:pt x="632758" y="13891"/>
                        <a:pt x="629847" y="11113"/>
                        <a:pt x="629847" y="7223"/>
                      </a:cubicBezTo>
                      <a:cubicBezTo>
                        <a:pt x="629847" y="3334"/>
                        <a:pt x="632758" y="0"/>
                        <a:pt x="636155" y="0"/>
                      </a:cubicBezTo>
                      <a:close/>
                      <a:moveTo>
                        <a:pt x="617230" y="0"/>
                      </a:moveTo>
                      <a:cubicBezTo>
                        <a:pt x="620627" y="0"/>
                        <a:pt x="623538" y="3334"/>
                        <a:pt x="623538" y="7223"/>
                      </a:cubicBezTo>
                      <a:cubicBezTo>
                        <a:pt x="623538" y="11113"/>
                        <a:pt x="620627" y="13891"/>
                        <a:pt x="617230" y="13891"/>
                      </a:cubicBezTo>
                      <a:cubicBezTo>
                        <a:pt x="613833" y="13891"/>
                        <a:pt x="610922" y="11113"/>
                        <a:pt x="610922" y="7223"/>
                      </a:cubicBezTo>
                      <a:cubicBezTo>
                        <a:pt x="610922" y="3334"/>
                        <a:pt x="613833" y="0"/>
                        <a:pt x="617230" y="0"/>
                      </a:cubicBezTo>
                      <a:close/>
                      <a:moveTo>
                        <a:pt x="578896" y="0"/>
                      </a:moveTo>
                      <a:cubicBezTo>
                        <a:pt x="582293" y="0"/>
                        <a:pt x="585204" y="3334"/>
                        <a:pt x="585204" y="7223"/>
                      </a:cubicBezTo>
                      <a:cubicBezTo>
                        <a:pt x="585204" y="11113"/>
                        <a:pt x="582293" y="13891"/>
                        <a:pt x="578896" y="13891"/>
                      </a:cubicBezTo>
                      <a:cubicBezTo>
                        <a:pt x="575499" y="13891"/>
                        <a:pt x="572588" y="11113"/>
                        <a:pt x="572588" y="7223"/>
                      </a:cubicBezTo>
                      <a:cubicBezTo>
                        <a:pt x="572588" y="3334"/>
                        <a:pt x="575499" y="0"/>
                        <a:pt x="578896" y="0"/>
                      </a:cubicBezTo>
                      <a:close/>
                      <a:moveTo>
                        <a:pt x="540562" y="0"/>
                      </a:moveTo>
                      <a:cubicBezTo>
                        <a:pt x="543958" y="0"/>
                        <a:pt x="546870" y="3334"/>
                        <a:pt x="546870" y="7223"/>
                      </a:cubicBezTo>
                      <a:cubicBezTo>
                        <a:pt x="546870" y="11113"/>
                        <a:pt x="543958" y="13891"/>
                        <a:pt x="540562" y="13891"/>
                      </a:cubicBezTo>
                      <a:cubicBezTo>
                        <a:pt x="537165" y="13891"/>
                        <a:pt x="534254" y="11113"/>
                        <a:pt x="534254" y="7223"/>
                      </a:cubicBezTo>
                      <a:cubicBezTo>
                        <a:pt x="534254" y="3334"/>
                        <a:pt x="537165" y="0"/>
                        <a:pt x="540562" y="0"/>
                      </a:cubicBezTo>
                      <a:close/>
                      <a:moveTo>
                        <a:pt x="502227" y="0"/>
                      </a:moveTo>
                      <a:cubicBezTo>
                        <a:pt x="505624" y="0"/>
                        <a:pt x="508536" y="3334"/>
                        <a:pt x="508536" y="7223"/>
                      </a:cubicBezTo>
                      <a:cubicBezTo>
                        <a:pt x="508536" y="11113"/>
                        <a:pt x="505624" y="13891"/>
                        <a:pt x="502227" y="13891"/>
                      </a:cubicBezTo>
                      <a:cubicBezTo>
                        <a:pt x="498831" y="13891"/>
                        <a:pt x="495919" y="11113"/>
                        <a:pt x="495919" y="7223"/>
                      </a:cubicBezTo>
                      <a:cubicBezTo>
                        <a:pt x="495919" y="3334"/>
                        <a:pt x="498831" y="0"/>
                        <a:pt x="502227" y="0"/>
                      </a:cubicBezTo>
                      <a:close/>
                      <a:moveTo>
                        <a:pt x="483303" y="0"/>
                      </a:moveTo>
                      <a:cubicBezTo>
                        <a:pt x="486700" y="0"/>
                        <a:pt x="489611" y="3334"/>
                        <a:pt x="489611" y="7223"/>
                      </a:cubicBezTo>
                      <a:cubicBezTo>
                        <a:pt x="489611" y="11113"/>
                        <a:pt x="486700" y="13891"/>
                        <a:pt x="483303" y="13891"/>
                      </a:cubicBezTo>
                      <a:cubicBezTo>
                        <a:pt x="479906" y="13891"/>
                        <a:pt x="476995" y="11113"/>
                        <a:pt x="476995" y="7223"/>
                      </a:cubicBezTo>
                      <a:cubicBezTo>
                        <a:pt x="476995" y="3334"/>
                        <a:pt x="479906" y="0"/>
                        <a:pt x="483303" y="0"/>
                      </a:cubicBezTo>
                      <a:close/>
                      <a:moveTo>
                        <a:pt x="463893" y="0"/>
                      </a:moveTo>
                      <a:cubicBezTo>
                        <a:pt x="467290" y="0"/>
                        <a:pt x="470201" y="3334"/>
                        <a:pt x="470201" y="7223"/>
                      </a:cubicBezTo>
                      <a:cubicBezTo>
                        <a:pt x="470201" y="11113"/>
                        <a:pt x="467290" y="13891"/>
                        <a:pt x="463893" y="13891"/>
                      </a:cubicBezTo>
                      <a:cubicBezTo>
                        <a:pt x="460497" y="13891"/>
                        <a:pt x="458070" y="11113"/>
                        <a:pt x="458070" y="7223"/>
                      </a:cubicBezTo>
                      <a:cubicBezTo>
                        <a:pt x="458070" y="3334"/>
                        <a:pt x="460497" y="0"/>
                        <a:pt x="463893" y="0"/>
                      </a:cubicBezTo>
                      <a:close/>
                      <a:moveTo>
                        <a:pt x="444969" y="0"/>
                      </a:moveTo>
                      <a:cubicBezTo>
                        <a:pt x="448365" y="0"/>
                        <a:pt x="451277" y="3334"/>
                        <a:pt x="451277" y="7223"/>
                      </a:cubicBezTo>
                      <a:cubicBezTo>
                        <a:pt x="451277" y="11113"/>
                        <a:pt x="448365" y="13891"/>
                        <a:pt x="444969" y="13891"/>
                      </a:cubicBezTo>
                      <a:cubicBezTo>
                        <a:pt x="441572" y="13891"/>
                        <a:pt x="438661" y="11113"/>
                        <a:pt x="438661" y="7223"/>
                      </a:cubicBezTo>
                      <a:cubicBezTo>
                        <a:pt x="438661" y="3334"/>
                        <a:pt x="441572" y="0"/>
                        <a:pt x="444969" y="0"/>
                      </a:cubicBezTo>
                      <a:close/>
                      <a:moveTo>
                        <a:pt x="426044" y="0"/>
                      </a:moveTo>
                      <a:cubicBezTo>
                        <a:pt x="429441" y="0"/>
                        <a:pt x="431867" y="3334"/>
                        <a:pt x="431867" y="7223"/>
                      </a:cubicBezTo>
                      <a:cubicBezTo>
                        <a:pt x="431867" y="11113"/>
                        <a:pt x="429441" y="13891"/>
                        <a:pt x="426044" y="13891"/>
                      </a:cubicBezTo>
                      <a:cubicBezTo>
                        <a:pt x="422162" y="13891"/>
                        <a:pt x="419736" y="11113"/>
                        <a:pt x="419736" y="7223"/>
                      </a:cubicBezTo>
                      <a:cubicBezTo>
                        <a:pt x="419736" y="3334"/>
                        <a:pt x="422162" y="0"/>
                        <a:pt x="426044" y="0"/>
                      </a:cubicBezTo>
                      <a:close/>
                      <a:moveTo>
                        <a:pt x="406634" y="0"/>
                      </a:moveTo>
                      <a:cubicBezTo>
                        <a:pt x="410031" y="0"/>
                        <a:pt x="412943" y="3334"/>
                        <a:pt x="412943" y="7223"/>
                      </a:cubicBezTo>
                      <a:cubicBezTo>
                        <a:pt x="412943" y="11113"/>
                        <a:pt x="410031" y="13891"/>
                        <a:pt x="406634" y="13891"/>
                      </a:cubicBezTo>
                      <a:cubicBezTo>
                        <a:pt x="403238" y="13891"/>
                        <a:pt x="400326" y="11113"/>
                        <a:pt x="400326" y="7223"/>
                      </a:cubicBezTo>
                      <a:cubicBezTo>
                        <a:pt x="400326" y="3334"/>
                        <a:pt x="403238" y="0"/>
                        <a:pt x="406634" y="0"/>
                      </a:cubicBezTo>
                      <a:close/>
                    </a:path>
                  </a:pathLst>
                </a:custGeom>
                <a:solidFill>
                  <a:srgbClr val="CADEE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TextBox 42"/>
              <p:cNvSpPr txBox="1"/>
              <p:nvPr/>
            </p:nvSpPr>
            <p:spPr>
              <a:xfrm>
                <a:off x="1352250" y="3744083"/>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sz="2400" dirty="0">
                    <a:latin typeface="字魂35号-经典雅黑" panose="00000500000000000000" pitchFamily="2" charset="-122"/>
                    <a:ea typeface="字魂35号-经典雅黑" panose="00000500000000000000" pitchFamily="2" charset="-122"/>
                  </a:rPr>
                  <a:t>梯度偏差</a:t>
                </a:r>
                <a:endParaRPr lang="zh-CN" altLang="en-US" sz="2400" b="0" dirty="0">
                  <a:latin typeface="字魂35号-经典雅黑" panose="00000500000000000000" pitchFamily="2" charset="-122"/>
                  <a:ea typeface="字魂35号-经典雅黑" panose="00000500000000000000" pitchFamily="2" charset="-122"/>
                </a:endParaRPr>
              </a:p>
            </p:txBody>
          </p:sp>
        </p:grpSp>
        <p:sp>
          <p:nvSpPr>
            <p:cNvPr id="82" name="two-way-arrows_64496"/>
            <p:cNvSpPr>
              <a:spLocks noChangeAspect="1"/>
            </p:cNvSpPr>
            <p:nvPr/>
          </p:nvSpPr>
          <p:spPr bwMode="auto">
            <a:xfrm>
              <a:off x="4290632" y="3079841"/>
              <a:ext cx="499566" cy="525622"/>
            </a:xfrm>
            <a:custGeom>
              <a:avLst/>
              <a:gdLst>
                <a:gd name="connsiteX0" fmla="*/ 145787 w 570240"/>
                <a:gd name="connsiteY0" fmla="*/ 291004 h 599983"/>
                <a:gd name="connsiteX1" fmla="*/ 161433 w 570240"/>
                <a:gd name="connsiteY1" fmla="*/ 292492 h 599983"/>
                <a:gd name="connsiteX2" fmla="*/ 178322 w 570240"/>
                <a:gd name="connsiteY2" fmla="*/ 317289 h 599983"/>
                <a:gd name="connsiteX3" fmla="*/ 178322 w 570240"/>
                <a:gd name="connsiteY3" fmla="*/ 368869 h 599983"/>
                <a:gd name="connsiteX4" fmla="*/ 542912 w 570240"/>
                <a:gd name="connsiteY4" fmla="*/ 368869 h 599983"/>
                <a:gd name="connsiteX5" fmla="*/ 569735 w 570240"/>
                <a:gd name="connsiteY5" fmla="*/ 396642 h 599983"/>
                <a:gd name="connsiteX6" fmla="*/ 569735 w 570240"/>
                <a:gd name="connsiteY6" fmla="*/ 494841 h 599983"/>
                <a:gd name="connsiteX7" fmla="*/ 561788 w 570240"/>
                <a:gd name="connsiteY7" fmla="*/ 514679 h 599983"/>
                <a:gd name="connsiteX8" fmla="*/ 542912 w 570240"/>
                <a:gd name="connsiteY8" fmla="*/ 522614 h 599983"/>
                <a:gd name="connsiteX9" fmla="*/ 178322 w 570240"/>
                <a:gd name="connsiteY9" fmla="*/ 521622 h 599983"/>
                <a:gd name="connsiteX10" fmla="*/ 178322 w 570240"/>
                <a:gd name="connsiteY10" fmla="*/ 572210 h 599983"/>
                <a:gd name="connsiteX11" fmla="*/ 160440 w 570240"/>
                <a:gd name="connsiteY11" fmla="*/ 597999 h 599983"/>
                <a:gd name="connsiteX12" fmla="*/ 130637 w 570240"/>
                <a:gd name="connsiteY12" fmla="*/ 592048 h 599983"/>
                <a:gd name="connsiteX13" fmla="*/ 10431 w 570240"/>
                <a:gd name="connsiteY13" fmla="*/ 470043 h 599983"/>
                <a:gd name="connsiteX14" fmla="*/ 10431 w 570240"/>
                <a:gd name="connsiteY14" fmla="*/ 419456 h 599983"/>
                <a:gd name="connsiteX15" fmla="*/ 131630 w 570240"/>
                <a:gd name="connsiteY15" fmla="*/ 298443 h 599983"/>
                <a:gd name="connsiteX16" fmla="*/ 145787 w 570240"/>
                <a:gd name="connsiteY16" fmla="*/ 291004 h 599983"/>
                <a:gd name="connsiteX17" fmla="*/ 424463 w 570240"/>
                <a:gd name="connsiteY17" fmla="*/ 496 h 599983"/>
                <a:gd name="connsiteX18" fmla="*/ 438619 w 570240"/>
                <a:gd name="connsiteY18" fmla="*/ 7935 h 599983"/>
                <a:gd name="connsiteX19" fmla="*/ 559810 w 570240"/>
                <a:gd name="connsiteY19" fmla="*/ 128948 h 599983"/>
                <a:gd name="connsiteX20" fmla="*/ 559810 w 570240"/>
                <a:gd name="connsiteY20" fmla="*/ 179535 h 599983"/>
                <a:gd name="connsiteX21" fmla="*/ 439612 w 570240"/>
                <a:gd name="connsiteY21" fmla="*/ 301540 h 599983"/>
                <a:gd name="connsiteX22" fmla="*/ 409811 w 570240"/>
                <a:gd name="connsiteY22" fmla="*/ 307491 h 599983"/>
                <a:gd name="connsiteX23" fmla="*/ 391930 w 570240"/>
                <a:gd name="connsiteY23" fmla="*/ 282694 h 599983"/>
                <a:gd name="connsiteX24" fmla="*/ 391930 w 570240"/>
                <a:gd name="connsiteY24" fmla="*/ 231114 h 599983"/>
                <a:gd name="connsiteX25" fmla="*/ 27363 w 570240"/>
                <a:gd name="connsiteY25" fmla="*/ 232106 h 599983"/>
                <a:gd name="connsiteX26" fmla="*/ 8489 w 570240"/>
                <a:gd name="connsiteY26" fmla="*/ 224171 h 599983"/>
                <a:gd name="connsiteX27" fmla="*/ 542 w 570240"/>
                <a:gd name="connsiteY27" fmla="*/ 204333 h 599983"/>
                <a:gd name="connsiteX28" fmla="*/ 542 w 570240"/>
                <a:gd name="connsiteY28" fmla="*/ 106134 h 599983"/>
                <a:gd name="connsiteX29" fmla="*/ 27363 w 570240"/>
                <a:gd name="connsiteY29" fmla="*/ 78361 h 599983"/>
                <a:gd name="connsiteX30" fmla="*/ 391930 w 570240"/>
                <a:gd name="connsiteY30" fmla="*/ 78361 h 599983"/>
                <a:gd name="connsiteX31" fmla="*/ 391930 w 570240"/>
                <a:gd name="connsiteY31" fmla="*/ 27773 h 599983"/>
                <a:gd name="connsiteX32" fmla="*/ 408818 w 570240"/>
                <a:gd name="connsiteY32" fmla="*/ 1984 h 599983"/>
                <a:gd name="connsiteX33" fmla="*/ 424463 w 570240"/>
                <a:gd name="connsiteY33" fmla="*/ 496 h 59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0240" h="599983">
                  <a:moveTo>
                    <a:pt x="145787" y="291004"/>
                  </a:moveTo>
                  <a:cubicBezTo>
                    <a:pt x="151002" y="290012"/>
                    <a:pt x="156466" y="290508"/>
                    <a:pt x="161433" y="292492"/>
                  </a:cubicBezTo>
                  <a:cubicBezTo>
                    <a:pt x="171368" y="296459"/>
                    <a:pt x="178322" y="306378"/>
                    <a:pt x="178322" y="317289"/>
                  </a:cubicBezTo>
                  <a:lnTo>
                    <a:pt x="178322" y="368869"/>
                  </a:lnTo>
                  <a:lnTo>
                    <a:pt x="542912" y="368869"/>
                  </a:lnTo>
                  <a:cubicBezTo>
                    <a:pt x="557814" y="368869"/>
                    <a:pt x="569735" y="380771"/>
                    <a:pt x="569735" y="396642"/>
                  </a:cubicBezTo>
                  <a:lnTo>
                    <a:pt x="569735" y="494841"/>
                  </a:lnTo>
                  <a:cubicBezTo>
                    <a:pt x="569735" y="502776"/>
                    <a:pt x="566755" y="509720"/>
                    <a:pt x="561788" y="514679"/>
                  </a:cubicBezTo>
                  <a:cubicBezTo>
                    <a:pt x="556820" y="519639"/>
                    <a:pt x="549866" y="522614"/>
                    <a:pt x="542912" y="522614"/>
                  </a:cubicBezTo>
                  <a:lnTo>
                    <a:pt x="178322" y="521622"/>
                  </a:lnTo>
                  <a:lnTo>
                    <a:pt x="178322" y="572210"/>
                  </a:lnTo>
                  <a:cubicBezTo>
                    <a:pt x="178322" y="584113"/>
                    <a:pt x="171368" y="594032"/>
                    <a:pt x="160440" y="597999"/>
                  </a:cubicBezTo>
                  <a:cubicBezTo>
                    <a:pt x="150505" y="601967"/>
                    <a:pt x="138584" y="599983"/>
                    <a:pt x="130637" y="592048"/>
                  </a:cubicBezTo>
                  <a:lnTo>
                    <a:pt x="10431" y="470043"/>
                  </a:lnTo>
                  <a:cubicBezTo>
                    <a:pt x="-3477" y="456156"/>
                    <a:pt x="-3477" y="433343"/>
                    <a:pt x="10431" y="419456"/>
                  </a:cubicBezTo>
                  <a:lnTo>
                    <a:pt x="131630" y="298443"/>
                  </a:lnTo>
                  <a:cubicBezTo>
                    <a:pt x="135604" y="294476"/>
                    <a:pt x="140571" y="291996"/>
                    <a:pt x="145787" y="291004"/>
                  </a:cubicBezTo>
                  <a:close/>
                  <a:moveTo>
                    <a:pt x="424463" y="496"/>
                  </a:moveTo>
                  <a:cubicBezTo>
                    <a:pt x="429678" y="1488"/>
                    <a:pt x="434645" y="3968"/>
                    <a:pt x="438619" y="7935"/>
                  </a:cubicBezTo>
                  <a:lnTo>
                    <a:pt x="559810" y="128948"/>
                  </a:lnTo>
                  <a:cubicBezTo>
                    <a:pt x="573717" y="142835"/>
                    <a:pt x="573717" y="165648"/>
                    <a:pt x="559810" y="179535"/>
                  </a:cubicBezTo>
                  <a:lnTo>
                    <a:pt x="439612" y="301540"/>
                  </a:lnTo>
                  <a:cubicBezTo>
                    <a:pt x="431665" y="309475"/>
                    <a:pt x="419745" y="311459"/>
                    <a:pt x="409811" y="307491"/>
                  </a:cubicBezTo>
                  <a:cubicBezTo>
                    <a:pt x="398884" y="303524"/>
                    <a:pt x="391930" y="293605"/>
                    <a:pt x="391930" y="282694"/>
                  </a:cubicBezTo>
                  <a:lnTo>
                    <a:pt x="391930" y="231114"/>
                  </a:lnTo>
                  <a:lnTo>
                    <a:pt x="27363" y="232106"/>
                  </a:lnTo>
                  <a:cubicBezTo>
                    <a:pt x="20410" y="232106"/>
                    <a:pt x="13456" y="229131"/>
                    <a:pt x="8489" y="224171"/>
                  </a:cubicBezTo>
                  <a:cubicBezTo>
                    <a:pt x="3522" y="219212"/>
                    <a:pt x="542" y="212268"/>
                    <a:pt x="542" y="204333"/>
                  </a:cubicBezTo>
                  <a:lnTo>
                    <a:pt x="542" y="106134"/>
                  </a:lnTo>
                  <a:cubicBezTo>
                    <a:pt x="-451" y="91255"/>
                    <a:pt x="12463" y="78361"/>
                    <a:pt x="27363" y="78361"/>
                  </a:cubicBezTo>
                  <a:lnTo>
                    <a:pt x="391930" y="78361"/>
                  </a:lnTo>
                  <a:lnTo>
                    <a:pt x="391930" y="27773"/>
                  </a:lnTo>
                  <a:cubicBezTo>
                    <a:pt x="391930" y="15870"/>
                    <a:pt x="398884" y="5951"/>
                    <a:pt x="408818" y="1984"/>
                  </a:cubicBezTo>
                  <a:cubicBezTo>
                    <a:pt x="413784" y="0"/>
                    <a:pt x="419248" y="-496"/>
                    <a:pt x="424463" y="496"/>
                  </a:cubicBezTo>
                  <a:close/>
                </a:path>
              </a:pathLst>
            </a:custGeom>
            <a:solidFill>
              <a:schemeClr val="bg1"/>
            </a:solidFill>
            <a:ln>
              <a:noFill/>
            </a:ln>
          </p:spPr>
        </p:sp>
      </p:grpSp>
      <p:sp>
        <p:nvSpPr>
          <p:cNvPr id="24" name="矩形 23"/>
          <p:cNvSpPr/>
          <p:nvPr/>
        </p:nvSpPr>
        <p:spPr>
          <a:xfrm flipH="1">
            <a:off x="865505" y="1173480"/>
            <a:ext cx="76200" cy="2371725"/>
          </a:xfrm>
          <a:prstGeom prst="rect">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42"/>
          <p:cNvSpPr txBox="1"/>
          <p:nvPr>
            <p:custDataLst>
              <p:tags r:id="rId1"/>
            </p:custDataLst>
          </p:nvPr>
        </p:nvSpPr>
        <p:spPr>
          <a:xfrm>
            <a:off x="1327895" y="2979611"/>
            <a:ext cx="1640128" cy="430530"/>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r>
              <a:rPr lang="zh-CN" altLang="en-US" sz="2800" dirty="0">
                <a:solidFill>
                  <a:schemeClr val="tx1">
                    <a:lumMod val="85000"/>
                    <a:lumOff val="15000"/>
                  </a:schemeClr>
                </a:solidFill>
                <a:latin typeface="仿宋" panose="02010609060101010101" charset="-122"/>
                <a:ea typeface="仿宋" panose="02010609060101010101" charset="-122"/>
              </a:rPr>
              <a:t>模型优点</a:t>
            </a:r>
            <a:endParaRPr lang="zh-CN" altLang="en-US" sz="2800" dirty="0">
              <a:solidFill>
                <a:schemeClr val="tx1">
                  <a:lumMod val="85000"/>
                  <a:lumOff val="15000"/>
                </a:schemeClr>
              </a:solidFill>
              <a:latin typeface="仿宋" panose="02010609060101010101" charset="-122"/>
              <a:ea typeface="仿宋"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bldLst>
      <p:bldP spid="18" grpId="0" bldLvl="0" animBg="1"/>
      <p:bldP spid="2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471626" y="595594"/>
            <a:ext cx="465739" cy="121286"/>
            <a:chOff x="11369042" y="568879"/>
            <a:chExt cx="568324" cy="148001"/>
          </a:xfrm>
        </p:grpSpPr>
        <p:sp>
          <p:nvSpPr>
            <p:cNvPr id="13" name="平行四边形 12"/>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788161" y="189451"/>
            <a:ext cx="178012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模型</a:t>
            </a:r>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介绍</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文本框 15"/>
          <p:cNvSpPr txBox="1"/>
          <p:nvPr/>
        </p:nvSpPr>
        <p:spPr>
          <a:xfrm>
            <a:off x="2544797" y="405460"/>
            <a:ext cx="1780120" cy="26035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rPr>
              <a:t> Model Introduction</a:t>
            </a:r>
            <a:endPar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pic>
        <p:nvPicPr>
          <p:cNvPr id="31" name="图片 7"/>
          <p:cNvPicPr>
            <a:picLocks noChangeAspect="1"/>
          </p:cNvPicPr>
          <p:nvPr>
            <p:custDataLst>
              <p:tags r:id="rId1"/>
            </p:custDataLst>
          </p:nvPr>
        </p:nvPicPr>
        <p:blipFill>
          <a:blip r:embed="rId2"/>
          <a:stretch>
            <a:fillRect/>
          </a:stretch>
        </p:blipFill>
        <p:spPr>
          <a:xfrm>
            <a:off x="1224915" y="1089025"/>
            <a:ext cx="6087745" cy="5212715"/>
          </a:xfrm>
          <a:prstGeom prst="rect">
            <a:avLst/>
          </a:prstGeom>
          <a:noFill/>
          <a:ln>
            <a:noFill/>
          </a:ln>
        </p:spPr>
      </p:pic>
      <p:sp>
        <p:nvSpPr>
          <p:cNvPr id="57" name="placeholder-filled-tool-shape-for-maps_57003"/>
          <p:cNvSpPr>
            <a:spLocks noChangeAspect="1"/>
          </p:cNvSpPr>
          <p:nvPr>
            <p:custDataLst>
              <p:tags r:id="rId3"/>
            </p:custDataLst>
          </p:nvPr>
        </p:nvSpPr>
        <p:spPr bwMode="auto">
          <a:xfrm>
            <a:off x="7460405" y="1695369"/>
            <a:ext cx="261746" cy="348230"/>
          </a:xfrm>
          <a:custGeom>
            <a:avLst/>
            <a:gdLst>
              <a:gd name="T0" fmla="*/ 594 w 1188"/>
              <a:gd name="T1" fmla="*/ 0 h 1583"/>
              <a:gd name="T2" fmla="*/ 0 w 1188"/>
              <a:gd name="T3" fmla="*/ 593 h 1583"/>
              <a:gd name="T4" fmla="*/ 170 w 1188"/>
              <a:gd name="T5" fmla="*/ 1061 h 1583"/>
              <a:gd name="T6" fmla="*/ 538 w 1188"/>
              <a:gd name="T7" fmla="*/ 1551 h 1583"/>
              <a:gd name="T8" fmla="*/ 651 w 1188"/>
              <a:gd name="T9" fmla="*/ 1551 h 1583"/>
              <a:gd name="T10" fmla="*/ 980 w 1188"/>
              <a:gd name="T11" fmla="*/ 1137 h 1583"/>
              <a:gd name="T12" fmla="*/ 1188 w 1188"/>
              <a:gd name="T13" fmla="*/ 593 h 1583"/>
              <a:gd name="T14" fmla="*/ 594 w 1188"/>
              <a:gd name="T15" fmla="*/ 0 h 1583"/>
              <a:gd name="T16" fmla="*/ 594 w 1188"/>
              <a:gd name="T17" fmla="*/ 937 h 1583"/>
              <a:gd name="T18" fmla="*/ 234 w 1188"/>
              <a:gd name="T19" fmla="*/ 577 h 1583"/>
              <a:gd name="T20" fmla="*/ 594 w 1188"/>
              <a:gd name="T21" fmla="*/ 217 h 1583"/>
              <a:gd name="T22" fmla="*/ 954 w 1188"/>
              <a:gd name="T23" fmla="*/ 577 h 1583"/>
              <a:gd name="T24" fmla="*/ 594 w 1188"/>
              <a:gd name="T25" fmla="*/ 937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8" h="1583">
                <a:moveTo>
                  <a:pt x="594" y="0"/>
                </a:moveTo>
                <a:cubicBezTo>
                  <a:pt x="266" y="0"/>
                  <a:pt x="0" y="265"/>
                  <a:pt x="0" y="593"/>
                </a:cubicBezTo>
                <a:cubicBezTo>
                  <a:pt x="0" y="764"/>
                  <a:pt x="86" y="919"/>
                  <a:pt x="170" y="1061"/>
                </a:cubicBezTo>
                <a:cubicBezTo>
                  <a:pt x="272" y="1239"/>
                  <a:pt x="395" y="1404"/>
                  <a:pt x="538" y="1551"/>
                </a:cubicBezTo>
                <a:cubicBezTo>
                  <a:pt x="568" y="1583"/>
                  <a:pt x="619" y="1583"/>
                  <a:pt x="651" y="1551"/>
                </a:cubicBezTo>
                <a:cubicBezTo>
                  <a:pt x="776" y="1427"/>
                  <a:pt x="887" y="1287"/>
                  <a:pt x="980" y="1137"/>
                </a:cubicBezTo>
                <a:cubicBezTo>
                  <a:pt x="1080" y="976"/>
                  <a:pt x="1188" y="789"/>
                  <a:pt x="1188" y="593"/>
                </a:cubicBezTo>
                <a:cubicBezTo>
                  <a:pt x="1187" y="267"/>
                  <a:pt x="922" y="0"/>
                  <a:pt x="594" y="0"/>
                </a:cubicBezTo>
                <a:close/>
                <a:moveTo>
                  <a:pt x="594" y="937"/>
                </a:moveTo>
                <a:cubicBezTo>
                  <a:pt x="395" y="937"/>
                  <a:pt x="234" y="776"/>
                  <a:pt x="234" y="577"/>
                </a:cubicBezTo>
                <a:cubicBezTo>
                  <a:pt x="234" y="379"/>
                  <a:pt x="395" y="217"/>
                  <a:pt x="594" y="217"/>
                </a:cubicBezTo>
                <a:cubicBezTo>
                  <a:pt x="792" y="217"/>
                  <a:pt x="954" y="377"/>
                  <a:pt x="954" y="577"/>
                </a:cubicBezTo>
                <a:cubicBezTo>
                  <a:pt x="954" y="777"/>
                  <a:pt x="792" y="937"/>
                  <a:pt x="594" y="937"/>
                </a:cubicBezTo>
                <a:close/>
              </a:path>
            </a:pathLst>
          </a:custGeom>
          <a:solidFill>
            <a:srgbClr val="035CAC"/>
          </a:solidFill>
          <a:ln>
            <a:noFill/>
          </a:ln>
        </p:spPr>
      </p:sp>
      <p:sp>
        <p:nvSpPr>
          <p:cNvPr id="63" name="TextBox 53"/>
          <p:cNvSpPr txBox="1"/>
          <p:nvPr>
            <p:custDataLst>
              <p:tags r:id="rId4"/>
            </p:custDataLst>
          </p:nvPr>
        </p:nvSpPr>
        <p:spPr>
          <a:xfrm>
            <a:off x="7975889" y="1640124"/>
            <a:ext cx="3111490" cy="923290"/>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tuned代表调优后的结果，Default代表默认值。</a:t>
            </a:r>
            <a:endPar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sp>
        <p:nvSpPr>
          <p:cNvPr id="59" name="bookmark_238940"/>
          <p:cNvSpPr>
            <a:spLocks noChangeAspect="1"/>
          </p:cNvSpPr>
          <p:nvPr>
            <p:custDataLst>
              <p:tags r:id="rId5"/>
            </p:custDataLst>
          </p:nvPr>
        </p:nvSpPr>
        <p:spPr bwMode="auto">
          <a:xfrm>
            <a:off x="7460454" y="3790234"/>
            <a:ext cx="250590" cy="348228"/>
          </a:xfrm>
          <a:custGeom>
            <a:avLst/>
            <a:gdLst>
              <a:gd name="connsiteX0" fmla="*/ 14776 w 436588"/>
              <a:gd name="connsiteY0" fmla="*/ 128429 h 606696"/>
              <a:gd name="connsiteX1" fmla="*/ 421724 w 436588"/>
              <a:gd name="connsiteY1" fmla="*/ 128429 h 606696"/>
              <a:gd name="connsiteX2" fmla="*/ 436588 w 436588"/>
              <a:gd name="connsiteY2" fmla="*/ 143181 h 606696"/>
              <a:gd name="connsiteX3" fmla="*/ 436588 w 436588"/>
              <a:gd name="connsiteY3" fmla="*/ 583882 h 606696"/>
              <a:gd name="connsiteX4" fmla="*/ 398581 w 436588"/>
              <a:gd name="connsiteY4" fmla="*/ 600144 h 606696"/>
              <a:gd name="connsiteX5" fmla="*/ 218250 w 436588"/>
              <a:gd name="connsiteY5" fmla="*/ 420096 h 606696"/>
              <a:gd name="connsiteX6" fmla="*/ 37918 w 436588"/>
              <a:gd name="connsiteY6" fmla="*/ 600144 h 606696"/>
              <a:gd name="connsiteX7" fmla="*/ 0 w 436588"/>
              <a:gd name="connsiteY7" fmla="*/ 583970 h 606696"/>
              <a:gd name="connsiteX8" fmla="*/ 0 w 436588"/>
              <a:gd name="connsiteY8" fmla="*/ 143181 h 606696"/>
              <a:gd name="connsiteX9" fmla="*/ 14776 w 436588"/>
              <a:gd name="connsiteY9" fmla="*/ 128429 h 606696"/>
              <a:gd name="connsiteX10" fmla="*/ 22252 w 436588"/>
              <a:gd name="connsiteY10" fmla="*/ 0 h 606696"/>
              <a:gd name="connsiteX11" fmla="*/ 414336 w 436588"/>
              <a:gd name="connsiteY11" fmla="*/ 0 h 606696"/>
              <a:gd name="connsiteX12" fmla="*/ 436588 w 436588"/>
              <a:gd name="connsiteY12" fmla="*/ 22226 h 606696"/>
              <a:gd name="connsiteX13" fmla="*/ 436588 w 436588"/>
              <a:gd name="connsiteY13" fmla="*/ 84015 h 606696"/>
              <a:gd name="connsiteX14" fmla="*/ 421724 w 436588"/>
              <a:gd name="connsiteY14" fmla="*/ 98862 h 606696"/>
              <a:gd name="connsiteX15" fmla="*/ 14776 w 436588"/>
              <a:gd name="connsiteY15" fmla="*/ 98862 h 606696"/>
              <a:gd name="connsiteX16" fmla="*/ 0 w 436588"/>
              <a:gd name="connsiteY16" fmla="*/ 84015 h 606696"/>
              <a:gd name="connsiteX17" fmla="*/ 0 w 436588"/>
              <a:gd name="connsiteY17" fmla="*/ 22226 h 606696"/>
              <a:gd name="connsiteX18" fmla="*/ 22252 w 436588"/>
              <a:gd name="connsiteY18" fmla="*/ 0 h 60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588" h="606696">
                <a:moveTo>
                  <a:pt x="14776" y="128429"/>
                </a:moveTo>
                <a:lnTo>
                  <a:pt x="421724" y="128429"/>
                </a:lnTo>
                <a:cubicBezTo>
                  <a:pt x="429913" y="128429"/>
                  <a:pt x="436588" y="135005"/>
                  <a:pt x="436588" y="143181"/>
                </a:cubicBezTo>
                <a:lnTo>
                  <a:pt x="436588" y="583882"/>
                </a:lnTo>
                <a:cubicBezTo>
                  <a:pt x="436588" y="604855"/>
                  <a:pt x="412289" y="613830"/>
                  <a:pt x="398581" y="600144"/>
                </a:cubicBezTo>
                <a:lnTo>
                  <a:pt x="218250" y="420096"/>
                </a:lnTo>
                <a:lnTo>
                  <a:pt x="37918" y="600144"/>
                </a:lnTo>
                <a:cubicBezTo>
                  <a:pt x="24211" y="613919"/>
                  <a:pt x="0" y="604766"/>
                  <a:pt x="0" y="583970"/>
                </a:cubicBezTo>
                <a:lnTo>
                  <a:pt x="0" y="143181"/>
                </a:lnTo>
                <a:cubicBezTo>
                  <a:pt x="0" y="135005"/>
                  <a:pt x="6676" y="128429"/>
                  <a:pt x="14776" y="128429"/>
                </a:cubicBezTo>
                <a:close/>
                <a:moveTo>
                  <a:pt x="22252" y="0"/>
                </a:moveTo>
                <a:lnTo>
                  <a:pt x="414336" y="0"/>
                </a:lnTo>
                <a:cubicBezTo>
                  <a:pt x="426619" y="0"/>
                  <a:pt x="436588" y="9957"/>
                  <a:pt x="436588" y="22226"/>
                </a:cubicBezTo>
                <a:lnTo>
                  <a:pt x="436588" y="84015"/>
                </a:lnTo>
                <a:cubicBezTo>
                  <a:pt x="436588" y="92194"/>
                  <a:pt x="429913" y="98862"/>
                  <a:pt x="421724" y="98862"/>
                </a:cubicBezTo>
                <a:lnTo>
                  <a:pt x="14776" y="98862"/>
                </a:lnTo>
                <a:cubicBezTo>
                  <a:pt x="6676" y="98862"/>
                  <a:pt x="0" y="92194"/>
                  <a:pt x="0" y="84015"/>
                </a:cubicBezTo>
                <a:lnTo>
                  <a:pt x="0" y="22226"/>
                </a:lnTo>
                <a:cubicBezTo>
                  <a:pt x="0" y="9957"/>
                  <a:pt x="9969" y="0"/>
                  <a:pt x="22252" y="0"/>
                </a:cubicBezTo>
                <a:close/>
              </a:path>
            </a:pathLst>
          </a:custGeom>
          <a:solidFill>
            <a:srgbClr val="035CAC"/>
          </a:solidFill>
          <a:ln>
            <a:noFill/>
          </a:ln>
        </p:spPr>
      </p:sp>
      <p:sp>
        <p:nvSpPr>
          <p:cNvPr id="69" name="TextBox 53"/>
          <p:cNvSpPr txBox="1"/>
          <p:nvPr>
            <p:custDataLst>
              <p:tags r:id="rId6"/>
            </p:custDataLst>
          </p:nvPr>
        </p:nvSpPr>
        <p:spPr>
          <a:xfrm>
            <a:off x="7975600" y="3717290"/>
            <a:ext cx="4216400" cy="1838325"/>
          </a:xfrm>
          <a:prstGeom prst="rect">
            <a:avLst/>
          </a:prstGeom>
          <a:noFill/>
        </p:spPr>
        <p:txBody>
          <a:bodyPr wrap="square" lIns="0" tIns="0" rIns="0" bIns="0" rtlCol="0">
            <a:no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数字表示分类模式的Logloss值(越低越好)。百分比是根据的CatBoost模型测量结果的度量差异。</a:t>
            </a:r>
            <a:endPar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bldLst>
      <p:bldP spid="63" grpId="0"/>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p:cNvSpPr/>
          <p:nvPr/>
        </p:nvSpPr>
        <p:spPr>
          <a:xfrm>
            <a:off x="6817748" y="3392488"/>
            <a:ext cx="4896343" cy="2977832"/>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449520">
            <a:off x="-1304147" y="2172699"/>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8738885" y="3740844"/>
            <a:ext cx="3573222" cy="3117156"/>
          </a:xfrm>
          <a:prstGeom prst="parallelogram">
            <a:avLst>
              <a:gd name="adj" fmla="val 72791"/>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382182" y="0"/>
            <a:ext cx="1684639" cy="1238491"/>
          </a:xfrm>
          <a:prstGeom prst="parallelogram">
            <a:avLst>
              <a:gd name="adj" fmla="val 83444"/>
            </a:avLst>
          </a:prstGeom>
          <a:solidFill>
            <a:srgbClr val="0345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a:off x="-548640" y="548641"/>
            <a:ext cx="4556761" cy="3459480"/>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rot="16200000">
            <a:off x="8788792" y="3454790"/>
            <a:ext cx="3880338" cy="2926082"/>
          </a:xfrm>
          <a:prstGeom prst="triangle">
            <a:avLst>
              <a:gd name="adj" fmla="val 0"/>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rot="18449520">
            <a:off x="-1587978" y="1756137"/>
            <a:ext cx="6431280" cy="499414"/>
          </a:xfrm>
          <a:prstGeom prst="rect">
            <a:avLst/>
          </a:prstGeom>
          <a:solidFill>
            <a:srgbClr val="257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449520">
            <a:off x="8359937" y="5349516"/>
            <a:ext cx="6431280" cy="499414"/>
          </a:xfrm>
          <a:prstGeom prst="rect">
            <a:avLst/>
          </a:prstGeom>
          <a:gradFill>
            <a:gsLst>
              <a:gs pos="19000">
                <a:srgbClr val="8EB3D3">
                  <a:alpha val="90000"/>
                </a:srgbClr>
              </a:gs>
              <a:gs pos="71000">
                <a:srgbClr val="2572B6">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18449520">
            <a:off x="-273998" y="1638384"/>
            <a:ext cx="6431280" cy="499414"/>
          </a:xfrm>
          <a:prstGeom prst="rect">
            <a:avLst/>
          </a:prstGeom>
          <a:gradFill>
            <a:gsLst>
              <a:gs pos="19000">
                <a:srgbClr val="8EB3D3">
                  <a:alpha val="90000"/>
                </a:srgbClr>
              </a:gs>
              <a:gs pos="71000">
                <a:srgbClr val="2572B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9189720" y="-416203"/>
            <a:ext cx="6004560" cy="4686909"/>
          </a:xfrm>
          <a:prstGeom prst="parallelogram">
            <a:avLst>
              <a:gd name="adj" fmla="val 73534"/>
            </a:avLst>
          </a:prstGeom>
          <a:gradFill>
            <a:gsLst>
              <a:gs pos="0">
                <a:srgbClr val="8EB3D3">
                  <a:alpha val="90000"/>
                </a:srgbClr>
              </a:gs>
              <a:gs pos="100000">
                <a:srgbClr val="2572B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408953" y="1987029"/>
            <a:ext cx="1374094" cy="1015663"/>
          </a:xfrm>
          <a:prstGeom prst="rect">
            <a:avLst/>
          </a:prstGeom>
          <a:noFill/>
        </p:spPr>
        <p:txBody>
          <a:bodyPr wrap="none" rtlCol="0">
            <a:spAutoFit/>
          </a:bodyPr>
          <a:lstStyle/>
          <a:p>
            <a:r>
              <a:rPr lang="en-US" altLang="zh-CN" sz="6000" dirty="0">
                <a:solidFill>
                  <a:schemeClr val="tx1">
                    <a:lumMod val="75000"/>
                    <a:lumOff val="25000"/>
                  </a:schemeClr>
                </a:solidFill>
                <a:latin typeface="字魂35号-经典雅黑" panose="00000500000000000000" pitchFamily="2" charset="-122"/>
                <a:ea typeface="字魂35号-经典雅黑" panose="00000500000000000000" pitchFamily="2" charset="-122"/>
              </a:rPr>
              <a:t>03</a:t>
            </a:r>
            <a:endParaRPr lang="zh-CN" altLang="en-US" sz="60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6" name="TextBox 7"/>
          <p:cNvSpPr txBox="1"/>
          <p:nvPr/>
        </p:nvSpPr>
        <p:spPr>
          <a:xfrm>
            <a:off x="3841951" y="3291206"/>
            <a:ext cx="4508098" cy="783590"/>
          </a:xfrm>
          <a:prstGeom prst="rect">
            <a:avLst/>
          </a:prstGeom>
        </p:spPr>
        <p:txBody>
          <a:bodyPr wrap="square" rtlCol="0">
            <a:spAutoFit/>
          </a:bodyPr>
          <a:lstStyle/>
          <a:p>
            <a:pPr algn="ctr"/>
            <a:r>
              <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rPr>
              <a:t>实现</a:t>
            </a:r>
            <a:r>
              <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rPr>
              <a:t>思路</a:t>
            </a:r>
            <a:endParaRPr lang="zh-CN" altLang="en-US" sz="4500" spc="30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nvGrpSpPr>
          <p:cNvPr id="18" name="组合 17"/>
          <p:cNvGrpSpPr/>
          <p:nvPr/>
        </p:nvGrpSpPr>
        <p:grpSpPr>
          <a:xfrm rot="15923104">
            <a:off x="8959707" y="1056188"/>
            <a:ext cx="1372914" cy="1165663"/>
            <a:chOff x="3433242" y="1092916"/>
            <a:chExt cx="1013266" cy="860307"/>
          </a:xfrm>
        </p:grpSpPr>
        <p:cxnSp>
          <p:nvCxnSpPr>
            <p:cNvPr id="19" name="直接连接符 18"/>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rot="4985025">
            <a:off x="862626" y="4865283"/>
            <a:ext cx="1074318" cy="748661"/>
            <a:chOff x="3433242" y="1092916"/>
            <a:chExt cx="1013266" cy="860307"/>
          </a:xfrm>
        </p:grpSpPr>
        <p:cxnSp>
          <p:nvCxnSpPr>
            <p:cNvPr id="23" name="直接连接符 22"/>
            <p:cNvCxnSpPr/>
            <p:nvPr/>
          </p:nvCxnSpPr>
          <p:spPr>
            <a:xfrm>
              <a:off x="3604758" y="1577996"/>
              <a:ext cx="329065" cy="359138"/>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630165" flipH="1">
              <a:off x="3509721" y="1016437"/>
              <a:ext cx="860307" cy="1013266"/>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sp>
        <p:nvSpPr>
          <p:cNvPr id="32" name="椭圆 31"/>
          <p:cNvSpPr/>
          <p:nvPr/>
        </p:nvSpPr>
        <p:spPr>
          <a:xfrm>
            <a:off x="6658995" y="2149268"/>
            <a:ext cx="258226" cy="258226"/>
          </a:xfrm>
          <a:prstGeom prst="ellipse">
            <a:avLst/>
          </a:prstGeom>
          <a:solidFill>
            <a:srgbClr val="1D6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bldLst>
      <p:bldP spid="15" grpId="0"/>
      <p:bldP spid="16" grpId="0"/>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0519" y="0"/>
            <a:ext cx="12318742" cy="761999"/>
            <a:chOff x="-350519" y="0"/>
            <a:chExt cx="12318742" cy="761999"/>
          </a:xfrm>
        </p:grpSpPr>
        <p:sp>
          <p:nvSpPr>
            <p:cNvPr id="5" name="平行四边形 4"/>
            <p:cNvSpPr/>
            <p:nvPr/>
          </p:nvSpPr>
          <p:spPr>
            <a:xfrm>
              <a:off x="-350519" y="0"/>
              <a:ext cx="868680" cy="761999"/>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4"/>
            <p:cNvSpPr/>
            <p:nvPr/>
          </p:nvSpPr>
          <p:spPr>
            <a:xfrm>
              <a:off x="347241" y="0"/>
              <a:ext cx="2604303" cy="185195"/>
            </a:xfrm>
            <a:custGeom>
              <a:avLst/>
              <a:gdLst>
                <a:gd name="connsiteX0" fmla="*/ 0 w 2604303"/>
                <a:gd name="connsiteY0" fmla="*/ 0 h 185195"/>
                <a:gd name="connsiteX1" fmla="*/ 2604303 w 2604303"/>
                <a:gd name="connsiteY1" fmla="*/ 0 h 185195"/>
                <a:gd name="connsiteX2" fmla="*/ 2604303 w 2604303"/>
                <a:gd name="connsiteY2" fmla="*/ 185195 h 185195"/>
                <a:gd name="connsiteX3" fmla="*/ 0 w 2604303"/>
                <a:gd name="connsiteY3" fmla="*/ 185195 h 185195"/>
                <a:gd name="connsiteX4" fmla="*/ 0 w 2604303"/>
                <a:gd name="connsiteY4" fmla="*/ 0 h 185195"/>
                <a:gd name="connsiteX0-1" fmla="*/ 0 w 2604303"/>
                <a:gd name="connsiteY0-2" fmla="*/ 0 h 185195"/>
                <a:gd name="connsiteX1-3" fmla="*/ 2604303 w 2604303"/>
                <a:gd name="connsiteY1-4" fmla="*/ 0 h 185195"/>
                <a:gd name="connsiteX2-5" fmla="*/ 2512863 w 2604303"/>
                <a:gd name="connsiteY2-6" fmla="*/ 185195 h 185195"/>
                <a:gd name="connsiteX3-7" fmla="*/ 0 w 2604303"/>
                <a:gd name="connsiteY3-8" fmla="*/ 185195 h 185195"/>
                <a:gd name="connsiteX4-9" fmla="*/ 0 w 2604303"/>
                <a:gd name="connsiteY4-10" fmla="*/ 0 h 1851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4303" h="185195">
                  <a:moveTo>
                    <a:pt x="0" y="0"/>
                  </a:moveTo>
                  <a:lnTo>
                    <a:pt x="2604303" y="0"/>
                  </a:lnTo>
                  <a:lnTo>
                    <a:pt x="2512863" y="185195"/>
                  </a:lnTo>
                  <a:lnTo>
                    <a:pt x="0" y="185195"/>
                  </a:lnTo>
                  <a:lnTo>
                    <a:pt x="0" y="0"/>
                  </a:lnTo>
                  <a:close/>
                </a:path>
              </a:pathLst>
            </a:cu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a:off x="137162" y="90238"/>
              <a:ext cx="662938" cy="581524"/>
            </a:xfrm>
            <a:prstGeom prst="parallelogram">
              <a:avLst>
                <a:gd name="adj" fmla="val 43185"/>
              </a:avLst>
            </a:prstGeom>
            <a:gradFill>
              <a:gsLst>
                <a:gs pos="0">
                  <a:srgbClr val="034581"/>
                </a:gs>
                <a:gs pos="100000">
                  <a:srgbClr val="6CAFE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p:cNvSpPr/>
            <p:nvPr/>
          </p:nvSpPr>
          <p:spPr>
            <a:xfrm>
              <a:off x="2337751" y="223989"/>
              <a:ext cx="465739" cy="408543"/>
            </a:xfrm>
            <a:prstGeom prst="parallelogram">
              <a:avLst>
                <a:gd name="adj" fmla="val 43185"/>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平行四边形 8"/>
            <p:cNvSpPr/>
            <p:nvPr/>
          </p:nvSpPr>
          <p:spPr>
            <a:xfrm>
              <a:off x="2713309" y="0"/>
              <a:ext cx="465739" cy="761999"/>
            </a:xfrm>
            <a:prstGeom prst="parallelogram">
              <a:avLst>
                <a:gd name="adj" fmla="val 64760"/>
              </a:avLst>
            </a:prstGeom>
            <a:gradFill>
              <a:gsLst>
                <a:gs pos="0">
                  <a:srgbClr val="6CAFEF">
                    <a:alpha val="50000"/>
                  </a:srgbClr>
                </a:gs>
                <a:gs pos="100000">
                  <a:srgbClr val="FFFF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p:cNvSpPr/>
            <p:nvPr/>
          </p:nvSpPr>
          <p:spPr>
            <a:xfrm>
              <a:off x="-56225" y="402311"/>
              <a:ext cx="386773" cy="339275"/>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平行四边形 10"/>
            <p:cNvSpPr/>
            <p:nvPr/>
          </p:nvSpPr>
          <p:spPr>
            <a:xfrm>
              <a:off x="-28317" y="147908"/>
              <a:ext cx="305524" cy="268004"/>
            </a:xfrm>
            <a:prstGeom prst="parallelogram">
              <a:avLst>
                <a:gd name="adj" fmla="val 43185"/>
              </a:avLst>
            </a:pr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p:cNvCxnSpPr/>
            <p:nvPr/>
          </p:nvCxnSpPr>
          <p:spPr>
            <a:xfrm>
              <a:off x="518161" y="761999"/>
              <a:ext cx="11450062" cy="0"/>
            </a:xfrm>
            <a:prstGeom prst="line">
              <a:avLst/>
            </a:prstGeom>
            <a:ln w="12700">
              <a:solidFill>
                <a:srgbClr val="8EB3D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471626" y="595594"/>
              <a:ext cx="465739" cy="121286"/>
              <a:chOff x="11369042" y="568879"/>
              <a:chExt cx="568324" cy="148001"/>
            </a:xfrm>
          </p:grpSpPr>
          <p:sp>
            <p:nvSpPr>
              <p:cNvPr id="16" name="平行四边形 15"/>
              <p:cNvSpPr/>
              <p:nvPr/>
            </p:nvSpPr>
            <p:spPr>
              <a:xfrm>
                <a:off x="11369042" y="568879"/>
                <a:ext cx="284162" cy="148001"/>
              </a:xfrm>
              <a:prstGeom prst="parallelogram">
                <a:avLst>
                  <a:gd name="adj" fmla="val 43185"/>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16"/>
              <p:cNvSpPr/>
              <p:nvPr/>
            </p:nvSpPr>
            <p:spPr>
              <a:xfrm>
                <a:off x="11653204" y="568879"/>
                <a:ext cx="284162" cy="148001"/>
              </a:xfrm>
              <a:prstGeom prst="parallelogram">
                <a:avLst>
                  <a:gd name="adj" fmla="val 43185"/>
                </a:avLst>
              </a:prstGeom>
              <a:solidFill>
                <a:srgbClr val="8E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文本框 13"/>
            <p:cNvSpPr txBox="1"/>
            <p:nvPr/>
          </p:nvSpPr>
          <p:spPr>
            <a:xfrm>
              <a:off x="788161" y="189451"/>
              <a:ext cx="1780120" cy="521970"/>
            </a:xfrm>
            <a:prstGeom prst="rect">
              <a:avLst/>
            </a:prstGeom>
            <a:noFill/>
          </p:spPr>
          <p:txBody>
            <a:bodyPr wrap="square" rtlCol="0">
              <a:spAutoFit/>
            </a:bodyPr>
            <a:lstStyle/>
            <a:p>
              <a:pPr algn="dist"/>
              <a:r>
                <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rPr>
                <a:t>实现思路</a:t>
              </a:r>
              <a:endParaRPr lang="zh-CN" altLang="en-US" sz="28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sp>
          <p:nvSpPr>
            <p:cNvPr id="15" name="文本框 14"/>
            <p:cNvSpPr txBox="1"/>
            <p:nvPr/>
          </p:nvSpPr>
          <p:spPr>
            <a:xfrm>
              <a:off x="2545081" y="405765"/>
              <a:ext cx="2008505" cy="260350"/>
            </a:xfrm>
            <a:prstGeom prst="rect">
              <a:avLst/>
            </a:prstGeom>
            <a:noFill/>
          </p:spPr>
          <p:txBody>
            <a:bodyPr wrap="square" rtlCol="0">
              <a:spAutoFit/>
            </a:bodyPr>
            <a:lstStyle/>
            <a:p>
              <a:pPr algn="dist"/>
              <a:r>
                <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rPr>
                <a:t>Implementation ideas</a:t>
              </a:r>
              <a:endParaRPr lang="en-US" altLang="zh-CN" sz="1100" dirty="0">
                <a:solidFill>
                  <a:schemeClr val="tx1">
                    <a:lumMod val="75000"/>
                    <a:lumOff val="25000"/>
                  </a:schemeClr>
                </a:solidFill>
                <a:latin typeface="字魂35号-经典雅黑" panose="00000500000000000000" pitchFamily="2" charset="-122"/>
                <a:ea typeface="字魂35号-经典雅黑" panose="00000500000000000000" pitchFamily="2" charset="-122"/>
              </a:endParaRPr>
            </a:p>
          </p:txBody>
        </p:sp>
      </p:grpSp>
      <p:cxnSp>
        <p:nvCxnSpPr>
          <p:cNvPr id="22" name="Straight Connector 14"/>
          <p:cNvCxnSpPr/>
          <p:nvPr/>
        </p:nvCxnSpPr>
        <p:spPr>
          <a:xfrm>
            <a:off x="2325222" y="2449666"/>
            <a:ext cx="986377" cy="0"/>
          </a:xfrm>
          <a:prstGeom prst="line">
            <a:avLst/>
          </a:prstGeom>
          <a:ln>
            <a:solidFill>
              <a:schemeClr val="bg1">
                <a:lumMod val="65000"/>
              </a:schemeClr>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7"/>
          <p:cNvCxnSpPr/>
          <p:nvPr/>
        </p:nvCxnSpPr>
        <p:spPr>
          <a:xfrm>
            <a:off x="5152582" y="2449666"/>
            <a:ext cx="986377" cy="0"/>
          </a:xfrm>
          <a:prstGeom prst="line">
            <a:avLst/>
          </a:prstGeom>
          <a:ln>
            <a:solidFill>
              <a:schemeClr val="tx2"/>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Connector 28"/>
          <p:cNvCxnSpPr/>
          <p:nvPr/>
        </p:nvCxnSpPr>
        <p:spPr>
          <a:xfrm>
            <a:off x="7979941" y="2449666"/>
            <a:ext cx="986377" cy="0"/>
          </a:xfrm>
          <a:prstGeom prst="line">
            <a:avLst/>
          </a:prstGeom>
          <a:ln>
            <a:solidFill>
              <a:schemeClr val="tx2">
                <a:lumMod val="75000"/>
              </a:schemeClr>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227540" y="1950720"/>
            <a:ext cx="1326013" cy="1127760"/>
            <a:chOff x="914400" y="1904606"/>
            <a:chExt cx="1434455" cy="1219988"/>
          </a:xfrm>
        </p:grpSpPr>
        <p:sp>
          <p:nvSpPr>
            <p:cNvPr id="18" name="Rounded Rectangle 49"/>
            <p:cNvSpPr/>
            <p:nvPr/>
          </p:nvSpPr>
          <p:spPr>
            <a:xfrm>
              <a:off x="914400" y="2045094"/>
              <a:ext cx="1187450" cy="1079500"/>
            </a:xfrm>
            <a:prstGeom prst="roundRect">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dirty="0">
                <a:solidFill>
                  <a:prstClr val="white">
                    <a:lumMod val="95000"/>
                  </a:prstClr>
                </a:solidFill>
                <a:latin typeface="Calibri" panose="020F0502020204030204"/>
              </a:endParaRPr>
            </a:p>
          </p:txBody>
        </p:sp>
        <p:sp>
          <p:nvSpPr>
            <p:cNvPr id="23" name="Rounded Rectangle 8"/>
            <p:cNvSpPr/>
            <p:nvPr/>
          </p:nvSpPr>
          <p:spPr>
            <a:xfrm>
              <a:off x="914400" y="1904606"/>
              <a:ext cx="1187450" cy="1079500"/>
            </a:xfrm>
            <a:prstGeom prst="roundRect">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dirty="0">
                <a:solidFill>
                  <a:prstClr val="white">
                    <a:lumMod val="95000"/>
                  </a:prstClr>
                </a:solidFill>
                <a:latin typeface="Calibri" panose="020F0502020204030204"/>
              </a:endParaRPr>
            </a:p>
          </p:txBody>
        </p:sp>
        <p:sp>
          <p:nvSpPr>
            <p:cNvPr id="47" name="Freeform 88"/>
            <p:cNvSpPr/>
            <p:nvPr/>
          </p:nvSpPr>
          <p:spPr bwMode="auto">
            <a:xfrm>
              <a:off x="1434234" y="2462709"/>
              <a:ext cx="121819" cy="146182"/>
            </a:xfrm>
            <a:custGeom>
              <a:avLst/>
              <a:gdLst>
                <a:gd name="T0" fmla="*/ 107 w 131"/>
                <a:gd name="T1" fmla="*/ 0 h 155"/>
                <a:gd name="T2" fmla="*/ 66 w 131"/>
                <a:gd name="T3" fmla="*/ 75 h 155"/>
                <a:gd name="T4" fmla="*/ 25 w 131"/>
                <a:gd name="T5" fmla="*/ 0 h 155"/>
                <a:gd name="T6" fmla="*/ 0 w 131"/>
                <a:gd name="T7" fmla="*/ 0 h 155"/>
                <a:gd name="T8" fmla="*/ 30 w 131"/>
                <a:gd name="T9" fmla="*/ 49 h 155"/>
                <a:gd name="T10" fmla="*/ 10 w 131"/>
                <a:gd name="T11" fmla="*/ 49 h 155"/>
                <a:gd name="T12" fmla="*/ 10 w 131"/>
                <a:gd name="T13" fmla="*/ 65 h 155"/>
                <a:gd name="T14" fmla="*/ 38 w 131"/>
                <a:gd name="T15" fmla="*/ 65 h 155"/>
                <a:gd name="T16" fmla="*/ 53 w 131"/>
                <a:gd name="T17" fmla="*/ 88 h 155"/>
                <a:gd name="T18" fmla="*/ 15 w 131"/>
                <a:gd name="T19" fmla="*/ 88 h 155"/>
                <a:gd name="T20" fmla="*/ 15 w 131"/>
                <a:gd name="T21" fmla="*/ 103 h 155"/>
                <a:gd name="T22" fmla="*/ 54 w 131"/>
                <a:gd name="T23" fmla="*/ 103 h 155"/>
                <a:gd name="T24" fmla="*/ 54 w 131"/>
                <a:gd name="T25" fmla="*/ 155 h 155"/>
                <a:gd name="T26" fmla="*/ 75 w 131"/>
                <a:gd name="T27" fmla="*/ 155 h 155"/>
                <a:gd name="T28" fmla="*/ 75 w 131"/>
                <a:gd name="T29" fmla="*/ 103 h 155"/>
                <a:gd name="T30" fmla="*/ 116 w 131"/>
                <a:gd name="T31" fmla="*/ 103 h 155"/>
                <a:gd name="T32" fmla="*/ 116 w 131"/>
                <a:gd name="T33" fmla="*/ 88 h 155"/>
                <a:gd name="T34" fmla="*/ 79 w 131"/>
                <a:gd name="T35" fmla="*/ 88 h 155"/>
                <a:gd name="T36" fmla="*/ 92 w 131"/>
                <a:gd name="T37" fmla="*/ 65 h 155"/>
                <a:gd name="T38" fmla="*/ 121 w 131"/>
                <a:gd name="T39" fmla="*/ 65 h 155"/>
                <a:gd name="T40" fmla="*/ 121 w 131"/>
                <a:gd name="T41" fmla="*/ 49 h 155"/>
                <a:gd name="T42" fmla="*/ 102 w 131"/>
                <a:gd name="T43" fmla="*/ 49 h 155"/>
                <a:gd name="T44" fmla="*/ 131 w 131"/>
                <a:gd name="T45" fmla="*/ 0 h 155"/>
                <a:gd name="T46" fmla="*/ 107 w 131"/>
                <a:gd name="T4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155">
                  <a:moveTo>
                    <a:pt x="107" y="0"/>
                  </a:moveTo>
                  <a:lnTo>
                    <a:pt x="66" y="75"/>
                  </a:lnTo>
                  <a:lnTo>
                    <a:pt x="25" y="0"/>
                  </a:lnTo>
                  <a:lnTo>
                    <a:pt x="0" y="0"/>
                  </a:lnTo>
                  <a:lnTo>
                    <a:pt x="30" y="49"/>
                  </a:lnTo>
                  <a:lnTo>
                    <a:pt x="10" y="49"/>
                  </a:lnTo>
                  <a:lnTo>
                    <a:pt x="10" y="65"/>
                  </a:lnTo>
                  <a:lnTo>
                    <a:pt x="38" y="65"/>
                  </a:lnTo>
                  <a:lnTo>
                    <a:pt x="53" y="88"/>
                  </a:lnTo>
                  <a:lnTo>
                    <a:pt x="15" y="88"/>
                  </a:lnTo>
                  <a:lnTo>
                    <a:pt x="15" y="103"/>
                  </a:lnTo>
                  <a:lnTo>
                    <a:pt x="54" y="103"/>
                  </a:lnTo>
                  <a:lnTo>
                    <a:pt x="54" y="155"/>
                  </a:lnTo>
                  <a:lnTo>
                    <a:pt x="75" y="155"/>
                  </a:lnTo>
                  <a:lnTo>
                    <a:pt x="75" y="103"/>
                  </a:lnTo>
                  <a:lnTo>
                    <a:pt x="116" y="103"/>
                  </a:lnTo>
                  <a:lnTo>
                    <a:pt x="116" y="88"/>
                  </a:lnTo>
                  <a:lnTo>
                    <a:pt x="79" y="88"/>
                  </a:lnTo>
                  <a:lnTo>
                    <a:pt x="92" y="65"/>
                  </a:lnTo>
                  <a:lnTo>
                    <a:pt x="121" y="65"/>
                  </a:lnTo>
                  <a:lnTo>
                    <a:pt x="121" y="49"/>
                  </a:lnTo>
                  <a:lnTo>
                    <a:pt x="102" y="49"/>
                  </a:lnTo>
                  <a:lnTo>
                    <a:pt x="131" y="0"/>
                  </a:lnTo>
                  <a:lnTo>
                    <a:pt x="107" y="0"/>
                  </a:lnTo>
                  <a:close/>
                </a:path>
              </a:pathLst>
            </a:custGeom>
            <a:solidFill>
              <a:srgbClr val="035CAC"/>
            </a:solid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sz="3600" kern="1200">
                <a:solidFill>
                  <a:prstClr val="white">
                    <a:lumMod val="95000"/>
                  </a:prstClr>
                </a:solidFill>
                <a:latin typeface="Calibri" panose="020F0502020204030204"/>
              </a:endParaRPr>
            </a:p>
          </p:txBody>
        </p:sp>
        <p:sp>
          <p:nvSpPr>
            <p:cNvPr id="49" name="任意多边形: 形状 48"/>
            <p:cNvSpPr/>
            <p:nvPr/>
          </p:nvSpPr>
          <p:spPr>
            <a:xfrm>
              <a:off x="1694631" y="1908633"/>
              <a:ext cx="654224" cy="468097"/>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4" name="组合 53"/>
          <p:cNvGrpSpPr/>
          <p:nvPr/>
        </p:nvGrpSpPr>
        <p:grpSpPr>
          <a:xfrm>
            <a:off x="4006005" y="1971675"/>
            <a:ext cx="1306348" cy="1127760"/>
            <a:chOff x="3972983" y="1904606"/>
            <a:chExt cx="1413182" cy="1219988"/>
          </a:xfrm>
        </p:grpSpPr>
        <p:sp>
          <p:nvSpPr>
            <p:cNvPr id="19" name="Rounded Rectangle 50"/>
            <p:cNvSpPr/>
            <p:nvPr/>
          </p:nvSpPr>
          <p:spPr>
            <a:xfrm>
              <a:off x="3972983" y="2045094"/>
              <a:ext cx="1187450" cy="1079500"/>
            </a:xfrm>
            <a:prstGeom prst="roundRect">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a:solidFill>
                  <a:prstClr val="white">
                    <a:lumMod val="95000"/>
                  </a:prstClr>
                </a:solidFill>
                <a:latin typeface="Calibri" panose="020F0502020204030204"/>
              </a:endParaRPr>
            </a:p>
          </p:txBody>
        </p:sp>
        <p:sp>
          <p:nvSpPr>
            <p:cNvPr id="24" name="Rounded Rectangle 16"/>
            <p:cNvSpPr/>
            <p:nvPr/>
          </p:nvSpPr>
          <p:spPr>
            <a:xfrm>
              <a:off x="3972983" y="1904606"/>
              <a:ext cx="1187450" cy="1079500"/>
            </a:xfrm>
            <a:prstGeom prst="roundRect">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dirty="0">
                <a:solidFill>
                  <a:prstClr val="white">
                    <a:lumMod val="95000"/>
                  </a:prstClr>
                </a:solidFill>
                <a:latin typeface="Calibri" panose="020F0502020204030204"/>
              </a:endParaRPr>
            </a:p>
          </p:txBody>
        </p:sp>
        <p:sp>
          <p:nvSpPr>
            <p:cNvPr id="50" name="任意多边形: 形状 49"/>
            <p:cNvSpPr/>
            <p:nvPr/>
          </p:nvSpPr>
          <p:spPr>
            <a:xfrm>
              <a:off x="4731941" y="1908633"/>
              <a:ext cx="654224" cy="468097"/>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 name="组合 2"/>
          <p:cNvGrpSpPr/>
          <p:nvPr/>
        </p:nvGrpSpPr>
        <p:grpSpPr>
          <a:xfrm>
            <a:off x="6878450" y="1957072"/>
            <a:ext cx="1274504" cy="1127759"/>
            <a:chOff x="7031567" y="1904607"/>
            <a:chExt cx="1378734" cy="1219987"/>
          </a:xfrm>
        </p:grpSpPr>
        <p:sp>
          <p:nvSpPr>
            <p:cNvPr id="20" name="Rounded Rectangle 51"/>
            <p:cNvSpPr/>
            <p:nvPr/>
          </p:nvSpPr>
          <p:spPr>
            <a:xfrm>
              <a:off x="7031567" y="2045094"/>
              <a:ext cx="1187450" cy="1079500"/>
            </a:xfrm>
            <a:prstGeom prst="roundRect">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dirty="0">
                <a:solidFill>
                  <a:prstClr val="white">
                    <a:lumMod val="95000"/>
                  </a:prstClr>
                </a:solidFill>
                <a:latin typeface="Calibri" panose="020F0502020204030204"/>
              </a:endParaRPr>
            </a:p>
          </p:txBody>
        </p:sp>
        <p:sp>
          <p:nvSpPr>
            <p:cNvPr id="25" name="Rounded Rectangle 17"/>
            <p:cNvSpPr/>
            <p:nvPr/>
          </p:nvSpPr>
          <p:spPr>
            <a:xfrm>
              <a:off x="7031567" y="1904607"/>
              <a:ext cx="1187450" cy="1079501"/>
            </a:xfrm>
            <a:prstGeom prst="roundRect">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dirty="0">
                <a:solidFill>
                  <a:prstClr val="white">
                    <a:lumMod val="95000"/>
                  </a:prstClr>
                </a:solidFill>
                <a:latin typeface="Calibri" panose="020F0502020204030204"/>
              </a:endParaRPr>
            </a:p>
          </p:txBody>
        </p:sp>
        <p:sp>
          <p:nvSpPr>
            <p:cNvPr id="51" name="任意多边形: 形状 50"/>
            <p:cNvSpPr/>
            <p:nvPr/>
          </p:nvSpPr>
          <p:spPr>
            <a:xfrm>
              <a:off x="7756077" y="1908633"/>
              <a:ext cx="654224" cy="468097"/>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6" name="组合 85"/>
          <p:cNvGrpSpPr/>
          <p:nvPr/>
        </p:nvGrpSpPr>
        <p:grpSpPr>
          <a:xfrm>
            <a:off x="9374975" y="1957070"/>
            <a:ext cx="1254835" cy="1127760"/>
            <a:chOff x="9709620" y="1950720"/>
            <a:chExt cx="1254835" cy="1127760"/>
          </a:xfrm>
        </p:grpSpPr>
        <p:grpSp>
          <p:nvGrpSpPr>
            <p:cNvPr id="53" name="组合 52"/>
            <p:cNvGrpSpPr/>
            <p:nvPr/>
          </p:nvGrpSpPr>
          <p:grpSpPr>
            <a:xfrm>
              <a:off x="9709620" y="1950720"/>
              <a:ext cx="1097681" cy="1127760"/>
              <a:chOff x="10090150" y="1904606"/>
              <a:chExt cx="1187450" cy="1219988"/>
            </a:xfrm>
          </p:grpSpPr>
          <p:sp>
            <p:nvSpPr>
              <p:cNvPr id="21" name="Rounded Rectangle 52"/>
              <p:cNvSpPr/>
              <p:nvPr/>
            </p:nvSpPr>
            <p:spPr>
              <a:xfrm>
                <a:off x="10090150" y="2045094"/>
                <a:ext cx="1187450" cy="1079500"/>
              </a:xfrm>
              <a:prstGeom prst="roundRect">
                <a:avLst/>
              </a:prstGeom>
              <a:solidFill>
                <a:srgbClr val="034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a:solidFill>
                    <a:prstClr val="white">
                      <a:lumMod val="95000"/>
                    </a:prstClr>
                  </a:solidFill>
                  <a:latin typeface="Calibri" panose="020F0502020204030204"/>
                </a:endParaRPr>
              </a:p>
            </p:txBody>
          </p:sp>
          <p:sp>
            <p:nvSpPr>
              <p:cNvPr id="26" name="Rounded Rectangle 21"/>
              <p:cNvSpPr/>
              <p:nvPr/>
            </p:nvSpPr>
            <p:spPr>
              <a:xfrm>
                <a:off x="10090150" y="1904606"/>
                <a:ext cx="1187450" cy="1079500"/>
              </a:xfrm>
              <a:prstGeom prst="roundRect">
                <a:avLst/>
              </a:prstGeom>
              <a:solidFill>
                <a:srgbClr val="035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3600" kern="1200">
                  <a:solidFill>
                    <a:prstClr val="white">
                      <a:lumMod val="95000"/>
                    </a:prstClr>
                  </a:solidFill>
                  <a:latin typeface="Calibri" panose="020F0502020204030204"/>
                </a:endParaRPr>
              </a:p>
            </p:txBody>
          </p:sp>
        </p:grpSp>
        <p:sp>
          <p:nvSpPr>
            <p:cNvPr id="52" name="任意多边形: 形状 51"/>
            <p:cNvSpPr/>
            <p:nvPr/>
          </p:nvSpPr>
          <p:spPr>
            <a:xfrm>
              <a:off x="10359689" y="1954443"/>
              <a:ext cx="604766" cy="432710"/>
            </a:xfrm>
            <a:custGeom>
              <a:avLst/>
              <a:gdLst>
                <a:gd name="connsiteX0" fmla="*/ 0 w 544844"/>
                <a:gd name="connsiteY0" fmla="*/ 0 h 457997"/>
                <a:gd name="connsiteX1" fmla="*/ 104907 w 544844"/>
                <a:gd name="connsiteY1" fmla="*/ 0 h 457997"/>
                <a:gd name="connsiteX2" fmla="*/ 544844 w 544844"/>
                <a:gd name="connsiteY2" fmla="*/ 405715 h 457997"/>
                <a:gd name="connsiteX3" fmla="*/ 496629 w 544844"/>
                <a:gd name="connsiteY3" fmla="*/ 457997 h 457997"/>
              </a:gdLst>
              <a:ahLst/>
              <a:cxnLst>
                <a:cxn ang="0">
                  <a:pos x="connsiteX0" y="connsiteY0"/>
                </a:cxn>
                <a:cxn ang="0">
                  <a:pos x="connsiteX1" y="connsiteY1"/>
                </a:cxn>
                <a:cxn ang="0">
                  <a:pos x="connsiteX2" y="connsiteY2"/>
                </a:cxn>
                <a:cxn ang="0">
                  <a:pos x="connsiteX3" y="connsiteY3"/>
                </a:cxn>
              </a:cxnLst>
              <a:rect l="l" t="t" r="r" b="b"/>
              <a:pathLst>
                <a:path w="544844" h="457997">
                  <a:moveTo>
                    <a:pt x="0" y="0"/>
                  </a:moveTo>
                  <a:lnTo>
                    <a:pt x="104907" y="0"/>
                  </a:lnTo>
                  <a:lnTo>
                    <a:pt x="544844" y="405715"/>
                  </a:lnTo>
                  <a:lnTo>
                    <a:pt x="496629" y="457997"/>
                  </a:lnTo>
                  <a:close/>
                </a:path>
              </a:pathLst>
            </a:custGeom>
            <a:gradFill>
              <a:gsLst>
                <a:gs pos="0">
                  <a:srgbClr val="6CAFEF">
                    <a:alpha val="50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5" name="组合 84"/>
          <p:cNvGrpSpPr/>
          <p:nvPr/>
        </p:nvGrpSpPr>
        <p:grpSpPr>
          <a:xfrm>
            <a:off x="795505" y="3883258"/>
            <a:ext cx="2170362" cy="2645730"/>
            <a:chOff x="795505" y="3883258"/>
            <a:chExt cx="2170362" cy="2645730"/>
          </a:xfrm>
        </p:grpSpPr>
        <p:sp>
          <p:nvSpPr>
            <p:cNvPr id="57" name="TextBox 53"/>
            <p:cNvSpPr txBox="1"/>
            <p:nvPr/>
          </p:nvSpPr>
          <p:spPr>
            <a:xfrm>
              <a:off x="795505" y="4313473"/>
              <a:ext cx="2170362" cy="2215515"/>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模型要实现对故障样本的分类，</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web</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系统要支持上传训练集和测试集，可以在线训练和预测模型，模型和预测结果可下载</a:t>
              </a:r>
              <a:endPar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58" name="TextBox 42"/>
            <p:cNvSpPr txBox="1"/>
            <p:nvPr/>
          </p:nvSpPr>
          <p:spPr>
            <a:xfrm>
              <a:off x="1060622" y="3883258"/>
              <a:ext cx="1640128" cy="368935"/>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endParaRPr lang="zh-CN" altLang="en-US" sz="2400" b="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grpSp>
        <p:nvGrpSpPr>
          <p:cNvPr id="63" name="组合 62"/>
          <p:cNvGrpSpPr/>
          <p:nvPr/>
        </p:nvGrpSpPr>
        <p:grpSpPr>
          <a:xfrm>
            <a:off x="3499950" y="3599413"/>
            <a:ext cx="2407285" cy="2515235"/>
            <a:chOff x="4570853" y="-881733"/>
            <a:chExt cx="2407285" cy="2515235"/>
          </a:xfrm>
        </p:grpSpPr>
        <p:sp>
          <p:nvSpPr>
            <p:cNvPr id="64" name="TextBox 53"/>
            <p:cNvSpPr txBox="1"/>
            <p:nvPr/>
          </p:nvSpPr>
          <p:spPr>
            <a:xfrm>
              <a:off x="4570853" y="-228953"/>
              <a:ext cx="2407285" cy="1862455"/>
            </a:xfrm>
            <a:prstGeom prst="rect">
              <a:avLst/>
            </a:prstGeom>
            <a:noFill/>
          </p:spPr>
          <p:txBody>
            <a:bodyPr wrap="square" lIns="0" tIns="0" rIns="0" bIns="0" rtlCol="0">
              <a:no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选用catboost模型，使用高相关过滤和低方差过滤对特征进行降维</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处理，使用</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VarianceThreshold</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进行特征</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选择</a:t>
              </a:r>
              <a:endPar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65" name="TextBox 42"/>
            <p:cNvSpPr txBox="1"/>
            <p:nvPr/>
          </p:nvSpPr>
          <p:spPr>
            <a:xfrm>
              <a:off x="4954393" y="-881733"/>
              <a:ext cx="1640128" cy="430530"/>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tx1">
                      <a:lumMod val="85000"/>
                      <a:lumOff val="15000"/>
                    </a:schemeClr>
                  </a:solidFill>
                </a:rPr>
                <a:t>模型技术</a:t>
              </a:r>
              <a:endParaRPr lang="zh-CN" altLang="en-US" sz="2800" dirty="0">
                <a:solidFill>
                  <a:schemeClr val="tx1">
                    <a:lumMod val="85000"/>
                    <a:lumOff val="15000"/>
                  </a:schemeClr>
                </a:solidFill>
              </a:endParaRPr>
            </a:p>
          </p:txBody>
        </p:sp>
      </p:grpSp>
      <p:grpSp>
        <p:nvGrpSpPr>
          <p:cNvPr id="66" name="组合 65"/>
          <p:cNvGrpSpPr/>
          <p:nvPr/>
        </p:nvGrpSpPr>
        <p:grpSpPr>
          <a:xfrm>
            <a:off x="6299001" y="3599413"/>
            <a:ext cx="2170362" cy="2929575"/>
            <a:chOff x="4618156" y="-881733"/>
            <a:chExt cx="2170362" cy="2929575"/>
          </a:xfrm>
        </p:grpSpPr>
        <p:sp>
          <p:nvSpPr>
            <p:cNvPr id="67" name="TextBox 53"/>
            <p:cNvSpPr txBox="1"/>
            <p:nvPr/>
          </p:nvSpPr>
          <p:spPr>
            <a:xfrm>
              <a:off x="4618156" y="-167673"/>
              <a:ext cx="2170362" cy="2215515"/>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web系统使用了vue框架+element ui组件库+echarts图表库，flask+mysql/sqlite+nginx+waitress+celery+redis</a:t>
              </a:r>
              <a:endPar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68" name="TextBox 42"/>
            <p:cNvSpPr txBox="1"/>
            <p:nvPr/>
          </p:nvSpPr>
          <p:spPr>
            <a:xfrm>
              <a:off x="4883273" y="-881733"/>
              <a:ext cx="1640128" cy="430530"/>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tx1">
                      <a:lumMod val="85000"/>
                      <a:lumOff val="15000"/>
                    </a:schemeClr>
                  </a:solidFill>
                </a:rPr>
                <a:t>web技术</a:t>
              </a:r>
              <a:endParaRPr lang="zh-CN" altLang="en-US" sz="2400" b="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grpSp>
        <p:nvGrpSpPr>
          <p:cNvPr id="69" name="组合 68"/>
          <p:cNvGrpSpPr/>
          <p:nvPr/>
        </p:nvGrpSpPr>
        <p:grpSpPr>
          <a:xfrm>
            <a:off x="8901524" y="3599413"/>
            <a:ext cx="2170362" cy="2038670"/>
            <a:chOff x="4618156" y="-943328"/>
            <a:chExt cx="2170362" cy="2038670"/>
          </a:xfrm>
        </p:grpSpPr>
        <p:sp>
          <p:nvSpPr>
            <p:cNvPr id="70" name="TextBox 53"/>
            <p:cNvSpPr txBox="1"/>
            <p:nvPr/>
          </p:nvSpPr>
          <p:spPr>
            <a:xfrm>
              <a:off x="4618156" y="-12098"/>
              <a:ext cx="2170362" cy="1107440"/>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仿宋" panose="02010609060101010101" charset="-122"/>
                </a:rPr>
                <a:t>主要讲述相关应用的下载以及各种环境的配置，还有一些启动命令等。</a:t>
              </a:r>
              <a:endPar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仿宋" panose="02010609060101010101" charset="-122"/>
              </a:endParaRPr>
            </a:p>
          </p:txBody>
        </p:sp>
        <p:sp>
          <p:nvSpPr>
            <p:cNvPr id="71" name="TextBox 42"/>
            <p:cNvSpPr txBox="1"/>
            <p:nvPr/>
          </p:nvSpPr>
          <p:spPr>
            <a:xfrm>
              <a:off x="4883273" y="-943328"/>
              <a:ext cx="1640128" cy="430530"/>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tx1">
                      <a:lumMod val="85000"/>
                      <a:lumOff val="15000"/>
                    </a:schemeClr>
                  </a:solidFill>
                </a:rPr>
                <a:t>web部署</a:t>
              </a:r>
              <a:endParaRPr lang="zh-CN" altLang="en-US" sz="2400" b="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grpSp>
      <p:sp>
        <p:nvSpPr>
          <p:cNvPr id="2" name="TextBox 42"/>
          <p:cNvSpPr txBox="1"/>
          <p:nvPr/>
        </p:nvSpPr>
        <p:spPr>
          <a:xfrm>
            <a:off x="1072980" y="3599413"/>
            <a:ext cx="1640128" cy="430530"/>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tx1">
                    <a:lumMod val="85000"/>
                    <a:lumOff val="15000"/>
                  </a:schemeClr>
                </a:solidFill>
              </a:rPr>
              <a:t>内容概括</a:t>
            </a:r>
            <a:endParaRPr lang="zh-CN" altLang="en-US" sz="2800" dirty="0">
              <a:solidFill>
                <a:schemeClr val="tx1">
                  <a:lumMod val="85000"/>
                  <a:lumOff val="15000"/>
                </a:schemeClr>
              </a:solidFill>
            </a:endParaRPr>
          </a:p>
        </p:txBody>
      </p:sp>
      <p:pic>
        <p:nvPicPr>
          <p:cNvPr id="56" name="图片 55"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008495" y="2087245"/>
            <a:ext cx="838200" cy="838200"/>
          </a:xfrm>
          <a:prstGeom prst="rect">
            <a:avLst/>
          </a:prstGeom>
        </p:spPr>
      </p:pic>
      <p:pic>
        <p:nvPicPr>
          <p:cNvPr id="59" name="图片 58" descr="resour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7660" y="2080895"/>
            <a:ext cx="835660" cy="835660"/>
          </a:xfrm>
          <a:prstGeom prst="rect">
            <a:avLst/>
          </a:prstGeom>
        </p:spPr>
      </p:pic>
      <p:pic>
        <p:nvPicPr>
          <p:cNvPr id="60" name="图片 59" descr="resour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6680" y="2080895"/>
            <a:ext cx="798830" cy="798830"/>
          </a:xfrm>
          <a:prstGeom prst="rect">
            <a:avLst/>
          </a:prstGeom>
        </p:spPr>
      </p:pic>
      <p:pic>
        <p:nvPicPr>
          <p:cNvPr id="61" name="图片 60" descr="resour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37370" y="2089785"/>
            <a:ext cx="789940" cy="789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conveyor dir="l"/>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6e1c8693-062a-4875-821b-2bb0d76161cf}"/>
  <p:tag name="KSO_WM_UNIT_VALUE" val="1341*2541"/>
  <p:tag name="KSO_WM_UNIT_HIGHLIGHT" val="0"/>
  <p:tag name="KSO_WM_UNIT_COMPATIBLE" val="0"/>
  <p:tag name="KSO_WM_UNIT_DIAGRAM_ISNUMVISUAL" val="0"/>
  <p:tag name="KSO_WM_UNIT_DIAGRAM_ISREFERUNIT" val="0"/>
  <p:tag name="KSO_WM_UNIT_TYPE" val="β"/>
  <p:tag name="KSO_WM_UNIT_INDEX" val="1"/>
  <p:tag name="KSO_WM_UNIT_ID" val="mixed20203803_1*β*1"/>
  <p:tag name="KSO_WM_TEMPLATE_CATEGORY" val="mixed"/>
  <p:tag name="KSO_WM_TEMPLATE_INDEX" val="20203803"/>
  <p:tag name="KSO_WM_UNIT_LAYERLEVEL" val="1"/>
  <p:tag name="KSO_WM_TAG_VERSION" val="1.0"/>
  <p:tag name="KSO_WM_BEAUTIFY_FLAG" val="#wm#"/>
  <p:tag name="TABLE_ENDDRAG_ORIGIN_RECT" val="798*329"/>
  <p:tag name="TABLE_ENDDRAG_RECT" val="89*95*798*329"/>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4.xml><?xml version="1.0" encoding="utf-8"?>
<p:tagLst xmlns:p="http://schemas.openxmlformats.org/presentationml/2006/main">
  <p:tag name="ISPRING_PRESENTATION_TITLE" val="PowerPoint 演示文稿"/>
  <p:tag name="ISPRING_FIRST_PUBLISH" val="1"/>
  <p:tag name="KSO_WPP_MARK_KEY" val="077e1232-8c55-4634-bb70-33d1ad3067d5"/>
  <p:tag name="COMMONDATA" val="eyJoZGlkIjoiZWZmZjBkYjk5OTkzMTg2Njk4Yzc5ZDRmY2YzMjc5ZjI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 name="KSO_WM_UNIT_PLACING_PICTURE_USER_VIEWPORT" val="{&quot;height&quot;:2508,&quot;width&quot;:17070}"/>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QyMzYzNDkzMTA3IiwKCSJHcm91cElkIiA6ICIxNzc1NzAxMTI5IiwKCSJJbWFnZSIgOiAiaVZCT1J3MEtHZ29BQUFBTlNVaEVVZ0FBQTVBQUFBQ0dDQVlBQUFDcksyVS9BQUFBQ1hCSVdYTUFBQXNUQUFBTEV3RUFtcHdZQUFBZ0FFbEVRVlI0bk8zZGVYeE1WLzhIOE0rZEpiWkk3V3BmYW1tbEVUTXB4Vk5MTlhhcUtFb1RhbC9MUTNrc29VRXRiUnBLK2xpcWxncWxQenZWb2tFcHBVVVdORFFhWW8wbGhDd2lrNW01NS9kSHpIMW1aSkdReVdUaTgzNjl2R1R1M0psN1pzNzNucm5ubmcw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5KcWtxTVRRQzg4alY2djl4VkNEQUhnS1VsU0NVY25xSUJJRVVKRUFsZ2RIaDYrQ29EUjBRbDZCc3pidk9PczhjQVlzQTluakFmR1F2NXl4aGdCR0NmNXpWbmpoQnlNRlVoeUpJMWVyOThFb0x1akUxS1FDU0VPaEllSGQ0UnpGZXpNV3p0eG9uaGdET1FESjRrSHhvSURPVW1NQUl3VGgzS2lPS0VDZ0JWSWNoaTlYajhRd09wYXRXckJ6ODhQZGVyVVFjbVNKUjJkckFJaE9Ua1pNVEV4Q0FnSXdMbHo1eUNFbUJvZUh2NjVvOU9WVTh6YnZPV004Y0FZc0I5bml3ZkdRdjV6dGhnQkdDZU80SXh4UWdXRHl0RUpvQmZYNHk0cThQUHpnMDZuNHcrRkZWZFhWM2g0ZUdENjlPa0FBRW1TK2pvNFNibkN2TTFiemhnUGpBSDdjYlo0WUN6a1AyZUxFWUJ4NGdqT0dDZFVNTEFDU1k3a0NRQjE2dFJ4ZERvS3JLcFZxMXIrck92SWREd0Q1cTBkT0ZrOE1BYnN6SW5pZ2JIZ0lFNFVJd0RqeEdHY0xFNm9BR0FGa2h6R01qaWVkeG16VnFLRU1uOUFNVWVtSTdlWXQvYmhUUEhBR0xBL1o0a0h4b0xqT0V1TUFJd1RSM0ttT0tHQ2dSVklJaUlpSWlJaXloR05veE5BUkVSRVJFU1VGeG8xYXRSSXBWSzlCNkExZ1BvQXlnTFFPalJSV1JNQWtnRGNsR1g1bUJCaW54Qmk5NWt6Wng0Nk9tSFpZUVdTaUlpSWlJaWNtb2VIaDVkR28xa29TVkpMUjZjbEZ5UUFiZ0RjVkNwVmZRQURBU1RvOWZwWmlZbUpTNk9qb3cyT1RWN21XSUVrSWlJaUlpSm5wVzdVcU5Ga1NaTG1TSklrbFMxYkZ0N2UzbWpldkRucTE2K1BVcVZLUWFzdG1BMlFRZ2c4ZlBnUU4yL2V4S2xUcDNEdzRFR0VoWVc5QkdDaG01dWJyNWVYVjYvUTBOQ0xqazduazFpQkpDSWlJaUlpWjZUUjYvVXJBQXdzVXFRSUJnMGFoQUVEQmhUWUN1T1RKRW1DcTZzcjZ0YXRpN3AxNjZKdjM3NklqSXpFL1BuemNmNzhlWjBzeThmMWVyMTNXRmpZR1VlbjFWcWhyVURXcVZQSHpjM05yYWNRNGoxSmt0NEFVQjRGdC85elZrd0E3Z29od2lSSjJtVXdHRFpIUmtiR096cFJSRVJFUkVTT3B0ZnJ2d0l3c0h6NThsaTBhQkZlZmZWVlJ5ZnB1Ym03dTJQTm1qWDQ0b3N2c0gzNzl2SkNpQkIzZC9mR2taR1JWeDJkTm90Q09RdXJUcWZyNytibWRoSEFha21TM2dWUUdjNVhlUVRTSy9ndlM1TFVDY0R5SWtXS1hOVHBkQ01jblNnaUlpSWlJa2RxMUtqUkFBQmp5cFl0aTIrLy9iWlFWQjR0dEZvdC9QejgwS3RYTDBpU1ZNSEZ4V1dYbDVkWGdhbkxGTFlXU0kxZXIxOEtZQ2dBTkduU0JKMDdkNGFYbHhmS2xTdm5OTTNaRmlhVENmZnUzVU40ZURoKyt1a25IRHQyckpRa1NjdjBlbjFyU1pKOFEwTkRqWTVPSXhFUkVSRTkzZTNidDFHNmRHbTR1TGdBQUJJVEUyRXltVkNtVEJrSHA4ejV2UDc2NjlVa1NmcXZScVBCNTU5L2ptclZxams2U1hsT2tpUk1uRGdSTVRFeE9IWHFsS2NzeTdNQVRITjB1b0JDMWdLcDArbVdBUmhhdW5ScEJBVUZZZG15WmVqU3BRc3FWYXJrZEpWSEFOQm9OS2hZc1NJNmRPaUFyNy8rR3Q5Kyt5MHFWS2dBQUgxa1dkNkk5Sm1iaUlpSWlNakt0bTNiY3JRdFA4MllNUU1IRHg1VUhnY0hCMlBkdW5VNWZuMWFXbHFXLzRRUTlraHlnYVhSYU9aSmt1VGFyMTgvNlBWNlJ5ZkhialFhRFdiT25JbGl4WXBCa3FUeE9wMnVocVBUQkJTaUZzaEdqUm9ObFNScFNMbHk1YkJ5NWNwQ2VTZENyOWZqdSsrK3c1QWhReEFiRzl1elVhTkdVeUlpSXVZN09sMUVSRVJFQmNuOCtmUFJvMGVQYkxkMTdOZ1JjWEZ4S0YrK1BBQW9mNXZOWnFXVjBLSlZxMWFZTkdtUzhyaHAwNmFvWDc5K2xzZS9jK2NPOXV6Wm96dytlL1lzRWhJUzBLNWRPd0JBVWxJU3RtelpncUpGaTlwVUtnRmc1ODZkNk5peG8vTDQwYU5IcUYrL1BtN2R1Z1VnZmViTzJOaFlWS2xTUmRsbjRjS0ZlT1dWVjdML1Vnb0pEdzhQRDVWSzVWT3VYRG1NR0ZINFIzWlZxbFFKUTRjT1JWQlFVRkVBOHdCODZPZzBGWW9LcEU2bnF5eEowaUsxV28wNWMrWVV5c3FqUmNXS0ZmSEZGMS9nbzQ4K0FvQlBQVHc4L3UvczJiT1hISndzSWlJaUlvZjU4Y2Nmc1hUcFV1V3hMTXMybGJETXR1M1pzd2V0V3JWU0tucHZ2ZlVXOXV6Wmc1Q1FFRVJFUkNnVnhyMTc5K0xzMmJNWmpxbFdxM09jdm1YTGxtSGN1SEVJRFEzRmpSczM4TTgvLzhCa011SHJyNzlHM2JwMUFRQXJWNjdFbVRQcGsyM3UyTEVEdi83NksrclhyNDlwMDZaaDdOaXhjSGQzQndCY3ZYb1ZuMzc2S2I3Nzdyc2NINzh3MFdnMDR3REF4OGNIUllvVWNYUnk4a1d2WHIyd1pzMGFKQ1ltOW5SM2QvOGtNakx5bGlQVFV5Z3FrQUFtQUNqZXAwOGZORzdjMk5GcHNic0dEUnBnNU1pUitPOS8vMXRVcTlYT0F1RHI2RFFSRVJFUk9VclhybDNSdW5WcnVMcTZRcElrakJneEFzdVhMN2ZaSjdOdG1hbFVxUkwyN3QyclBQN25uMzlRcjE0OW0zMUtseTZOMWF0WFova2UxaFhWWDMvOUZScU5CazJiTm9XUGp3Kzh2THh3NHNRSkJBWUd3dC9mSHl0WHJrUllXQmgyN2RxbFZBcTFXaTMyN2R1SEdUTm1ZT25TcFVybHNVdVhMa2hMUzhPalI0L1FwVXNYQUlDTGk0dkR1K2ZtRnc4UGo5S1NKUFYzZFhYRisrKy83K2prNUp2aXhZdWpWNjllV0wxNmRSRVhGNWZSQUdZNE1qMU9YNEYwZDNkL0djQ1k0c1dMWTlpd1lZNU9UcjdwM2JzMzFxNWRpNlNrcE41ZVhsNStvYUdoQldacVh5SWlJcUw4dG0zYk5wdzlleGFqUm8xQ2ZIdzhybCsvanFwVnF3SUEyclp0aTMzNzl1SFFvVU00Y3VRSXhvMGJCemMzTjZTa3BLQjM3OTRBQUlQQkFBQ29XYk1tTGw3ODM5cnRaOCtlUmFkT25XeU9kZi8rZlF3WU1DQkg2ZHExYXhmT256K1BMbDI2b0ZhdFd2RDI5a2JIamgzUm9FRUQvUFhYWHhneVpBaVNrNU1SRkJTa1RLaWpVcWt3ZCs1YzlPL2ZINlZMbDFiZUt5VWxCUWNQSGtSeWNqSmNYVjBCQUczYXRIbkdiOHo1YURTYXJnQzBMVnEwUUxGaXhSeWRuSHpWb1VNSHJGNjlHcElrOVlTREs1Qk9QNG1PaTR0TFAwbVNpblR0MmhVbFM1WjBkSEx5VFlrU0plRHI2d3NBTHJJc2ozVjBlb2lJaUlnY2FjQ0FBVEFZREJnd1lBRDgvZjJWeWlPUVB1T3BTcVZDNjlhdDBhWk5HOXk0Y1FOQWVzdk9wazJic0duVEpxVTdwS3VyS3pRYURlTGo0NUdhbW9ycjE2K2pkdTNhQU5LN1RmcjQrS0JreVpJd204MVovak9aVFBEeDhVRndjREMrK09JTGJObXlCWklrWWZMa3lmRDA5RVNEQmcxdzVjb1ZSRVZGUVpabG1Fd21SRVJFS0pYWWpoMDdvbWZQbnJoOCtUSSsvdmhqTkduU0JILzk5WmZ5ZVRwMzdweGZYMnRCMHhNQTJyZHY3K2gwNUx2YXRXdWpldlhxQVBCYW8wYU42am95TFU3ZkFnbmdBd0I0NzczM0hKMk9mTmUyYlZzc1hib1VraVIxQkREUjBla2hJaUlpY29SLy92a0hpeGN2UnFsU3BWQzFhbFVZREFaODl0bG4rTzIzM3dDa0w0M1dwazBibTNHTElTRWhtYlpBQXNDYmI3Nkp3NGNQbzJUSmttamF0Q2trS1gzaSsvWHIxNk5idDI0SUNRbFI5dTNXclJ0Mjd0eVpiZnJtenAyTG5qMTdvbnIxNnZqamp6K3dmdjE2M0xoeEEwT0dERUduVHAxdzRjSUZMRm15QkFzV0xFRFhybDF0eG1YdTNMa1RIVHAwc0pra3g1S2VGMG5ObWpXTFNwTFUxc1hGQlUyYU5IRjBjdktkSkVsbzFhb1YxcTFiQjVWSzlSNkFMeDJWRnFldVFMcTd1MWVYSktseHhZb1ZsUUhJTDVKcTFhcWhldlhxdUhyMWFnTlBUODk2cDArZnZ1RG9OQkU1cTMvKytRZDE2dFI1SVgrVXlmNVNVMU5SdEdoUm0yMS8vLzEzb1ZyNG1zalJQdnJvSTd6Kyt1c1lNbVFJdG0vZmpzOCsrd3dBY1BueVpmVHMyUk9qUm8zS01HN08wZ0lKcEZmV0xEcDA2SUQ1OCtlalJJa1NHRDE2ZElaaldYZGZUVXhNaE5Gb1JPdldyVkd6Wmsxb05CbzhldlFJTVRFeE9IbnlKRUpDUXZETEw3K2dhOWV1R0QxNk5ONSsrMjE4OE1FSDhQTHl3aGRmZkFHdFZvdTMzbm9MUVVGQnVISGpCaElURTIyT2RmMzZkWFR2M3QybXk2WXpMay8zdkVxVkt1VUJvRmk5ZXZWZW1NbHpudFNvVVNQTDBpL05ISmtPcCs3QzZ1TGkwaGdBZERxZHd5LzZ6R1l6L1AzOUljdXl6ZmFVbEJUTW5EblQ1cTVXWHJIY2lRQUF0VnJkTnM4UFVNQ2twS1RncTYrK2d0Rm96UFE1THk4dnBLU2taUHJhZ0lBQW1NMW1tMjFSVVZIbzBxVUxidDY4bWFQalg3OStIWDUrZm9pTGk4T2FOV3N5NUxYRjc3Ly9qdlhyMTl0c014Z01tRFp0R2k1Y1lCMC9PMy84OFVlR3h3OGVQTWoxKzJRMUhscVdaWncrZlRyVDUzeDlmV0V5bWJKOHo3Ly8vdHN5KzdIQ1lEQ2dYYnQyTm1ObHJEMXRYTW9MM0FVcHo4WEZ4V0hxMUttWlBpZUV3TzNidC9ISEgzOWttY2RQVzEvTllEQmtlYzQvNmVUSmt6YVBZMk5qMGJsejV3eGwwTUNCQTNQMGZwUzl0TFMwTFBNbXEvTWRTSStMNmRPbkl6WTJGZ0NRbkp5TWtTTkhRcFpsM0xoeEk4dmZrOXg2M3Rpa25LbGJ0eTVxMTY2Tk1XUEdvSFhyMWpaNWYvandZVlNvVUFISGp4OS82bmtjRmhhR28wZVB3c1BEQThXS0ZZUFpiRWFqUm8weTdMZDI3VnJsbjV1Ykc3UmFMZDU5OTEzNCt2cGk3ZHExYU4yNk5icDM3dzRBY0hOelEvLysvYUhUNlRCcTFDaTg5OTU3ZU91dHQ2RFJhTkM4ZVhQczI3Y1BIVHAwd0t4WnMxQ2xTaFc4OXRwck5zZXFYYnMyUHY3NFkrVnhYRndjYXRRb0VNc0I1amRQQUhiNTdBY09ITUNTSlVzeWJPL1JvMGVPeS81bXpleGZwM3ZjaFJVQUd0cjlZTmx3NmhaSVNaSThBT1RwdWpjN2R1eFE3bGpsUkdob0tBRGcxcTFiK1BQUFA2RlMyZGJKMTY5ZkQ0UEJZTGM3SlhYcTFBRUFDQ0YwZGpsQURqUnExR2lJRUNMMGRIcHBuYk96N0JtbzFXcWNQSGtTczJiTndwdzVjM0w4dWg5KytBR2JOMjlHWkdTa3NxMWp4NDdZdkhrekVoSVNNR1hLRkdYN3h4OS9qQmt6TW81TFhyOStQY3htTTg2ZlA0OVNwVXJoK3ZYckdEOStQQll2WHB4aFgwOVBUM3oxMVZmNDE3LytoVnExYWdFQUZpMWFCSzFXcStTWHMvRHc4SGhWclZiWE5ocU4reU1qSTlQc2ZidzVjK1pnOSs3ZEFOSnZDc3liTncvZmYvOTlwdnZPblRzWDU4K2ZWeDZ2WDc4ZWZuNSt5cGdTSHg4Zm0rZUE5SFc1UHZua0UweWNPQkVkT25Td2VUOVpsck85RVJVVUZJVFkyRmowN2RzWEFGQy9mbjFVcVZJRlNVbEptRDU5dXMyK1M1WXNVU1pDQUd3cmttcTFXdW42bEp5Y25QV1hVVUJZbmQ4UkFPeStVdldUMCs0RDZmbFdvVUtGRE50YnRXcWxuTC9seTVkSFZGU1V6WnB1L2Z2M1Z5b0NKcE1KUWdnRUJ3ZmprMDgrVWQ0anArdXJoWVdGWWYvKy9aZy9mejc2OU9rRGplWi9QNThta3draElTSDQ4Y2NmMGJWclYweWVQTmxtWGJjalI0NmdSWXNXQ0FvS3dxRkRoNVR0UnFNUjNicDFzL2xNVCtzRzUwaVc4aUE1T2ZsQWRIUjAzdDhWZlVicjFxM0R1WFBuTUgvK2ZMaTR1R0RMbGkxSVRFekVvRUdETUh6NGNCdzdkaXpEYnpPUVh0RS9kZXFVRWxzcWxRb25UcHlBeVdUQ0w3LzhnajE3OXVDcnI3NVNZaUUvWXJOQmd3WjU5cjA0U242WEdSWW5UcHpBRjE5OGdkR2pSNk4xNjlhV1ZockV4OGNqT0RnWUF3Y09STkdpUlJFY0hJeVBQdm9JeWNuSitQbm5uNUdhbW9wUm8wYmgwcVZMU0UxTnhmZmZmdytkVG9mcTFhdmordlhyeWxoSTZ6SWR5TmdDQ2FTM2dJNGFOUW9sUzVaRVNFZ0kxcXhaQXlDOU8reWJiNzZKdExRMG5EOS9IcEdSa1NoUm9nVGk0K1B4OXR0dm8xMjdkb2lQajgvUlRlYkpreWZqMTE5L3hjV0xGeEVhR2dvdkx5OU1uanc1cjc3R2ZQR3NaWWxLcFhJSG9GeGI1UlVoQkZhdVhHbXp6cWZGbFN0WElJUnRHR2RXRmdEcE43TXllMjdXckZsNTF1VzJhdFdxVUtsVWtHVzVwcnU3dTB0K1hKdGx4cWtya0FEZUFKQmhhdVhuMGExYk4zVHQyaFVBMEtSSkV4dytmTmlteTBCbTJ3RGcyclZyeWdCcmk5allXUHp3d3c5WXYzNDlaRm5Ha0NGREVCQVFnSExseXVWWmVxM1d2SHd0dS8zc1NhVlNUUVJRWDYvWFh4TkNiQUN3TXp3OC9BUUE4MU5lbWl0RmloUkJZR0FnUHZqZ0EremR1emREQmVCSnNpeGoyYkpsQ0FrSndaWXRXeEFjSEl6cDA2ZERraVNNSFRzV3I3MzJHalp2M294Rml4YWhSWXNXeWhJd2UvYnN3ZGF0V3hFYkcydHp4ODlvTk1Ka01rR3IxV0xTcEVuNC9mZmZjZlRvVWJ6eHhoc29XclNvTXAyMnhiQmh3NUNjbkl5eVpjc3EyOTU5OTEwQXdQVHAwOUcwYWRPOCttcnNScXZWMWdXd3EwaVJJby8wZXYwV0ljUVdsVXExUHpRME5HOXV6V2RqeTVZdHVIUG5Ub1lMYkNEOWduSFVxRkZJUzB2RGhnMGJjUFZxK2lURWMrZk9CWkIrOFdhcE5MWnQrNy9HK1pkZmZoa0xGaXpBNk5HalVhcFVLVlNyVnMweUdSWE1ack95d0RPUUhtK1dNU2diTm14QWpSbzE4TUVISDZCNjllcW9XYk1tenAwN2gzSGp4bUgzN3QxWXMyWU5SbzBhaGVMRmkyZjZXU3lWaVFjUEhxQlhyMTdQKzlYa0s4djVyZFBwcmdENEFYWTZ2eTJzRjk2MmFOcTBLWDc2NmFkTUt3RkErc1g0bzBlUG9ORm9NSHIwYU1peURKVktoZnYzNzJQUG5qMFpGZ1IvbHZYVlhubmxGU1FsSlNFNE9GaEpwK1U0bGhoYnVuU3A4dnRoN2VlZmY4YkVpUlBoNGVHQjhlUEhLOXViTld0V29DdU1UN0tVQnlWTGxqUThMZzgyNVZkNWtKMUJnd1poL1BqeCtPYWJiL0R4eHgvajBLRkRPSGZ1SERadjNneWowV2pUMHYvcHA1OHFyUVFiTm15QWo0K1Bjak9nYU5HaWtDUUphV2xwR0Rod0lMUmFMY2FPSFl2Tm16ZERwVkxsUzJ3V0J2bGRabGk0dTd2am0yKytRYmx5NVJBV0ZvYlNwVXZqM3IxN0dEZHVIRjU5OVZYMDY5Y1BraVJoM0xoeE1CcU42Tm16SjY1Y3VZTHAwNmVqWHIxNnFGMjdOdDUrKzIwc1dMQUFseTlmeG9nUkl6Qm16QmdrSkNSZzNMaHhXTEprQ2R6YzNKVGpmZmJaWjRpTGk4UE5temV4Y09GQytQdjdZOFNJRVdqWnNpWEdqaDJMS1ZPbW9GU3BVZ0NBNE9CZzdOKy9IemR2M2tTREJnM1FwMDhmSkNRa1lNT0dEWWlLaW9KZXIwZkxsaTNSb2tXTEhIM09xVk9uSWpBd0VMTm16Y0tJRVNNeXpCQmIwRDFIV2ZJYWtINEROeS85OU5OUHFGMjdOaG8xYW9UTGx5OWowS0JCTnM5YlgwY0FzTGxCYUsxWnMyYVpsaE41eWNYRkJUVnExRUJNVEl4YW85SFVCUkQ1MUJmWmdWTlhJSVVRdFNSSnNxNUVQVGRKa213R1dLdFVxZ3dMeFQ2NWJlREFnVGgzN2h3a1NjSmJiNzJGUjQ4ZTRlVEprNWc5ZXpaOGZIeFF1WEpsQU9tVjA4REFRSHorK2VkNWx0NktGU3RhL3F5VVoyLzY3S3BKa2pRWndHU2RUbmNid1AvSnNyeERvOUVjRFEwTnpkanY5QmxVcmx3WksxZXV6RkZMbmtxbFFxMWF0YkIrL1hxTUhqMGFDUWtKU2hkRWc4R0FCdzhlWU9EQWdUQWFqYmgwNlpMTkdxTC8vUE9QVFplVlpjdVc0ZkxseTdoMTZ4YmF0V3NIZzhHQUtsV3FvRnExYW1qUW9BR0tGaTJxdEp4WmJOeTRFVmV2WG5XNk80TlpLQWJBVjVJa1gxbVcwM1E2M1ZaSmtqWS9mUGh3ZjFSVVZOTHp2bm0zYnQwZ2hGQXFqTU9IRDhmdTNidHgrUERoREszM25UcDFna2FqUWVuU3BYSDY5R2tjUG53WXdjSEJTc3Nna041NmFYbWNrSkNBdm4zN29udjM3dWpkdXpjOFBUMHhlL1pzMUtsVEIrWEtsY1BCZ3djaGhFQ1RKazFzZmhRc0Y1azNidHpBbjMvK2ljREFRRnk5ZWhWTGx5NUZRRUFBL3Z6elQzenl5U2NvVzdZc1NwVXFoU1ZMbGloM0wvdjE2NGZFeEVRa0pTWFpUSzRRR3h1THFsV3JLamNiSGo1OGlDNWR1bUR3NE1GS1Y2ZUNTcEtrR2dDVTgxdVNwQTFtcy9uSHZEeS9MZDU0NHcyYkZrQ2owWmpoKzdsejV3Nk9IejhPQUpnNWN5WTJiOTZNeVpNbjQ5Q2hRMWkxYWhXKy9QSkwrUHI2Wm5xQi9penJxeGtNQmd3YU5BaENDUHowMDA4QUFHOXY3eXd2SkN3dVhMaUFxMWV2d3NQREEwQjZkeWpyejJWNTdPcnFxbFJPQ3pwSmtvb0ErRkNTcEE5bFdVN1Q2L1U3QVB5UVYrWEJNNlFIOCtiTlE1RWlSWlJXdllNSEQwS1c1U3d2NktLaW9uRDA2RkhNbmoxYjJhWlNxVkM4ZUhFa0ppYkMxZFVWWGJ0MlJiMTY5WEQ2OUdub2RPbWRmT3dkbTRWSmZwWVpRUHJzOUVGQlFmajU1NS9oNHVLQ1VhTkdvVy9mdm1qZXZEbW1UWnVtVlBJREF3TXhaODRjVEpreUJTdFdyTWp3UHJ0Mzc4YVhYMzZKWWNPR0tUZUVMbHk0Z0FFREJtRDU4dVZZdkhneHlwUXBnMisvL1JaVnFsUkJsU3BWNE9MaWdqWnQydURMTDc5RWZIdzhGaTFhaE9EZ1lCdzRjQUJEaGd5QnU3czdtalJwZ25yMTZ0bmNiR2pac2lXU2twSnc1TWdSN04rL0g1OS8vam5tejUrUDFxMWJJeVVsQmFtcHFUWTlZdzRkT29URml4ZGovdno1ZVBYVlY3RnExU3BNbURBQmlZbUorT0NERC9MNks3VzczSllsUW9ocWtpU2hVcVc4dStSOThPQUIxcXhaZ3hVclZpaTlHYXpMZFM4dkw0U0VoR1NvQ3poUzVjcVZFUk1UQTdWYVhRMnNRT2FlSkVtbEFTanI0RGpLbWpWcjRPL3ZqemZmZkJOdDI3WkZ1M2J0RUJBUWdKTW5UOEpzTnVQWFgzOUZVbElTSGo1OGlNVEVSSncrZlJxZW5wNTVjbXhMUzZna1NRVnFEUk5Ka2lvQ0dLdFdxOGZLc254ZnA5TnRBckF6TGk3dTBQWHIxeDg5eTNzbUp5ZkRaREtoUW9VS1dkN3RmWkxscnR5ZE8zZXl2U3YwWkplRFU2ZE80ZWpSbzFpd1lBR2FObTJLeG8wYm8wNmRPamh5NUFnMmJkcWszRlcwdG5IalJtemV2Rmw1Zk8zYU5WU3VYTm5tZ3RIQ21SZjhsU1RKQlVCZkFIMkxGeStlcHRQcGRnc2hmZ0FRRWhFUmtmc0JpMGp2dG5mNjlHbjQrZmxoNTg2ZG1EbHpKbng5ZldFMm16Rmp4Z3pNbkRsVEtielQwdEpRcEVnUjNMOS9Iek5tek1EOCtmUGg1dWFHalJzM0t1L1hxbFVyNVhIYnRtMXRuZ015amswMG04MDJYUkt0VmFsU0JYZnUzRUgvL3YyVmZmdjI3WXZvNkdqVXFWTUhhOWV1dGRtdTFXcXhZY01HSERwMENMTm56OGJPblRzeGI5NDhqQmd4QXBjdlgwYTlldldVYmsydFdyWEtjT1BCR1R3K3Y4ZXIxZXJ4ZVhWK1c5TnF0VFl0YzQwYk44N1FVbWVwNEgvNTVaYzRlZklrSGoxNmhGT25UaUVtSmdhVksxZkcyTEZacjI2VTIvWFZFaE1UOGVHSEg4TGYzeDl2dlBGR3JqN0xtalZyYkM0QTc5MjdoOE9IRDJmWXp6S2UzZGs4TGc5NkEraHRLUThrU2Rva3kvSytaeTBQbm9XbDlYL3IxcTFvM2JvMUFDaXRmWmxadUhBaGhCQktMNGE0dURqY3ZYc1hScU1SZ3djUFJuSnlNdHpjM0ZDeFlrVzg4c29yU2dYUzNyRlpXTm03ekxDWU9uVXFKaytlck9SNzA2Wk5iU3I4UVBwTm9kbXpaeU1wS2VPOWpxcFZxK0xHalJ1WU5tMmF6VElSL3Y3KzJMUnBFOHFYTDQ5NTgrWmxlRjFVVkJScTFxeUo5dTNibzIzYnRsQ3BWR2pSb2dXaW9xSlFyRmd4NjNGckdaUXNXUktkT25WQ3AwNmRrSlNVcEV5MjFhTkhENlNtcGlvM0tMWnMyWUtOR3pjaU1EQlFHYnBWdm54NWZQUE5ONWc4ZVRMYXRXdVhvWnV0TThsaFdmSXlnRHo5bkx0Mzc4YWRPM2N3ZVBCZ0pDUWs0SWNmZnNqUjY1bzFhNWFoKy9xVHd4SnUzTGlCVTZkTzVWbGFMU3kvVzdJc1YzektybmJqMUJWSUFBV2lBZ21rRng2REJnM0M3ZHUzVWJseVpYaDdlNk51M2Jxb1dyVXF5cFVyaHpKbHl1Q2xsMTdDcmwyN3NHclZLZ1FGQmVYSmNTMFZTQ0ZFU2IxZWIwTDZHRVN6MWY5bUlZUU13Q3hKa2xrSVlaWWtTWDc4djlucWYxbVNKTXYreXVzejIrZng4OWJIcUp4ZEdoOVg5SWNER0Y2K2ZQbUhGU3BVMkNiTGNxNXJVTE5uejBaMGREU3VYTG1DRXlkT1lQMzY5Y3JGdThXVDNVZ3RkNUh1MzcrZjVjUXFUN3A4K2JJeWptYnIxcTI0ZHUyYTB2VjB6cHc1Y0hGeHdhVkxsM0RseWhWY3VYSUZqUnMzaHJ1N08vcjI3YXUwZWwyNWNnVWpSNDdFOXUzYmMxelpmUnJyL0gwaS8yenlFMVo1WTUxL2xqek1MRCt0OC82Sjk2dVEzYmpBeHdWK0QwbVNlZ2doMG5RNjNWNGh4UDhKSVhJOXNkVzJiZHVRbUppSVdiTm1ZZlRvMFNoZnZqeSsvZlpiRkN0V3pPYTlMQlhJNzcvL0hrbEpTY280MUJVclZpaGpJRk5TVXBReGtBa0pDUm1PZGVEQUFiUnUzVnFwbEthbXBtYTdJUEdURlZEQXRwS2FtUjkvL0JFbWt3bmJ0bTFEZ3dZTjhNVVhYOERWMVJVTkd6YkUyclZyYzd3QWRWYXlpUWZUNDNQZTlEZ3ZUWklreVFCTWVGd21TSkprbG1YWmJQMzR5Umg2L0Q1bUlVU1ZwOFJBaHZOYkNMSGxlVDZiZGNzY2tGNFJ5T3hHREFDYk1TdWZmZmFaelUyY3RtM2JLai9tUnFNUldxMFc3N3p6am5JektTNHVEaDkvL0RIdTNidUgxYXRYSzYvcjNMbXpUU1hQemMwTi92NyttRFJwVW9ZSnNySno5dXhaWEw1ODJXYWI5WklCZWVseFBGaWZ4MCtlMnlaa2t0Zld6MmRXSGxqZUUrbnhrM0d3bnhWTGVZRDBNa0VwRC9MOHcxclp1blVybGl4WmdvU0VCSVNHaG1MWXNHRklTMHNmRXBUWnpMZEFlaGRtUzdtZzFXcVJrSkNBeXBVcnc5UFRFMWV2WHNXNzc3Nkw3dDI3WjFwMjJ6czI3Vm01TE14bGhqWHJmSHV5OG1ndHM3WERzNm84cU5WcW0xNHVUNW80TVgwbHRTY25kOGx0VjB2ck5PM2R1OWZtdVI0OWV1RGRkOS9OMEhKZHZIaHhCQVVGNWRsa2tnVzhMQ2tCSU52ZjY5enEyYk1udW5YcmhpbFRwc0RYMXhjVksxYk1jSlBadWd2cmtpVkxsRW1PTXJ0NVpMM05YcFBxV0gzK0VuWTVRQTQ0ZFFWU0NDRkprcFNuTTdCNmVYblpQTTZzUDdyMXRtSERoc0hYMXhmMzd0MUQ5ZXJWY2VEQUFkU3JWdzl2dlBGR3BuZXFPM2JzaUhmZWVTZlAwbXYxMmFYSDM0Y1dnRGFMZlpTL3Mvci95YitmdHU4enBGY2xoQ2luVXFseWZkY2tJQ0FBd1AveWFNQ0FBY3BGZUVwS0NscTBhSUhkdTNkbk9RNHRwelp2M294V3JWcEJsbVZjdUhBQjFhdFh4N3g1OHhBYkd3dUR3WURPblR1aldyVnFxRmF0R21yVXFJRVNKVXJnNE1HRE5oUHFKQ1ltUXBibGJMc2w1bmJza3hCQ0pVbVNHb0EySi9sb1lkbG1HUVNlazd4L2xyeVcwbmN1aldmb1RoMFRFNE9ZbUJpNHVibmhsVmRld2JwMTYrRGo0NE1mZi93UlM1Y3VoYSt2TDlhc1dRTVhGeGVsQXRtdFd6ZTgvZmJiVUt2VnluaUZ6TVpBSGpseXhPWllpWW1KOFBQenc1Z3hZNVJLZ3hBQ3ljbkpOajhhYVdscGFOT21qWElUb2tlUEhqYmRhYTI3eVZyY3ZYc1hJU0VodUhqeG9qTHVLU1ltQmxRRzg2TUFBQmdXU1VSQlZOMjdkOGRQUC8yRTQ4ZVBZK3pZc1pneFk4WnpkMW0xUHQ5emN6NWJQdS9UenZPc1hwc2R5L245dEJzUFQ2UFZhcFZXK3BTVUZIVHQyalZEcTMxbVA4eVc5ZDRzaEJES2VkYXFWU3VsVW1pNVNNL04rbXB2dlBFR3RtelpZak9tK1dtZjhjcVZLNWc0Y2FKTlJjSjZ5UUJyejlzQ2FWVStQRFV2YzNMdVAvbDNiajFQZVpBYlBYdjJSTStlUFpYZkJldnp5bWcwNHRHalJ6WTlUTXFWS3dldFZvdFBQLzBVdnI2KzBHcTFHRGx5cFBMOHlaTW5jZWZPblN4di9OazdOdTJwTUpjWkx3S1ZTcFZsdCtlOC9PNEtlRm1pQlpCbGo2Rm5VYXhZTVd6ZXZCbGFyUlk5ZS9ZRWtQVVl4NExDYWdrWGgvV0RkK29LcENSSjl3RzhuSnljbkdmTjJaWlpWZFBTMHRDc1dUT2NPSEhDcHQremw1Y1hqaHc1WWxOSk9YMzZORXFXTEluazVHUWNQMzVjK1NIejh2TEswTHo5NE1FRFpXeEVYbmowS0wzbmh5UkpTV0ZoWWVVQVNBRFVkZXJVVWFlbXBxcGVldWtsOWFOSGo5VEZpaFZUdTdpNHFJMUdvMHFyMWFxTlJxTmFvOUdvVFNhVFdxMVdxODFtczFxdFZxc3NmNnRVS21XYkxNdktZNVZLcFZhcFZNbzJXWmJWa2lRdGtTUXB1MWJJSkFEN0FaeVRaWGx0UkVURVB3Q2cxK3VYNTlrWDhSU2xTNWZPZEt5RGhlVUNJejQrSHZ2MzcwZmZ2bjB4ZE9oUTNMNTlHLzM2OVVPWk1tWFF1WE5ucEtXbFljaVFJV2pTcEFsdTNyeUo2OWV2bzJiTm1xaFpzNlpTK2Rpelp3K0NnNE94ZHUzYVBCM2pFaDRlcmtKNi9tcnExS21qZXVtbGw5VEp5Y25xWXNXS3FWTlRVOVV1TGk1cXM5bXMwbWcwYW8xR2sxa2VxOVJxdFUxZVBzNC90U1UvTFhscjJTWkowcHVTSkdVKy8zdzZJNENqUW9nVEFQYUhoNGZ2QndDOVhoK1kwODhseXpKbXpacUYvdjM3WTlHaVJmRHg4WUhCWU1EVXFWTXhkdXhZVksxYUZTMWJ0c1NhTldzd2JOZ3dDQ0dnVXFtd2V2VnFORzdjR0RWcTFFRE5talVCUUdsMXRHNkJCTks3RVZvcWk3Lzk5aHYwZWoxOGZIeVVmZmJ2MzQrcFU2ZGl3b1FKR1ZxeExSNDhlS0Q4cUNRbUpxSkRodzVZdEdpUjlUaGt2UDMyMnhCQ0lDQWdBUDM3OThlTUdUT1VHVCs5dmIwUkhSME5yVmFMVHAwNjRkcTFhem45aWpJVkhoNnVCaUMxYnQxYWZmbnlaWTJibTVzNkpTVkZPZGNOQm9OYXJWWnJMUGx2SFF2V01XQXltVFNXV0ZDcFZOWjVyMUdwVkNvaHhISkprcksramYvNC9KWmwrUndBNi9QNzIyZjliTmJkZ0dSWlJuSnljcWFUS1ZsWVd2UVNFaEpzV3ZkeU12VjZidFpYdTNUcGtuSVRJU2V0N0owN2Q4NndqNzFhSUIrWER5b3ZMeS8xN2R1M05XWEtsRkVsSnlkckxQR1FscGFtMW1nMGFwVktwYkV1OXgrZjk1cE15Z1dOMWZOcVdaYlZBSnFwVkNxL2JKTHgzT1hCODdJZXFyQml4UXBsUEp0MVM5RGR1M2V6bk15dVFZTUd5aGpYek9SbmJPYTF3bHhtRkVUT3V2WnJRUzVMZERyZFhBQkZUQ1pUbmwxZlhicDBDUXNXTElCT3AwUC8vdjFSdkhoeExGKytQTXVaVnEzTEdPdnJoY1RFUktTbHBlR2RkOTVSZms4c3ZTSHltdFZ5ZGc2WmdSVnc4Z3FrRU9LK0pFbDVXb0cwaUl1TGc1dWJXNDRHelhwNmVxSlRwMDRZTUdBQWtwT1Q4ZTkvL3h0QWVqLzdKOGZkNVhWenRtV2RLaUdFcFRPL0FHQ0tqbzQyQWVrWFIvYW0xK3N6bXhYb0hvQURRb2hOU1VsSnV4MDk1ZnY5Ky9jenpLcVZtZEtsU3lNZ0lBQ2VucDVJVGs3R3FWT25VS05HRGFWYlNxTkdqWEQyN0ZrQTZXTWloZzRkYWpQNXp0NjllN0ZvMFNMSXNwemxnSGFkVHBmcFVpRTVKQUFZbzZPam4vWDF1YUxYNnpPN3lqRUMrRlVJc1YwSThjUHpqbk5TcVZUdzlQU0V0N2MzRmkxYUJDQjkxc3JmZi84ZER4NDh3T3JWcS9IdzRVUGN1M2NQM3Q3ZXlnVzh0N2MzdnYvK2UrajFlaVVQTEsyTzFpMlFUOXEvZjcvTmJLdENDR3pZc0FHVEprM0NzbVhMMExScDAyeG5TazVLU3NMVXFWTWh5ekttVFpzR1B6OC9iTnUyRGNlT0hVUGx5cFZoTXBsUXJWbzEvT3RmLzFKZWs1eWNqUFhyMTZOcDA2Wll0MjRkaGc4Zi9qeGZtVFZ4Nk5BaEU5SzdCTm1GWHEvUGJLMlJlMEtJRUFCYjdIRitUNTA2RlJxTlJwbUE2T0xGaTVnd1lZTE5QdFpkaWlaTm1nUTNOemVNR1RNR0FRRUJPSDM2TkZxM2JwMmppbHB1MWxjTERBeFUwbkhuemgxbFNZYXNaRmJCdEZjTDVHTnlhR2lvRE1Cb2o3SmZyOWRuMWl4bkZFSWNCckExTDhxRHZMSjkrM2I4OHNzdm1EaHhJbWJPbkFrUER3K01HVE1HYm01dTJaN2ZqUnMzeHB3NWM1Q1NrcEpwYjViOGpFMDdLWlJsaGowWURBWm90ZG9jRFVNNWVmS2t6YlZBYkd3c2ZIMTk4Y3N2djJTWWRERXZHeEhzcUtDV0pTa0FpcVNtcHVaWkJkTFYxUlUrUGo2b1hiczJhdGV1clpUL2QrN2NVUnFWTEt6ek9EQXdVUG1kUDNyMEtGYXNXSUh6NTgralRwMDZtRDE3TmlwV3JJamZmLzg5VDlMNHBOVFVWTXVmRHBzQjI2a3JrQUN1QW5qdHhvMGIyUTVRZmhaLy9QR0hNak5mVGd3Wk1nUmhZV0U0ZCs0Y1ltSmkwTEJoL3F6dkdSY1hCd0NRSk9sV3Zod3dHMEtJMndCK0FiQXhQRHc4QkhiOGdRS0F5TWhJUEhqd3dPWkNQU3RyMTY3Rm1ERmpsUFgzckxWcTFVcHBuWlFrU1puZzZPelpzeGtxZ1o2ZW52RHo4NE9ycXl2bXpKbURXclZxNGNHREJ5aGV2RGlXTGwyS0F3Y09ZTm15WlRaTHVuaDVlZUg0OGVOT1BlT2VFTUlBNENDQXJTa3BLWnZ5ZXFaRjY2VU5nUFNXdkZxMWFxRjgrZkp3YzNPRHE2c3JqaHc1QW9QQm9Oelo4L0x5d3BJbFN4QWNISXh2di8wV2d3WU5VdTcyUGRrQ0NhUlhMdS9mdjYvTWtHeXhiTmt5QU9rdEJTcVZDaU5IanNUaXhZdVYyWk10RGg0OGlCczNibURxMUtuNDVKTlBNSGJzV015YU5Rc1RKa3hBNTg2ZHNYTGxTcFFxVlFvcWxjcG1YVWhabGpGejVreDA2ZElGL2Z2M2g0K1BEM3IxNnVXTWt4M2NGRUxzUno2YzM4MmJOOGZvMGFOUnJGZ3hiTjI2Rlg1K0dXOVVXODdsbEpRVXpKa3pSOG5ITW1YS1lQMzY5VGh3NEVDMjQ1OHlrOTM2YWlrcEtiaDY5U29hTm15SWZmdjJZZGV1WFRBWURMaC8vejcyN2R1WDQyUFlxd1V5UHdraGpKSWtIUlJDYkxaSGVmQU02Vkgrdm5EaEFoWXNXQUN0Vm9zVksxYWdUSmt5YU42OE9iNzc3anYwNmRNSEN4WXN5SGF0eFFvVktzRGQzUjI3ZCs5Vzhtbnc0TUVJREF4RTZkS2xIUmFiVGlyZnlneDcyTFZyMXd1LzlxdTk1Yllza1NUcE5vRFM5Ky9mdDFsUzVYbFVxRkFCWThhTUFRQmxuYzZjVEhUNXIzLzlDeWtwS1ZpOGVER3VYYnVHcjcvK0doMDZkTURreVpNeGZ2eDREQjgrM0c2VG85Mi9meCtBOG4wNGhMTlhJRThDYUgvaHdvVThiZG03ZE9rU2xpMWJobG16WnVYNE5UdDI3TUNEQnc4d1lzUUlqQnc1VWxuQTF0NnN1c0dkejI0L2V4SkNmQS9ndC9EdzhDTklINkJ2TjVZS2dyKy9QNktqbytIdjc1L3QvcFl4YWtLSVRNZXNBZWsvOGpObnpnUUE5T25UQisrOTl4NjJiOStPUjQ4ZW9YMzc5akFhalFnTkRjWHUzYnR4OU9oUmFMVmFqQnMzRGw1ZVh0aTZkU3Vpb3FKUXBrd1pYTDE2RmV2WHI4ZExMNzJVdHgvYWdXUlp2aVpKMG9ENzkrOXZ1bno1Y3VyVFg1RTNTcFVxcFN5akVoOGZENlBSaUpZdFcrTG5uMysyNlRKYXQyNWRSRVZGWWZmdTNmalBmLzZEMnJWcnc4WEZKY3NXeUFNSERrQ24wOEhOelEwcEtTbFlzR0FCamgwN3BuUnZmZi85OXlITE1ueDhmREJ3NEVEMDdOa1R4WXNYaHhCQ21RQnJ6cHc1eWcyaXFsV3JZdVhLbFpnNWN5WjI3OTZOd1lNSG8wMmJOalkzQzNiczJBR1ZTb1doUTRkQ3BWSmgzcng1Y0hWMWhjRmdjRWczdHR6S3ovUGJvbUxGaWhnOGVEQSsvZlJUbEN4WkVvY1BIOGJObXpkUnJWbzFsQzFiRm01dWJrcXJ3TkdqUjlHeVpVdFVybHdaWnJNWmJtNXVDQW9Ld21lZmZhWk1kSkJUMmEydmR2cjBhZFNyVncvRmloVkRVbElTVnExYWhZWU5HMkxnd0lINDczLy9pNnBWcStaby9TODd0MERhbGFVOGlJdUwyNXlYTTJjK2ovdjM3OFBmM3gvVnExZkhWMTk5cGZRR2F0Njh1YktQUnFQQmtDRkQ4TTQ3NytUb1p2UEFnUVBoNysrdnpPYjY5OTkvSytXNm8yTFRtVGlpekxDSFhyMTZ2ZkJydjlyTHM1WWxRb2pya2lTOWV2UG16U3g3aXVUV3BVdVg4T3V2dnlJME5CUm56cHhCM2JwMWxablNzNUtXbG9aZHUzWmgzYnAxNk4yN042Wk1tYUwwT0tsZHV6YUNnb0xnNStlSHJWdTNZc2lRSVhuZXFIVHJWbnFia2Nsa3NuODN3eXc0ZFFWU2txU3pBSkNYM2ZsMjd0eUpoUXNYWXRpd1lUbHEyUUxTWjJqY3RHa1R2dm5tRzFTb1VBRU5HelpFN2RxMU03M1RsTmNzbjEwSUVXSFhBMlVqUER6OHMvdzYxdG16WjFHOGVIRzR1N3RqOXV6WlQrMWFzbkhqUnR5OWV4Y3JWcXhBbXpadE1wMko5Y25aTkUrY09JR2xTNWRpNWNxVkVFS2dWNjllS0Y2OE9EcDA2SUQvL09jL09ILytQT2JPblF0M2QzZWNPSEVDelpvMVE2ZE9uWlF1eTB1V0xNbHdqTzdkdTJmb3p1WU15emRFUkVSRUFIQlliQUhBaEFrVGNQYnNXVWlTaExKbHl5cmRmd01DQWhBVEU0TmR1M1poMTY1ZENBZ0l3TFZyMTJBMm0rSGk0b0oyN2RwQkNBR1R5UVNUeVlUUm8wZWpUNTgrYU5HaUJZeEdJejc4OEVPVUxGa1NxMWV2dGxsVHFuZnYzdkR3OEZEZWYvanc0Wmd3WVFMVWFqVysrZWFiRE90UHVibTVZZUhDaFRodzRBQysvdnByQkFZR1l0dTJiY3JkMFE0ZE9xQmJ0MjVLck5hdlh4OURodzdGWDMvOWxXR210NElvUDgvdm1KZ1lmUDMxMS9qNzc3L2g1ZVdGRFJzMm9GU3BVamgyN0JpT0h6K09EUnMyNE5hdFc0aVBqNGZKWkVLbFNwWHdmLy8zZnloYnRpeTh2YjJWOVdFclZhcUV5NWN2WnpuVDdiT3NyL2I3Nzc5RHI5Y2pQajRlRXlaTVFKczJiVEIrL0hoczJyUUpnd2NQUmxCUUVHcldySW1rcEtSTUozaFl0MjRkdG16WmdwU1VsRXgvRnl6YkMvTEZaVUVvRDU3MDU1OS9vbEtsU3ZqcXE2K3didDA2K1BuNTRkNjllMUNwVkRZVGlNbXlESlBKaEpJbFMyTG56cDFaam5NRjBsc1cycmR2ajRFREI2SisvZnJ3OHZMQ2xTdFg4aVUyQzRQOExEUHNpV3UvMnM5emxDWG5BWGhmdUhBQlRaczJ6Wk8wWExseUJmSHg4ZWpUcHc4Ky8veHptNWJOSjhkQldzcVIvdjM3dzhQREF5dFhyc3gwS0VPNWN1V3dmUGx5N042OUd6Tm56c1NYWDM1cE0xSGI4ekFhallpSmlRRUFjMUpTMGo5NThxWXZHZzhQajlwNnZWNTA2ZEpGeUxJczhzTHg0OGRGV0ZoWWxzOHZYNzVjcEtXbDJXdzdkdXlZdUh2M2JvWjkvLzN2ZitkbzI3T1NaVm04Ly83N1FxL1hpNFlORzc3dTZQeklMYjFlTC9SNmZhNC9kM3g4ZkladFJxTlJmUC85OThKb05OcHNONWxNWXZyMDZXTGp4bzNDYkRabituNlRKazJ5ZVR4Nzltd1JIaDZ1UEg3NDhHR0cxK3pidDAvMDY5ZFBEQjA2VkNRbEplWDZNK1NHNVh0eWRIN2x4clBtYmVmT25UUGRiaktaTXVUdHVYUG5NbXpMak5sc3pqVHZvNk9qczR3SkM0UEJJR1JaRm52MjdNbXdiOHVXTFRNOTFybHo1NVRIcTFldnp2UjlaVmwrNnJHejRpeng4Q3d4WURhYnhmSGp4MFZLU3NwVDl6V1pUTUpnTUdUNWZFUkVoTTN2d3J4NTg1Uy8yN2R2TDFxMWFpVVdMRmdnaEJCaTgrYk5va2VQSGlJNk90cm1QUjQrZkNqR2pCa2o3dDI3SjJiTm1pVU9IandvdW5mdkxwWXNXV0x6M252MzdoV1hMbDBTelpzM0YwMmJOaFVMRnk2MGVaK1FrSkNuZnA1bjVReng4S3psUVU1a2RYNEw4Yi96elBxZnRiRmp4MlliUTd0MjdSSno1c3dSbHk5ZnpyZll0QWRuaUJIQXZuR1NXd2tKQ2FKTGx5N2k1TW1UUWdnaHZMMjloUkJDdlAzMjJ6YVBPM1RvWUxOZENDR21USmxpOHppejM0cnN0anVLTThTSlhxOGZydGZyaGIrL3Y5Mi9qei8rK0NQRHRoTW5UZ2doUklaNmdFVlFVSkJkMHlTRUVERXhNVUt2MXd1ZFRoZmp5THh3K2ptVDlYcDlCQURQelpzMzI0dzdleEhjdUhIRHNqN2hQMkZoWWZVY25aN2NzaFJVVHc1U0psdVdXWDNEd3NLYzVueGwzdHFQczhTRE04V0E1YTV5WnVPVXhST3pyU1ltSnViWjJKdTg0QXp4NEV5eFVCZzVRNHdBQlM5T1RwMDZwYXo5K3RGSEh5RWtKRVJaMnFsdDI3WUlDUWxCeDQ0ZHNXZlBIbVg3MmJObk1XL2VQTnkrZlZ0cHFXemN1REZxMWFxVjRmMXYzNzZkTDh1MzVKUXp4SWxlcjI4SzRIakRoZzJmMnMyMHNQcnR0OTh3ZnZ4NENDRjJoWWVIMjdlYll6YWN1Z3NyQUFnaE5rcVM1TGxyMXk1bDl0TVhoYVZ3RWtJOGZlQU5FUkZsS2pmcnF4V2t5aU1SMlU5QlgvdjFSWFRyMXEwekZTdFdORnk0Y0tHSTBXak10aXQ2WVhYbXpCa0FnQ1JKZnpveUhVNWZnVXhMUzl0WXBFaVIyVHQyN0hBWk9uUW9TcFFvNGVnazVZdlUxRlNzWGJzV0FJeXlMR2NjZEVkRVJFUkV6Nndnci8zNklvcU5qVTJwV0xIaXdkVFUxSTZuVHAzSzg2WHhDam9oQkg3NzdUZkx3KzJPVE12VEY3Y3A0Q0lqSTY4QytEWXBLY2xTb1hvaGJOKyszVEtONzQ3VHAwOWZjSFI2aUlpSWlBcVR3TUJBUkVaR0Fuait0VitmL0VmUGJDdUFYQzJmVkZoY3ZYb1ZGeTllQklEb3NMQXdoNjIrQUJTQ0ZrZ0FrR1U1VUtWU0RmN3V1KytLdG16WkVxKy83blR6eWVUS3hZc1hzV2pSSWdnaDBpUkp5bjRkQ3lJaUlpTEtGYTc5V21EdEFtRDY3YmZmTkFhRFFXa2hmaEg4OHNzdmxqKzNPVElkUUNGb2dRU0FpSWlJeTdJc1R6V2J6Wmc2ZFNwdTMzYll1cHAyRng4Zmo4bVRKOE5rTWtFSThhV2o3MEFRRVJFUkZUYldhNzgrZlBnUXExYXR3bXV2dllhQkF3Y2lOallXQUhLMTlpdGJJUE5HZUhoNEhJQWZFaElTQ3ZTeVIza3ROVFVWUC96d0F3QVlEUWFEdzRldUZZb0tKQUJFUkVRc0JyQXBOallXSDMzMEVVNmZQdTNvSk9XNXYvLytHNE1HRGJLcy83SXZJaUppaHFQVFJFUkVSRlRZV0svOSt2SEhINk5ObXphWU8zY3UrdlhyaDhHREJ5TXFLZ29HZ3dGMzc5N05jdTNYYnQyNktXdThQdmt2cXpWaDZlbUVFSXNCSURnNEdFYWowZEhKeVJjN2R1ekFnd2NQSUlUWTlYajRua01WaWk2c2p3bEprbnhrV1ZiZHVYUG4vVUdEQnFGdDI3Ym8wcVVMWG4zMVZaUXFWU3JURTd3Z001dk5TRWhJUUZSVUZQYnMyYU1zWkF0Z2IySmk0bnNBQ3ZSNlBVUkVSRVRPS0NVbEJTMWF0TUNRSVVQZzdlMk5rU05IQWdCNjkrNk5sMTU2Q1M0dUxtalRwZzFrV2M3UVJYWGF0R253OXZhR3I2K3ZJNUplNklXSGg1L1M2WFRiYnQ2ODJXUDE2dFVZUG55NG81TmtWM2Z2M3NXeVpjc2doRWlUWlhtYW85TURGSzRLSkVKRFE0MEFldWwwdWdtU0pNMElDUWtwRlJJUzR1aGs1UmtoUkRLQWdQRHc4RGxnNVpHSWlJaklMajc5OUZNQTZlc2pQcmw4VC92MjdRR2t0MUpteHR2YjI3NkpJMGlTTkJsQWgrKysrNjU0cTFhdDhPcXJyem82U1haaE5wc3hkKzVjSkNjbkE4RHlnakp4WnFIcHdtb3RQRHg4b2NGZ2VPVnhMZjAzQUhFQVRBNU8xck13QTdnbmhEZ0dZSmJSYUt3VEhoNytHVmg1SkNJaUlySTdydjFhTUlXRmhVWExzandwTFMwTm4zenlTYUdjLzBRSWdXWExsbG1XN29oS1NrcjZqNlBUWkZHb1dpQ3RSVVpHeGdPWS8vZ2ZFUkVSRVJFVkVoRVJFVXQxT3QyYnQyN2Q2ajkwNkZCOC9mWFhxRkdqaHFPVGxTZE1KaE9XTGwyS3RXdlhRZ2h4MzJ3MmQ0dU9qalk0T2wwV2hiSUZrb2lJaUlpSUNqZVZTalVFd1BZYk4yN0F4OGNIMjdadGc4bmtqSjBPLytmU3BVc1lNMmFNVW5rVVFuUTVjK1pNbEtQVFphM1F0a0FTRVJFUkVWSGg5WGorazk2TkdqVUtlUGp3NGIvbnpwMHJyVnExQ2oxNzlvU1hseGRxMUtnQlYxZlhBanVScGhBQ2p4NDl3cjE3OTNEKy9IbnMyN2NQaHc4ZmhoQUNRb2dMS3BYcS9kRFEwTE9PVHVlVEN1YTNTVVJFUkVSRTlIU21pSWlJQ1o2ZW5qK3ExZW9GdDI3ZDBpMVo0dkNsRXAvWjQwa3psOFRGeGMyNmZ2MzZJMGVuSnpPc1FCSVJFUkVSa1ZNN2ZmcjByd0QwRFJzMmJLRldxL3RMa3VRRm9EcUFsMUJ3Nnp4Q0NQRVF3RDFKa3M3S3Nydy9PVGw1VFhSMGRLS2pFNWFkZ3ZwbEVoRVJFUkVSNWNxWk0yZU9BRGppNkhRVVpweEVoeHdwQllCbGJSdktSRXBLaXVYUFZFZW00eGt3YiszQXllS0JNV0JuVGhRUGpBVUhjYUlZQVJnbkR1TmtjVUlGQUN1UTVEQkNpRWdBaUltSmNYUlNDcXliTjI4Q0FJUVFseHljbEZ4aDN0cUhNOFVEWThEK25DVWVHQXVPNHl3eEFqQk9ITW1aNG9RS0JsWWd5WkZXQTBCQVFBQ2lvcUx3OE9GRFI2ZW53RWhKU2NIRml4Y1JHQmhvMmJURmtlbDVCc3piUE9TazhjQVlzQk1uakFmR1FqNXp3aGdCR0NmNXprbmpoQW9BeWRFSm9CZWFWcWZUN1pFazZSMUhKNlNBKzlOZ01MU01qSXhNYzNSQ2NvRjVhei9PRWcrTWdmemhEUEhBV0hBc1o0Z1JnSEhpYU00U0oxUUFxQjJkQUhxaHliZHUzZHI0OHNzdnAwaVNWQUdBR3dDdG94TlZRS1FLSVM0QVdKYVdsamJJQ1F0MDVtM2Vjc1o0WUF6WWo3UEZBMk1oL3psYmpBQ01FMGR3eGpnaE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2lGOVAvQTlQb3d1SjhkV2VyQUFBQUFFbEZUa1N1UW1DQyIsCgkiVGhlbWUiIDogIiIsCgkiVHlwZSIgOiAiZmxvdyIsCgkiVmVyc2lvbiIgOiAiMTQiCn0K"/>
    </extobj>
  </extobjs>
</s:customData>
</file>

<file path=customXml/itemProps2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2302</Words>
  <Application>WPS 演示</Application>
  <PresentationFormat>宽屏</PresentationFormat>
  <Paragraphs>298</Paragraphs>
  <Slides>21</Slides>
  <Notes>25</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21</vt:i4>
      </vt:variant>
    </vt:vector>
  </HeadingPairs>
  <TitlesOfParts>
    <vt:vector size="35" baseType="lpstr">
      <vt:lpstr>Arial</vt:lpstr>
      <vt:lpstr>宋体</vt:lpstr>
      <vt:lpstr>Wingdings</vt:lpstr>
      <vt:lpstr>北魏楷书超大字库</vt:lpstr>
      <vt:lpstr>字魂35号-经典雅黑</vt:lpstr>
      <vt:lpstr>微软雅黑</vt:lpstr>
      <vt:lpstr>微软雅黑 Light</vt:lpstr>
      <vt:lpstr>仿宋</vt:lpstr>
      <vt:lpstr>Calibri</vt:lpstr>
      <vt:lpstr>等线</vt:lpstr>
      <vt:lpstr>Arial Unicode MS</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俊光</dc:creator>
  <cp:lastModifiedBy>WPS_1633966137</cp:lastModifiedBy>
  <cp:revision>52</cp:revision>
  <dcterms:created xsi:type="dcterms:W3CDTF">2019-07-29T02:25:00Z</dcterms:created>
  <dcterms:modified xsi:type="dcterms:W3CDTF">2023-08-16T08:37:42Z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BC2BAF1C0661404598A5C10BBD978423</vt:lpwstr>
  </property>
  <property fmtid="{D5CDD505-2E9C-101B-9397-08002B2CF9AE}" pid="3" name="KSOProductBuildVer">
    <vt:lpwstr>2052-11.1.0.14309</vt:lpwstr>
  </property>
</Properties>
</file>